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B7928F-77C4-4F3A-A96B-A2DCC259922F}" v="3" dt="2024-05-15T15:34:13.9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microsoft.com/office/2016/11/relationships/changesInfo" Target="changesInfos/changesInfo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theme" Target="theme/theme1.xml"/><Relationship Id="rId15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18B7928F-77C4-4F3A-A96B-A2DCC259922F}"/>
    <pc:docChg chg="modSld">
      <pc:chgData name="BELLEMIN SANDRA" userId="5fe4e071-d3f4-40df-970f-ee8fcf898346" providerId="ADAL" clId="{18B7928F-77C4-4F3A-A96B-A2DCC259922F}" dt="2024-05-15T15:34:13.915" v="2"/>
      <pc:docMkLst>
        <pc:docMk/>
      </pc:docMkLst>
      <pc:sldChg chg="modSp">
        <pc:chgData name="BELLEMIN SANDRA" userId="5fe4e071-d3f4-40df-970f-ee8fcf898346" providerId="ADAL" clId="{18B7928F-77C4-4F3A-A96B-A2DCC259922F}" dt="2024-05-15T15:33:41.319" v="0"/>
        <pc:sldMkLst>
          <pc:docMk/>
          <pc:sldMk cId="2166606497" sldId="316"/>
        </pc:sldMkLst>
        <pc:picChg chg="mod">
          <ac:chgData name="BELLEMIN SANDRA" userId="5fe4e071-d3f4-40df-970f-ee8fcf898346" providerId="ADAL" clId="{18B7928F-77C4-4F3A-A96B-A2DCC259922F}" dt="2024-05-15T15:33:41.319" v="0"/>
          <ac:picMkLst>
            <pc:docMk/>
            <pc:sldMk cId="2166606497" sldId="316"/>
            <ac:picMk id="2" creationId="{5C19CD92-EACB-9DB4-ABC5-00FCE8C194F4}"/>
          </ac:picMkLst>
        </pc:picChg>
      </pc:sldChg>
      <pc:sldChg chg="modSp">
        <pc:chgData name="BELLEMIN SANDRA" userId="5fe4e071-d3f4-40df-970f-ee8fcf898346" providerId="ADAL" clId="{18B7928F-77C4-4F3A-A96B-A2DCC259922F}" dt="2024-05-15T15:33:59.437" v="1"/>
        <pc:sldMkLst>
          <pc:docMk/>
          <pc:sldMk cId="1990037817" sldId="357"/>
        </pc:sldMkLst>
        <pc:picChg chg="mod">
          <ac:chgData name="BELLEMIN SANDRA" userId="5fe4e071-d3f4-40df-970f-ee8fcf898346" providerId="ADAL" clId="{18B7928F-77C4-4F3A-A96B-A2DCC259922F}" dt="2024-05-15T15:33:59.437" v="1"/>
          <ac:picMkLst>
            <pc:docMk/>
            <pc:sldMk cId="1990037817" sldId="357"/>
            <ac:picMk id="2" creationId="{D9558B13-47F8-80FD-FEB6-F5A6C7EC00ED}"/>
          </ac:picMkLst>
        </pc:picChg>
      </pc:sldChg>
      <pc:sldChg chg="modSp">
        <pc:chgData name="BELLEMIN SANDRA" userId="5fe4e071-d3f4-40df-970f-ee8fcf898346" providerId="ADAL" clId="{18B7928F-77C4-4F3A-A96B-A2DCC259922F}" dt="2024-05-15T15:34:13.915" v="2"/>
        <pc:sldMkLst>
          <pc:docMk/>
          <pc:sldMk cId="3192876210" sldId="377"/>
        </pc:sldMkLst>
        <pc:picChg chg="mod">
          <ac:chgData name="BELLEMIN SANDRA" userId="5fe4e071-d3f4-40df-970f-ee8fcf898346" providerId="ADAL" clId="{18B7928F-77C4-4F3A-A96B-A2DCC259922F}" dt="2024-05-15T15:34:13.915" v="2"/>
          <ac:picMkLst>
            <pc:docMk/>
            <pc:sldMk cId="3192876210" sldId="377"/>
            <ac:picMk id="2" creationId="{4BD45C4E-C6D8-76F1-6FB1-8BEBB2AF40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124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778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621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2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124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18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047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5825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4537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80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885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3B903-0E15-490E-8904-BEB97236449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D2F42-3181-4908-95A8-9E31F78E07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087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6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6-Video_jour4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1.xml"/><Relationship Id="rId5" Type="http://schemas.openxmlformats.org/officeDocument/2006/relationships/slide" Target="slide80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6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206C94A-67AF-E9AF-3F94-5356673AA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161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2447067-22C0-1535-A67B-45F02A5469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5293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429A350-8531-9ADD-452C-D8B7372FDE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708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FBD777F-080C-86C4-0D92-425AD67EF8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5999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35C07189-A1E0-BBE7-C363-B57EB4C61D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9558B13-47F8-80FD-FEB6-F5A6C7EC00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3781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2FD6ABCD-EEDE-93B9-C6F4-B0BDA23006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ACF806F-66CD-4C1F-87A0-03FBF1BD6D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A30159-8472-973E-0793-BD83E34DC7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573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83"/>
    </mc:Choice>
    <mc:Fallback xmlns="">
      <p:transition spd="slow" advTm="117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66F3B8D7-4498-FC4F-1DA1-9E4B0F7BA5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A12516-7958-83DE-E210-C6E038077F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B5F03B-8BF6-4703-C19C-6AD57C6331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4182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33"/>
    </mc:Choice>
    <mc:Fallback xmlns="">
      <p:transition spd="slow" advTm="11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B65697B0-87D9-E214-AF55-986FFA0F6D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5AA72BF-FDBD-55F6-F30F-AA694BDB28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86C354-8318-5C1C-F6EE-0487E68DAE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372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1"/>
    </mc:Choice>
    <mc:Fallback xmlns="">
      <p:transition spd="slow" advTm="122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7C904BAE-B90A-6AC9-1BA5-156E198888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1D1800B-7927-C4FE-32DD-468193BF50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962CDE-8470-453A-14BC-E4C1AE04FD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388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44"/>
    </mc:Choice>
    <mc:Fallback xmlns="">
      <p:transition spd="slow" advTm="12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DB8700A-ACB1-857B-E0C7-68A5FFCDBC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B870B5-1E6F-F31A-0164-115B9DBEFA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D9277B-511B-1FCD-6657-B5F859B437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3413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52"/>
    </mc:Choice>
    <mc:Fallback xmlns="">
      <p:transition spd="slow" advTm="13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384A1951-DE74-280B-8C53-CFBC3DA68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EE3CF7C-6C99-8C7B-1611-058AE78003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3565A1-8ECC-91E1-0016-D2F31E003A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810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45"/>
    </mc:Choice>
    <mc:Fallback xmlns="">
      <p:transition spd="slow" advTm="12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40026FFC-A3F1-A766-DE1C-41D4EC8253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B9BE17-6E00-615B-B56F-6C5B537668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BEFCA11-0449-07A5-D99E-4948A83FED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433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25"/>
    </mc:Choice>
    <mc:Fallback xmlns="">
      <p:transition spd="slow" advTm="11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2C40E480-3060-36D6-57E2-24518DCF7B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8466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1EC295EC-EED7-80D7-C356-5C53266D0B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4AEDAB-F65B-A4CA-DEFA-7571338C70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02F243-86A1-646D-0424-8F0D08B4D8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518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75"/>
    </mc:Choice>
    <mc:Fallback xmlns="">
      <p:transition spd="slow" advTm="11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BF92829-7144-C5C5-2221-AA4AF3B627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509732-4B98-226D-2E7C-41618262DB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5101C4-D93B-EF5D-9E52-DC306A577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397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72"/>
    </mc:Choice>
    <mc:Fallback xmlns="">
      <p:transition spd="slow" advTm="12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10F8C7F5-9A88-9F0E-19B7-78911CB8DC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6FC4228-2D6C-F22F-76B0-02EBA44122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D07926-DFD2-7EB4-D00E-A6B04F735B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365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41"/>
    </mc:Choice>
    <mc:Fallback xmlns="">
      <p:transition spd="slow" advTm="12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5D59DD59-BF67-3F24-6D9D-B85FE5973A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BDDE3DA-C3D6-157A-0D29-8DA0DC96CB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379A44-EC14-D587-2AED-D495F869D4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312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64"/>
    </mc:Choice>
    <mc:Fallback xmlns="">
      <p:transition spd="slow" advTm="12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A3683174-2A9A-7E8D-DCC3-C8E880DCAD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59376A1-EB1D-9A61-2B8E-DE1B5DF808C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F94F10-EE39-2E98-9CDA-459AE25716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957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00"/>
    </mc:Choice>
    <mc:Fallback xmlns="">
      <p:transition spd="slow" advTm="12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72F1CABC-9E5A-384B-7B1F-3BF6EC050E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35BCB6D-D637-13B1-815A-0424933BEF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F91E26-3975-832A-4A71-ADFA3B48B7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364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24"/>
    </mc:Choice>
    <mc:Fallback xmlns="">
      <p:transition spd="slow" advTm="11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F5269260-30AA-A0D3-40ED-F9DDA509DB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5C3DF1F-F0F6-D277-30D8-2DA3E82E4F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0AF72D-B32F-A297-F7EF-9C1E065FCD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620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16"/>
    </mc:Choice>
    <mc:Fallback xmlns="">
      <p:transition spd="slow" advTm="12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91579A1E-CEB5-FC27-73C9-077F50F738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F86108-9D9D-7D15-EAC4-9F4EC32AFF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A1E320-1860-67A2-53CE-C68F680C7A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508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01"/>
    </mc:Choice>
    <mc:Fallback xmlns="">
      <p:transition spd="slow" advTm="126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5150E6C6-10A0-CC75-3F07-02AB6144F9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2A752BB-C0A4-5417-F3CD-003452096E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1631B47-E9D5-D5DD-D5E6-553D480467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19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73"/>
    </mc:Choice>
    <mc:Fallback xmlns="">
      <p:transition spd="slow" advTm="19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BF451526-3257-0181-AA6E-D7F19BEE03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462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68F11CBF-9138-EE68-21EF-393947FCF6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16838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DF7825C-F598-5476-116C-9D3C240FF1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1671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51E2E1A3-333D-8D3D-C626-EB64134718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67374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7B5934AD-A0F4-E812-CEB6-D0CEBF414F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BD45C4E-C6D8-76F1-6FB1-8BEBB2AF40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7621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0B2D7998-3021-8F96-9E1E-AF5E5058AB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354531-44DA-5CA7-CCE1-A984502BCF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3C89B5-F211-9077-330E-2743CE9340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805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62"/>
    </mc:Choice>
    <mc:Fallback xmlns="">
      <p:transition spd="slow" advTm="11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27BDF9FB-B83F-DF4E-0770-7128DCB0CF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349621-EAE7-BF7A-DEE1-8ED5C42508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F36CCE7-15FE-DA59-43A4-2FD773814E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988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3"/>
    </mc:Choice>
    <mc:Fallback xmlns="">
      <p:transition spd="slow" advTm="10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8D43EDD8-5026-2ED1-8780-3299CEB64D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AFA3E8-C678-251C-2BF6-3AC8395C90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090E70-9261-F981-4763-02C2C82864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267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58"/>
    </mc:Choice>
    <mc:Fallback xmlns="">
      <p:transition spd="slow" advTm="11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C334AFA9-8030-8CE1-7F40-E181267416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5C3D6C-8988-ADED-205F-8933BE6DF8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CB0D14-4789-E836-8165-D70813C56C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4152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6"/>
    </mc:Choice>
    <mc:Fallback xmlns="">
      <p:transition spd="slow" advTm="12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30FB0F23-0382-8C6E-4608-9404270E3E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2F10CC-6C7D-9958-CC24-6793F4645F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746D18-167F-641E-730B-E10A8E99C5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648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60"/>
    </mc:Choice>
    <mc:Fallback xmlns="">
      <p:transition spd="slow" advTm="12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E0730E24-9AC5-693D-8831-98286F2EBD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4E5ACCA-2F30-6C4B-A6CF-2DA226612C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D64488-B873-7F6A-46F2-3902E56A87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456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0"/>
    </mc:Choice>
    <mc:Fallback xmlns="">
      <p:transition spd="slow" advTm="129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F80A9792-98C5-E1B7-3358-F1727DAED6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ADEF45-EDB0-7CBD-1AEC-76903F51691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41A205-3A44-14A6-F4DE-236C478A49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3649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13"/>
    </mc:Choice>
    <mc:Fallback xmlns="">
      <p:transition spd="slow" advTm="121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1801F44-A759-CB01-A6E3-0A30BC10DB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7648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A0936EEB-0FFF-B280-65CB-F416EDECB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06EBE23-1A7A-8198-70C0-EE4E9D2A4C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BA46CB-942C-D344-CA59-22D46D4379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465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16"/>
    </mc:Choice>
    <mc:Fallback xmlns="">
      <p:transition spd="slow" advTm="12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283FF3D7-59E3-40E1-B628-234DCB73B4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B03FA43-F0C1-48F2-06D8-857A6CFB37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45B05FD-8F70-47CA-3CA9-52E0D0AF91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753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92"/>
    </mc:Choice>
    <mc:Fallback xmlns="">
      <p:transition spd="slow" advTm="12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8C210F98-BD54-F237-4120-2DDB23EBBB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6B8760C-522F-12BE-75A6-833F2349DD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E088F4-52DB-7DF7-CC89-D8C2CBE974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3039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86"/>
    </mc:Choice>
    <mc:Fallback xmlns="">
      <p:transition spd="slow" advTm="11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167086E9-D0A6-DD3F-7E8F-8BFE053909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A440BAA-57D2-6ECB-1E08-EEA2583F97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F13035-3566-1FA2-165B-C98346D35F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310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60"/>
    </mc:Choice>
    <mc:Fallback xmlns="">
      <p:transition spd="slow" advTm="12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13EAC37B-F0B2-E2F0-2085-1C948F34ED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637279C-D1B7-4196-CB90-07924C452A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22ADEA-F595-C190-E783-D5C5D004DA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567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02"/>
    </mc:Choice>
    <mc:Fallback xmlns="">
      <p:transition spd="slow" advTm="11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45426681-71B2-B6C9-01FB-CDDF779A2A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B09F91-9FE0-27AD-7088-DD61CA34C8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F06DAE-5AC6-1328-0465-E319E9E6BC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40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10"/>
    </mc:Choice>
    <mc:Fallback xmlns="">
      <p:transition spd="slow" advTm="11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AA54A837-D60D-C52B-D569-23F305F919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6C259C-5686-A8F2-A096-6E2C995AFC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9341E4-76B2-20EB-47CE-23BBC88174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865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17"/>
    </mc:Choice>
    <mc:Fallback xmlns="">
      <p:transition spd="slow" advTm="12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1EFB3B1D-1970-D398-48C5-9C5BCEAB62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EB1025-AC82-7334-F526-0C62C5A8EA9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640821-443F-F293-459D-C7BB5E9837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1887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92"/>
    </mc:Choice>
    <mc:Fallback xmlns="">
      <p:transition spd="slow" advTm="123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6DE3B6C5-EF41-3744-9DF5-1619F3F124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F27662-AF96-22FA-B705-920B5A544D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D569C0-EF01-E5E2-6EEC-59EFD2EF21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1589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37"/>
    </mc:Choice>
    <mc:Fallback xmlns="">
      <p:transition spd="slow" advTm="197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2308EA76-6FF8-0FB1-9614-F74972A22D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474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1A5E0568-E6F3-E3AD-B9EA-EB7E17EFF1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3798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F26EEE55-42DC-015D-53F8-A874A71B31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3224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43B32F0B-5CF3-8D4E-5E34-B3FF28185B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51821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9AF4C2A8-1304-961E-A059-91A75229A7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81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DD825E6-A2D8-0760-7CCC-EA765ABDD2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124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71B5E4C-958E-142D-E5E2-7299224CE0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39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4573A06-24E5-814A-ED5B-3FE6FB0035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E9CCEF85-5ECD-069F-90F6-99C921B129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760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207762AE-7D5E-15A3-72C6-1889CA8853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83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essin humoristique, personne&#10;&#10;Description générée automatiquement">
            <a:extLst>
              <a:ext uri="{FF2B5EF4-FFF2-40B4-BE49-F238E27FC236}">
                <a16:creationId xmlns:a16="http://schemas.microsoft.com/office/drawing/2014/main" id="{6F9851C1-3D3C-3F44-4247-F27FD32E77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32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2C5245C-1EA2-67AB-28FA-503AEF0186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9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593D0BB-5A09-9AAE-7552-698C05A0E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01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FF67575-9600-C89A-17D8-20F672DBC8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44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9464B9D0-DB7D-2A78-00C4-161A65C9D5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03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1D8B585-BDD2-CF7E-0313-3189BB5D3D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506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D7E68FD-EA12-9FF6-EC08-5385B2E66E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304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BE2D7FE8-3D46-69A7-EBC5-ABE2DA462B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23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B541F225-EDCF-BBCF-CFAF-79A0454E01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01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1A39611A-0B9B-5C8B-BFAA-1A31CC6439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45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6AF7D34C-9674-D9B0-A288-C7C6154758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63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6E33F9F7-3257-7318-F133-4F6B61748B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EF4A8D1-998C-0D0C-9801-452869384797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6725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291576E-1C8B-162B-E70A-C23FE736A1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34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D31015F-4DDC-58F8-0CF3-5214CFC7F2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142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AEEB448-19BA-DFB6-F023-5F4C76A9E3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568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35A76CB4-A3A3-F4A9-F0EC-DFCE3A914F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43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2B905C95-45DE-F2B1-092C-A945E1AE3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279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3EA9B8F-8D8B-2868-B169-88F27E5666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466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EB5AF983-C118-8CA2-F469-53640AC9AC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3959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4A43DB9-5224-8CEC-94CE-5C9476AE9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156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CF2AC11-D92A-6966-16B8-B8D718DF1E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55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96FD4633-E2C2-0A1B-EFBE-897775CBE4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1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B2647BD-B031-54E3-FE7F-6F7E38AF6C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316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6C100BEE-D926-C755-FA92-94D9B85D6D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596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45706CCD-AF47-8A14-5222-1D1CCC105E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968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6B357A7-2D44-291B-1628-D5518B9FD7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427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FEF10E0-B631-4B35-5F60-E213AFC48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6071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B31EBF5-AF99-09A7-6157-496D98D764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380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E4CB5FD-AE1C-FB1F-B610-6579D982FE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780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59C7744B-0CBD-2214-17A8-8C8B9E93F6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85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73114408-91A4-4B51-1257-EB83382D2A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542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45E26DAD-4FB9-85C7-DA56-926A417F11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147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97A2D3F3-1720-7587-E3CD-1C8074FCF0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09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9AF5744-8361-00BC-D0D8-B6004701AB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784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E99F4C3A-7A89-AE41-0B26-48D50B1942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264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B8AF8AD8-5380-7F30-A320-B66E084161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939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C6BFC7D1-4F6E-BFD2-6AD9-97FCD859C5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182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65388E5A-4042-BB21-CEA1-38434797E0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373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E1D66F8-BB93-6A81-B52E-04ECAEBD22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113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A5FB1DE4-BBC9-31F2-C71D-515B57CE4D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7411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7E0CB007-0A14-41EE-884A-8968FCD7A2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5109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616BB552-A2C4-3565-8978-DDB0F90DA0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070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84C97AB-6B6D-67D8-0723-F5D2A8EEE1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4924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DA4C28FC-54A0-4DD8-0F9D-A3C92C841A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157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CCE7FBEC-8DE7-75E9-A465-5787A7BE9C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654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FD9313D8-63F6-7DBA-1701-08C7EAD461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275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A7127EA-7988-6ABE-C567-51618C99B0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C19CD92-EACB-9DB4-ABC5-00FCE8C19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064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7150F52C-19CF-B30A-EEEE-0DE63B13D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A6D3ED-7A4A-625A-9E3D-7A7AAA8BC0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931747A1-C8A8-F895-E3E8-65EB4F4CDD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391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48"/>
    </mc:Choice>
    <mc:Fallback xmlns="">
      <p:transition spd="slow" advTm="11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5955D9BA-CFA7-B663-9C84-12757D04ED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4FDFF12-665F-6DE4-7D44-75B61D69D0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902DBB-943F-55A4-30DC-CDC5E5B25D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3138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02"/>
    </mc:Choice>
    <mc:Fallback xmlns="">
      <p:transition spd="slow" advTm="11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0CC7FFBE-88B5-ABAA-5DE7-AEF15EA5B8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86A029-7CC3-2762-1DED-4CEF4909C2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CA2565-3810-00F3-41B1-EFECA924D3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7168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6"/>
    </mc:Choice>
    <mc:Fallback xmlns="">
      <p:transition spd="slow" advTm="108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69DF25B-11BF-A70D-258C-C908BBFFA1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65A515-795A-2CC2-2104-23BA611397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5B1E57-A01E-B70E-D804-1DBC7D016B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554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48"/>
    </mc:Choice>
    <mc:Fallback xmlns="">
      <p:transition spd="slow" advTm="123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0714EE2-EFB4-96AA-4B02-D2913DE217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3B767C-861F-028F-4679-FA1CFD81A2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3DFA72-1F10-9BBA-3DBA-0E3460D783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5174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34"/>
    </mc:Choice>
    <mc:Fallback xmlns="">
      <p:transition spd="slow" advTm="11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C4F62149-8D6C-4753-C1FB-D842BEECCE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9FC7D7-C843-3658-26AD-3F1BF21B35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AE211A-C0DB-2A80-A10F-E753AB9806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164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56"/>
    </mc:Choice>
    <mc:Fallback xmlns="">
      <p:transition spd="slow" advTm="11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546FD292-02BB-7F33-A678-9531505B92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E84742-8A92-CF48-C98C-E5B85CA2ED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D3D983-73BC-DE78-82D9-B6B6F9E4A7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076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5"/>
    </mc:Choice>
    <mc:Fallback xmlns="">
      <p:transition spd="slow" advTm="12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66BF74F-D526-D686-C98F-21F7D8DA6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C6EB904-3DF8-A897-9021-EE5CA5F35B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C09A2B-9DEB-B30F-AD9C-8F06FAF61F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655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84"/>
    </mc:Choice>
    <mc:Fallback xmlns="">
      <p:transition spd="slow" advTm="126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4A039248-3079-A225-8328-90FB9C1C0F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579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BA87DA84-FE36-0E6E-4EDB-84CC9B6A68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9941DF-E72F-0542-9D21-8A4E948033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A5BFE0-FCB3-8F1D-DBE8-49BF43199C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204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29"/>
    </mc:Choice>
    <mc:Fallback xmlns="">
      <p:transition spd="slow" advTm="11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AF57161-36BD-9B6E-99F8-5275030B71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46EF40-0DBE-2FAB-7E97-6FB6DB0013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43D794-F931-AF2C-54E2-3AF1AAB711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467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19"/>
    </mc:Choice>
    <mc:Fallback xmlns="">
      <p:transition spd="slow" advTm="12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98B4D541-A24F-E2AE-A12B-6BC47A6B5D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BF3E8E-DE81-1411-2394-0FE76D9CEBE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C2968F-259A-7E84-D63F-8680776BDD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6668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9"/>
    </mc:Choice>
    <mc:Fallback xmlns="">
      <p:transition spd="slow" advTm="116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E56320D-BEEA-A7E8-1616-5E9E58DBDB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728505-29B1-D6ED-A0E5-4A1B618F06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6A62F0-DE87-FA7F-FEED-72A0E8149F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178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28"/>
    </mc:Choice>
    <mc:Fallback xmlns="">
      <p:transition spd="slow" advTm="122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EA65E69A-B4E9-26FF-4A80-756B3B70E5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D4AF2C-B214-611D-5B60-86E0F3C04B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8C6F4D-E42B-059B-CAAD-DE162F4AAF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4089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65"/>
    </mc:Choice>
    <mc:Fallback xmlns="">
      <p:transition spd="slow" advTm="12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2586911-6F1C-C0C0-EEAD-F8FFD8A83D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2C8C54-9F49-D208-A778-48E5D25D9C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101863-BE10-7E44-E735-61464D6B16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823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7"/>
    </mc:Choice>
    <mc:Fallback xmlns="">
      <p:transition spd="slow" advTm="10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EB8F2EE7-C3E1-B923-4E85-1B4ADB24B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7ECE61-9702-4DF6-B4C7-F0944B1E2E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42DD41-AC18-468C-1132-1A6BC3324A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028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81"/>
    </mc:Choice>
    <mc:Fallback xmlns="">
      <p:transition spd="slow" advTm="12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04D1E666-C213-BDAA-3187-C191DD23BB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75313C3-3DEF-CFC9-EB20-CA05459E4D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A98180-0AEC-13B7-CCF3-020D02C12E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79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23"/>
    </mc:Choice>
    <mc:Fallback xmlns="">
      <p:transition spd="slow" advTm="18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6E782FD4-36CB-A17F-E00A-3D151322EF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51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4A7DB8C4-4AE3-EB34-7443-C664A63865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69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63FB705-8013-A042-74D7-6C56266321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01573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9BA4E716-9A11-6CF7-E010-DB0318830E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4055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7F6FCC49-2D2F-9DF2-5B22-FBD8145D86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7226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856AA49-C0DA-581E-27EB-90A0FFA8E6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198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56569171-1906-840C-DC05-D049C68B22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2259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F5D08EB0-3B3E-6793-4B4A-3A15C2B6A7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3025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EA6C3147-E14D-D5BE-E7FC-8FA85A0EF0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4360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61087A9B-1C33-B4ED-8C04-626F0B2CD1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8184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3E55FC9-1ADA-3A1F-1D28-1D6871475D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5024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6BB925D-659F-864B-D43D-36BD170894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39078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17AD9151-BB68-946A-828B-598F677BBB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70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B0A0A5A-AFDF-94E9-66D1-822334B983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63714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C6049943-F374-368B-5584-8C4C77C6A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52854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66E0FF3E-3E40-A18E-A170-D4DF49D7AB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666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53DB92A3-81D0-6DE0-88BD-B28F2B710B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7242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1AF56C6-22AE-9D70-7125-1DDB9D7DE4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3060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753FAFD-31F3-DF34-AB2B-425E2A1E8B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575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F3AFBCF-30FC-9E70-B85A-7438F8E754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3628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4BFEAC92-F29B-89C2-CAD4-D49D7DF558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36469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5A4C0D0-8549-3504-0DA4-3DECE8087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4987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0E70B9DE-EB15-25B2-C9ED-CE322DA778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8909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2DE59BBB-BE12-B195-5B89-4887B99DE2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041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37EAE5-657F-4C7F-AC5F-95568F4B4E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E379B4-97C1-4AC5-BFFB-C2CFF9F653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</TotalTime>
  <Words>28</Words>
  <Application>Microsoft Office PowerPoint</Application>
  <PresentationFormat>Affichage à l'écran (4:3)</PresentationFormat>
  <Paragraphs>5</Paragraphs>
  <Slides>142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142</vt:i4>
      </vt:variant>
    </vt:vector>
  </HeadingPairs>
  <TitlesOfParts>
    <vt:vector size="14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2024-01-27T08:41:16Z</dcterms:created>
  <dcterms:modified xsi:type="dcterms:W3CDTF">2024-05-15T15:34:14Z</dcterms:modified>
</cp:coreProperties>
</file>