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sldIdLst>
    <p:sldId id="257" r:id="rId4"/>
    <p:sldId id="394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  <p:sldId id="382" r:id="rId130"/>
    <p:sldId id="383" r:id="rId131"/>
    <p:sldId id="384" r:id="rId132"/>
    <p:sldId id="385" r:id="rId133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610EF25-C331-42C2-8A54-7E19C3656257}" v="3" dt="2024-05-15T15:39:10.2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117" Type="http://schemas.openxmlformats.org/officeDocument/2006/relationships/slide" Target="slides/slide114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12" Type="http://schemas.openxmlformats.org/officeDocument/2006/relationships/slide" Target="slides/slide109.xml"/><Relationship Id="rId133" Type="http://schemas.openxmlformats.org/officeDocument/2006/relationships/slide" Target="slides/slide130.xml"/><Relationship Id="rId138" Type="http://schemas.microsoft.com/office/2016/11/relationships/changesInfo" Target="changesInfos/changesInfo1.xml"/><Relationship Id="rId16" Type="http://schemas.openxmlformats.org/officeDocument/2006/relationships/slide" Target="slides/slide13.xml"/><Relationship Id="rId107" Type="http://schemas.openxmlformats.org/officeDocument/2006/relationships/slide" Target="slides/slide104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102" Type="http://schemas.openxmlformats.org/officeDocument/2006/relationships/slide" Target="slides/slide99.xml"/><Relationship Id="rId123" Type="http://schemas.openxmlformats.org/officeDocument/2006/relationships/slide" Target="slides/slide120.xml"/><Relationship Id="rId128" Type="http://schemas.openxmlformats.org/officeDocument/2006/relationships/slide" Target="slides/slide125.xml"/><Relationship Id="rId5" Type="http://schemas.openxmlformats.org/officeDocument/2006/relationships/slide" Target="slides/slide2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113" Type="http://schemas.openxmlformats.org/officeDocument/2006/relationships/slide" Target="slides/slide110.xml"/><Relationship Id="rId118" Type="http://schemas.openxmlformats.org/officeDocument/2006/relationships/slide" Target="slides/slide115.xml"/><Relationship Id="rId134" Type="http://schemas.openxmlformats.org/officeDocument/2006/relationships/presProps" Target="presProps.xml"/><Relationship Id="rId139" Type="http://schemas.microsoft.com/office/2015/10/relationships/revisionInfo" Target="revisionInfo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121" Type="http://schemas.openxmlformats.org/officeDocument/2006/relationships/slide" Target="slides/slide118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103" Type="http://schemas.openxmlformats.org/officeDocument/2006/relationships/slide" Target="slides/slide100.xml"/><Relationship Id="rId108" Type="http://schemas.openxmlformats.org/officeDocument/2006/relationships/slide" Target="slides/slide105.xml"/><Relationship Id="rId116" Type="http://schemas.openxmlformats.org/officeDocument/2006/relationships/slide" Target="slides/slide113.xml"/><Relationship Id="rId124" Type="http://schemas.openxmlformats.org/officeDocument/2006/relationships/slide" Target="slides/slide121.xml"/><Relationship Id="rId129" Type="http://schemas.openxmlformats.org/officeDocument/2006/relationships/slide" Target="slides/slide126.xml"/><Relationship Id="rId137" Type="http://schemas.openxmlformats.org/officeDocument/2006/relationships/tableStyles" Target="tableStyle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11" Type="http://schemas.openxmlformats.org/officeDocument/2006/relationships/slide" Target="slides/slide108.xml"/><Relationship Id="rId132" Type="http://schemas.openxmlformats.org/officeDocument/2006/relationships/slide" Target="slides/slide129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14" Type="http://schemas.openxmlformats.org/officeDocument/2006/relationships/slide" Target="slides/slide111.xml"/><Relationship Id="rId119" Type="http://schemas.openxmlformats.org/officeDocument/2006/relationships/slide" Target="slides/slide116.xml"/><Relationship Id="rId127" Type="http://schemas.openxmlformats.org/officeDocument/2006/relationships/slide" Target="slides/slide12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122" Type="http://schemas.openxmlformats.org/officeDocument/2006/relationships/slide" Target="slides/slide119.xml"/><Relationship Id="rId130" Type="http://schemas.openxmlformats.org/officeDocument/2006/relationships/slide" Target="slides/slide127.xml"/><Relationship Id="rId135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slide" Target="slides/slide10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120" Type="http://schemas.openxmlformats.org/officeDocument/2006/relationships/slide" Target="slides/slide117.xml"/><Relationship Id="rId125" Type="http://schemas.openxmlformats.org/officeDocument/2006/relationships/slide" Target="slides/slide122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customXml" Target="../customXml/item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110" Type="http://schemas.openxmlformats.org/officeDocument/2006/relationships/slide" Target="slides/slide107.xml"/><Relationship Id="rId115" Type="http://schemas.openxmlformats.org/officeDocument/2006/relationships/slide" Target="slides/slide112.xml"/><Relationship Id="rId131" Type="http://schemas.openxmlformats.org/officeDocument/2006/relationships/slide" Target="slides/slide128.xml"/><Relationship Id="rId136" Type="http://schemas.openxmlformats.org/officeDocument/2006/relationships/theme" Target="theme/theme1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56" Type="http://schemas.openxmlformats.org/officeDocument/2006/relationships/slide" Target="slides/slide53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126" Type="http://schemas.openxmlformats.org/officeDocument/2006/relationships/slide" Target="slides/slide12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2610EF25-C331-42C2-8A54-7E19C3656257}"/>
    <pc:docChg chg="modSld">
      <pc:chgData name="BELLEMIN SANDRA" userId="5fe4e071-d3f4-40df-970f-ee8fcf898346" providerId="ADAL" clId="{2610EF25-C331-42C2-8A54-7E19C3656257}" dt="2024-05-15T15:39:10.212" v="2"/>
      <pc:docMkLst>
        <pc:docMk/>
      </pc:docMkLst>
      <pc:sldChg chg="modSp">
        <pc:chgData name="BELLEMIN SANDRA" userId="5fe4e071-d3f4-40df-970f-ee8fcf898346" providerId="ADAL" clId="{2610EF25-C331-42C2-8A54-7E19C3656257}" dt="2024-05-15T15:38:15.237" v="0"/>
        <pc:sldMkLst>
          <pc:docMk/>
          <pc:sldMk cId="193550872" sldId="308"/>
        </pc:sldMkLst>
        <pc:picChg chg="mod">
          <ac:chgData name="BELLEMIN SANDRA" userId="5fe4e071-d3f4-40df-970f-ee8fcf898346" providerId="ADAL" clId="{2610EF25-C331-42C2-8A54-7E19C3656257}" dt="2024-05-15T15:38:15.237" v="0"/>
          <ac:picMkLst>
            <pc:docMk/>
            <pc:sldMk cId="193550872" sldId="308"/>
            <ac:picMk id="2" creationId="{2F63E1BF-3F64-5DF6-5551-7B54BAF34B47}"/>
          </ac:picMkLst>
        </pc:picChg>
      </pc:sldChg>
      <pc:sldChg chg="modSp">
        <pc:chgData name="BELLEMIN SANDRA" userId="5fe4e071-d3f4-40df-970f-ee8fcf898346" providerId="ADAL" clId="{2610EF25-C331-42C2-8A54-7E19C3656257}" dt="2024-05-15T15:38:36.924" v="1"/>
        <pc:sldMkLst>
          <pc:docMk/>
          <pc:sldMk cId="1475704902" sldId="345"/>
        </pc:sldMkLst>
        <pc:picChg chg="mod">
          <ac:chgData name="BELLEMIN SANDRA" userId="5fe4e071-d3f4-40df-970f-ee8fcf898346" providerId="ADAL" clId="{2610EF25-C331-42C2-8A54-7E19C3656257}" dt="2024-05-15T15:38:36.924" v="1"/>
          <ac:picMkLst>
            <pc:docMk/>
            <pc:sldMk cId="1475704902" sldId="345"/>
            <ac:picMk id="2" creationId="{1CA3A777-4FD5-B22B-B067-CAB1E92268D1}"/>
          </ac:picMkLst>
        </pc:picChg>
      </pc:sldChg>
      <pc:sldChg chg="modSp">
        <pc:chgData name="BELLEMIN SANDRA" userId="5fe4e071-d3f4-40df-970f-ee8fcf898346" providerId="ADAL" clId="{2610EF25-C331-42C2-8A54-7E19C3656257}" dt="2024-05-15T15:39:10.212" v="2"/>
        <pc:sldMkLst>
          <pc:docMk/>
          <pc:sldMk cId="3174972324" sldId="365"/>
        </pc:sldMkLst>
        <pc:picChg chg="mod">
          <ac:chgData name="BELLEMIN SANDRA" userId="5fe4e071-d3f4-40df-970f-ee8fcf898346" providerId="ADAL" clId="{2610EF25-C331-42C2-8A54-7E19C3656257}" dt="2024-05-15T15:39:10.212" v="2"/>
          <ac:picMkLst>
            <pc:docMk/>
            <pc:sldMk cId="3174972324" sldId="365"/>
            <ac:picMk id="2" creationId="{3E19162A-7040-4B60-EFDE-19A59A471069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5F459-FC43-4E58-9536-2A030663CE8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C4E38-DC58-4D74-BCA4-59CDA5C56C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98541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5F459-FC43-4E58-9536-2A030663CE8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C4E38-DC58-4D74-BCA4-59CDA5C56C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2829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5F459-FC43-4E58-9536-2A030663CE8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C4E38-DC58-4D74-BCA4-59CDA5C56C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2357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5F459-FC43-4E58-9536-2A030663CE8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C4E38-DC58-4D74-BCA4-59CDA5C56C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15471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5F459-FC43-4E58-9536-2A030663CE8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C4E38-DC58-4D74-BCA4-59CDA5C56C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3168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5F459-FC43-4E58-9536-2A030663CE8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C4E38-DC58-4D74-BCA4-59CDA5C56C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4663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5F459-FC43-4E58-9536-2A030663CE8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C4E38-DC58-4D74-BCA4-59CDA5C56C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7502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5F459-FC43-4E58-9536-2A030663CE8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C4E38-DC58-4D74-BCA4-59CDA5C56C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79609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5F459-FC43-4E58-9536-2A030663CE8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C4E38-DC58-4D74-BCA4-59CDA5C56C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06896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5F459-FC43-4E58-9536-2A030663CE8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C4E38-DC58-4D74-BCA4-59CDA5C56C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95518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5F459-FC43-4E58-9536-2A030663CE8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C4E38-DC58-4D74-BCA4-59CDA5C56C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343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C5F459-FC43-4E58-9536-2A030663CE8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6C4E38-DC58-4D74-BCA4-59CDA5C56C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3992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40.png"/><Relationship Id="rId4" Type="http://schemas.openxmlformats.org/officeDocument/2006/relationships/image" Target="../media/image68.JP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40.png"/><Relationship Id="rId4" Type="http://schemas.openxmlformats.org/officeDocument/2006/relationships/image" Target="../media/image69.JP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40.png"/><Relationship Id="rId4" Type="http://schemas.openxmlformats.org/officeDocument/2006/relationships/image" Target="../media/image70.JP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40.png"/><Relationship Id="rId4" Type="http://schemas.openxmlformats.org/officeDocument/2006/relationships/image" Target="../media/image71.JP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40.png"/><Relationship Id="rId4" Type="http://schemas.openxmlformats.org/officeDocument/2006/relationships/image" Target="../media/image72.JP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40.png"/><Relationship Id="rId4" Type="http://schemas.openxmlformats.org/officeDocument/2006/relationships/image" Target="../media/image73.JP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40.png"/><Relationship Id="rId4" Type="http://schemas.openxmlformats.org/officeDocument/2006/relationships/image" Target="../media/image74.JPG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28-Video_jour4.mp4" TargetMode="External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40.png"/><Relationship Id="rId4" Type="http://schemas.openxmlformats.org/officeDocument/2006/relationships/image" Target="../media/image78.JP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40.png"/><Relationship Id="rId4" Type="http://schemas.openxmlformats.org/officeDocument/2006/relationships/image" Target="../media/image79.JP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40.png"/><Relationship Id="rId4" Type="http://schemas.openxmlformats.org/officeDocument/2006/relationships/image" Target="../media/image80.JP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40.png"/><Relationship Id="rId4" Type="http://schemas.openxmlformats.org/officeDocument/2006/relationships/image" Target="../media/image81.JP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40.png"/><Relationship Id="rId4" Type="http://schemas.openxmlformats.org/officeDocument/2006/relationships/image" Target="../media/image82.JP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40.png"/><Relationship Id="rId4" Type="http://schemas.openxmlformats.org/officeDocument/2006/relationships/image" Target="../media/image83.JP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40.png"/><Relationship Id="rId4" Type="http://schemas.openxmlformats.org/officeDocument/2006/relationships/image" Target="../media/image84.JP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40.png"/><Relationship Id="rId4" Type="http://schemas.openxmlformats.org/officeDocument/2006/relationships/image" Target="../media/image85.JP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40.png"/><Relationship Id="rId4" Type="http://schemas.openxmlformats.org/officeDocument/2006/relationships/image" Target="../media/image86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40.png"/><Relationship Id="rId4" Type="http://schemas.openxmlformats.org/officeDocument/2006/relationships/image" Target="../media/image87.JP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40.png"/><Relationship Id="rId4" Type="http://schemas.openxmlformats.org/officeDocument/2006/relationships/image" Target="../media/image88.JP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40.png"/><Relationship Id="rId4" Type="http://schemas.openxmlformats.org/officeDocument/2006/relationships/image" Target="../media/image89.JP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40.png"/><Relationship Id="rId4" Type="http://schemas.openxmlformats.org/officeDocument/2006/relationships/image" Target="../media/image90.JP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40.png"/><Relationship Id="rId4" Type="http://schemas.openxmlformats.org/officeDocument/2006/relationships/image" Target="../media/image91.JP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40.png"/><Relationship Id="rId4" Type="http://schemas.openxmlformats.org/officeDocument/2006/relationships/image" Target="../media/image92.JP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40.png"/><Relationship Id="rId4" Type="http://schemas.openxmlformats.org/officeDocument/2006/relationships/image" Target="../media/image93.JPG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28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09.xml"/><Relationship Id="rId5" Type="http://schemas.openxmlformats.org/officeDocument/2006/relationships/slide" Target="slide72.xml"/><Relationship Id="rId4" Type="http://schemas.openxmlformats.org/officeDocument/2006/relationships/slide" Target="slide3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28-Video_jour2.mp4" TargetMode="External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40.png"/><Relationship Id="rId4" Type="http://schemas.openxmlformats.org/officeDocument/2006/relationships/image" Target="../media/image39.JP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40.png"/><Relationship Id="rId4" Type="http://schemas.openxmlformats.org/officeDocument/2006/relationships/image" Target="../media/image41.JP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40.png"/><Relationship Id="rId4" Type="http://schemas.openxmlformats.org/officeDocument/2006/relationships/image" Target="../media/image42.JP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40.png"/><Relationship Id="rId4" Type="http://schemas.openxmlformats.org/officeDocument/2006/relationships/image" Target="../media/image43.JP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40.png"/><Relationship Id="rId4" Type="http://schemas.openxmlformats.org/officeDocument/2006/relationships/image" Target="../media/image44.JP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40.png"/><Relationship Id="rId4" Type="http://schemas.openxmlformats.org/officeDocument/2006/relationships/image" Target="../media/image45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40.png"/><Relationship Id="rId4" Type="http://schemas.openxmlformats.org/officeDocument/2006/relationships/image" Target="../media/image46.JP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40.png"/><Relationship Id="rId4" Type="http://schemas.openxmlformats.org/officeDocument/2006/relationships/image" Target="../media/image47.JP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40.png"/><Relationship Id="rId4" Type="http://schemas.openxmlformats.org/officeDocument/2006/relationships/image" Target="../media/image48.JP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40.png"/><Relationship Id="rId4" Type="http://schemas.openxmlformats.org/officeDocument/2006/relationships/image" Target="../media/image49.JP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40.png"/><Relationship Id="rId4" Type="http://schemas.openxmlformats.org/officeDocument/2006/relationships/image" Target="../media/image50.JP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40.png"/><Relationship Id="rId4" Type="http://schemas.openxmlformats.org/officeDocument/2006/relationships/image" Target="../media/image51.JP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40.png"/><Relationship Id="rId4" Type="http://schemas.openxmlformats.org/officeDocument/2006/relationships/image" Target="../media/image52.JP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40.png"/><Relationship Id="rId4" Type="http://schemas.openxmlformats.org/officeDocument/2006/relationships/image" Target="../media/image53.JP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40.png"/><Relationship Id="rId4" Type="http://schemas.openxmlformats.org/officeDocument/2006/relationships/image" Target="../media/image54.JP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40.png"/><Relationship Id="rId4" Type="http://schemas.openxmlformats.org/officeDocument/2006/relationships/image" Target="../media/image55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28-Video_jour3.mp4" TargetMode="External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40.png"/><Relationship Id="rId4" Type="http://schemas.openxmlformats.org/officeDocument/2006/relationships/image" Target="../media/image59.JP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40.png"/><Relationship Id="rId4" Type="http://schemas.openxmlformats.org/officeDocument/2006/relationships/image" Target="../media/image60.JP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40.png"/><Relationship Id="rId4" Type="http://schemas.openxmlformats.org/officeDocument/2006/relationships/image" Target="../media/image61.JP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40.png"/><Relationship Id="rId4" Type="http://schemas.openxmlformats.org/officeDocument/2006/relationships/image" Target="../media/image62.JP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40.png"/><Relationship Id="rId4" Type="http://schemas.openxmlformats.org/officeDocument/2006/relationships/image" Target="../media/image63.JP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40.png"/><Relationship Id="rId4" Type="http://schemas.openxmlformats.org/officeDocument/2006/relationships/image" Target="../media/image64.JP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40.png"/><Relationship Id="rId4" Type="http://schemas.openxmlformats.org/officeDocument/2006/relationships/image" Target="../media/image65.JP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40.png"/><Relationship Id="rId4" Type="http://schemas.openxmlformats.org/officeDocument/2006/relationships/image" Target="../media/image66.JP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40.png"/><Relationship Id="rId4" Type="http://schemas.openxmlformats.org/officeDocument/2006/relationships/image" Target="../media/image6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0E7BFC0D-9D41-0A4E-7D4C-9437B8D72F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7797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F507D87F-6F90-010F-3F4D-98F58D32E1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194909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C38E00E1-BFD7-39E3-9BB3-0C9841BBC2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EBD6FE8-84E6-7906-F4E3-64BF4FC6B57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566082D-52B1-209E-EC08-B8F4EFE27BE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40184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65"/>
    </mc:Choice>
    <mc:Fallback xmlns="">
      <p:transition spd="slow" advTm="100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4BAB6BB6-D0BB-7683-D113-148B288A02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CC8D93C-D31C-6F53-A81A-74A7A2486F0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76786B0-6B3F-BC89-467E-5EFFC7594CC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6132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86"/>
    </mc:Choice>
    <mc:Fallback xmlns="">
      <p:transition spd="slow" advTm="102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5DBFA6CC-6B94-72E9-5D05-E58027B129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079DDA4-47E5-804E-9FFD-184057146AD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56D3F1A-4F16-037A-1D44-4EA9F5DA122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716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99"/>
    </mc:Choice>
    <mc:Fallback xmlns="">
      <p:transition spd="slow" advTm="112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98F1B464-C57E-BE6D-72C8-5FCBEA7A6C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73557A1-595E-2DB8-FEAF-8B347B34AE6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C3C3E3E-7DBA-74AD-73BE-F715DCA611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74754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25"/>
    </mc:Choice>
    <mc:Fallback xmlns="">
      <p:transition spd="slow" advTm="95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877E521C-397D-671F-40F5-32A94F8F94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79ECD6A-F4F7-2C46-7A8A-155D25C12E4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53B04D6-07FC-C895-3723-AE64B05587D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11542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47"/>
    </mc:Choice>
    <mc:Fallback xmlns="">
      <p:transition spd="slow" advTm="110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F867EC39-0959-6E5A-0E42-F616EC4BC5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1AD30BB-C91F-AD53-2FAD-6FB7DE2BCAB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9211DA9-9307-385D-6A22-575B56852E7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90910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70"/>
    </mc:Choice>
    <mc:Fallback xmlns="">
      <p:transition spd="slow" advTm="99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04F8B8C9-1947-5224-C2CA-183094739A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B278268-3B44-0531-D2D2-A004963C532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919F23F6-F57C-216F-45A4-64CE3A5220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65071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532"/>
    </mc:Choice>
    <mc:Fallback xmlns="">
      <p:transition spd="slow" advTm="175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0F06E4F9-7DB5-7D9D-4F1A-E69B7DE4CF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025975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7FB5504C-E79E-5937-519F-12FB37C66F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312509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A9AC9B97-97AA-8878-DD14-3E0B401BF6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4122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4E5A1D70-F711-233C-5E8D-8763B95689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141462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CC7644C0-9166-535D-F069-89D04F82CD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3E19162A-7040-4B60-EFDE-19A59A4710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972324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1D990242-1DDB-3770-168D-9400C3E14A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E187BF5-4835-363B-EED0-1BCC5D2CB13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C7A322C-8B4B-25C2-8053-099823CC15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44859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61"/>
    </mc:Choice>
    <mc:Fallback xmlns="">
      <p:transition spd="slow" advTm="101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3EF1B953-7DC5-6D60-DDAD-EB8DE322FB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02DC878-8E8A-C32B-16B2-B5DDDD5947B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0D9D43A-7C2B-A780-7DD9-B01CBABC14B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08706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24"/>
    </mc:Choice>
    <mc:Fallback xmlns="">
      <p:transition spd="slow" advTm="107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FF561E44-2530-833A-9F55-383316C870C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148AEE2-A467-A6AD-BF05-7CA619A50B1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C1E9B04-0315-0F03-C911-068BA0D2D7D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15073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60"/>
    </mc:Choice>
    <mc:Fallback xmlns="">
      <p:transition spd="slow" advTm="94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996DEAB5-C2E1-3ED8-610C-03A96CDE0E1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4A27AD7-2EA7-DFD3-1480-B4DA1628477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C64680F-8DCC-70C1-3C6C-2E21B4E44AF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80025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32"/>
    </mc:Choice>
    <mc:Fallback xmlns="">
      <p:transition spd="slow" advTm="101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69962EBE-618B-947F-DC87-842174514A3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0778262-020E-BE56-9BE5-2FAA19A5538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5F608DA-B3A1-D2F3-C993-14A628DA1E1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43990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38"/>
    </mc:Choice>
    <mc:Fallback xmlns="">
      <p:transition spd="slow" advTm="102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E990AB20-7D21-E392-06E0-88F32E673A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2539E95-DEEA-B6D0-7099-57F4808F664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5B95324-2A41-3D9E-DF3B-68C648B957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27147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99"/>
    </mc:Choice>
    <mc:Fallback xmlns="">
      <p:transition spd="slow" advTm="95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D4BD407C-376D-7773-26EB-1607606B93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6A6513B-4557-6BB6-92A7-47BBDDA6143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62CC8DD-C122-C60C-165F-240EB7C04EF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56429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409"/>
    </mc:Choice>
    <mc:Fallback xmlns="">
      <p:transition spd="slow" advTm="114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B4D2B323-3682-D0AB-DB60-0FCC0E4936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796E6DE-B0D3-9D55-ED51-270B5478EF7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93975D2-02EF-18ED-8477-67324A4E255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44637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95"/>
    </mc:Choice>
    <mc:Fallback xmlns="">
      <p:transition spd="slow" advTm="99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3C8A7B9E-DD1E-1B34-7D40-5ABE1F9BB5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37EAD96-F6EE-9AEB-404F-44D1313B0B5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BAFB94D-911C-290F-E61B-B911DE1BB85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57192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20"/>
    </mc:Choice>
    <mc:Fallback xmlns="">
      <p:transition spd="slow" advTm="97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3BAB5422-B541-2065-AC67-300B837DB2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540758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623658D4-2CBC-E1A8-7503-7D1A91B21FF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752A781-5030-ED6A-9FCA-92EA7E66851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2BD1E62-9C0D-5A2D-C8B5-D0C99FEE9A2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54482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61"/>
    </mc:Choice>
    <mc:Fallback xmlns="">
      <p:transition spd="slow" advTm="96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EC484059-D179-9603-98A2-A0420A57BF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DC01534-E49D-DD52-C5AB-6B1A9928C60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8C020BE-72B7-A6F6-671D-0A8CA45C97D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07905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58"/>
    </mc:Choice>
    <mc:Fallback xmlns="">
      <p:transition spd="slow" advTm="95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CC741249-1103-89D4-FE29-230940F28F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ED834E8-3D04-54B3-ACF4-22A148CDD80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467EE1F-CB71-FB66-386C-C9C867470F7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66667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90"/>
    </mc:Choice>
    <mc:Fallback xmlns="">
      <p:transition spd="slow" advTm="95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8A49A0CB-7DAB-01F8-2262-0CC848B2CB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25B4346-77AC-2A63-A48D-538C928F043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15B20EA-A389-941A-B8DA-607B54699F1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49744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50"/>
    </mc:Choice>
    <mc:Fallback xmlns="">
      <p:transition spd="slow" advTm="10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16354A11-4AB4-AB92-7FAA-7DDDBD5A92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1DDC702-CBF4-40C2-C013-3EB9DA032C6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CD0E5A5-4B7C-9D47-14BA-2CEAEC1CA00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14956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65"/>
    </mc:Choice>
    <mc:Fallback xmlns="">
      <p:transition spd="slow" advTm="106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70C4E569-3D5E-3995-ED38-37EF55E36F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7D0D036-52D9-D68C-1FC0-991A379B282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7F4A057-B379-89B7-B4B1-938FBB21DC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79281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59"/>
    </mc:Choice>
    <mc:Fallback xmlns="">
      <p:transition spd="slow" advTm="96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BE2F362C-6005-930C-413F-185C1BC1E4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4A291D9-36B3-EC5E-59BA-966D9AF695F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4" name="Audio 13">
            <a:hlinkClick r:id="" action="ppaction://media"/>
            <a:extLst>
              <a:ext uri="{FF2B5EF4-FFF2-40B4-BE49-F238E27FC236}">
                <a16:creationId xmlns:a16="http://schemas.microsoft.com/office/drawing/2014/main" id="{D8E144D0-31F0-7A0C-CFD6-A4A604335AF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37879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281"/>
    </mc:Choice>
    <mc:Fallback xmlns="">
      <p:transition spd="slow" advTm="142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6">
            <a:extLst>
              <a:ext uri="{FF2B5EF4-FFF2-40B4-BE49-F238E27FC236}">
                <a16:creationId xmlns:a16="http://schemas.microsoft.com/office/drawing/2014/main" id="{EE0091CA-2002-3EB1-9187-D43A61F686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083609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7">
            <a:extLst>
              <a:ext uri="{FF2B5EF4-FFF2-40B4-BE49-F238E27FC236}">
                <a16:creationId xmlns:a16="http://schemas.microsoft.com/office/drawing/2014/main" id="{6BFE8685-AE5C-A986-EDEB-305197D89DE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164448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8">
            <a:extLst>
              <a:ext uri="{FF2B5EF4-FFF2-40B4-BE49-F238E27FC236}">
                <a16:creationId xmlns:a16="http://schemas.microsoft.com/office/drawing/2014/main" id="{0172AA30-2E7A-5A27-74D9-DA5DF7EBDC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3143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C9042D61-75F4-AFF7-E1F9-8B6655BFFD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28145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9">
            <a:extLst>
              <a:ext uri="{FF2B5EF4-FFF2-40B4-BE49-F238E27FC236}">
                <a16:creationId xmlns:a16="http://schemas.microsoft.com/office/drawing/2014/main" id="{E4B04468-06EA-F09A-3A1B-13EBCFD744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0359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92D34F67-B99E-72E0-F15B-68DFD1EA18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5787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657A21CF-05CC-D424-1B64-C80F379EE9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4230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9F81EAFE-D2DA-3DDB-E274-30EA84E7BE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1043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DDB0C980-255E-FAE3-D99C-9D2C97936D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5303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A4B1F359-325D-1B3B-6876-E32B4F84D9F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7739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F4CEC7FE-2C32-9155-AD81-327F89DCD18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1052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dessin humoristique, personne&#10;&#10;Description générée automatiquement">
            <a:extLst>
              <a:ext uri="{FF2B5EF4-FFF2-40B4-BE49-F238E27FC236}">
                <a16:creationId xmlns:a16="http://schemas.microsoft.com/office/drawing/2014/main" id="{6F9851C1-3D3C-3F44-4247-F27FD32E779F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9320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1586FB69-2C68-4492-A166-AC5B19F787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5012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7C0A1FBD-2B85-C58F-E90C-F0C7FCCC38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6266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292C17E4-C713-CE89-44B9-188C4AB968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0169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09EC8C09-7214-263A-B436-918A39FBD5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3435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BB88BFF9-7522-D89D-D4C7-F82A67E7A7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5304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1A627A2F-001C-BBC8-64E1-5E3059C7934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0736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75AAEAFD-4194-98C9-21C2-6C14261DB3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9715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03300481-C93E-69DB-DCA6-4974950EC1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7982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79BCFA99-F70C-897E-B814-518F121767C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19231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BE5CE074-703B-C333-9D11-EF72F5D169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597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06D88EA2-59E3-63F3-1E4F-7FDA326936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77350503-CFD1-5E82-CEA4-DA73529125B7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1501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C7FB5E5F-0D5D-EB39-BF8B-931C5EC148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32305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C2847D64-D88C-C44D-51DD-756E2D2D65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26046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17E3224B-2AD1-07D4-1D2C-14385350E2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29854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3B53641C-FC82-D2A8-F3FA-FAC8BA8FD8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570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C3BA6B20-5B50-F01E-C5D3-CACCA219A5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31812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B252E17B-D82A-355D-0F9A-0D539334F4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15386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576E9024-4FB9-F60A-999B-9916394903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09686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DD35BAD3-AAE1-F6BB-9B8C-BA11B440CC3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3130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FBD46250-B951-340F-711A-26524C2306C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90280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E5395319-2136-8FA3-3A32-D2B25ED78E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5485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42B4B777-9F9E-0059-4B81-4B7FD493EE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27002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9F230E43-E144-839C-8316-265857F33C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07533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983F5317-8D14-7FDC-F3DA-FD362D35A4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2880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C103FD83-4327-843B-1636-A6920B198E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5592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EC5D57B4-68FE-6793-7AE8-D7C4C275CF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6009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2BFC9A9A-E6C6-7689-89B8-9E363FF326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59452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C03C5C95-2130-CB03-89D2-AB702D708B9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59575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707DB805-D3D1-8701-DA2A-F17E35683A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01140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E6076B64-5674-EF4D-8D8B-360154E06D7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67851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0D07939B-C017-8161-5465-31A6381FB3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11830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54A27EA1-885C-A244-E593-A0386D68C5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5977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B394218F-57D2-710F-8F35-EEC9B949B5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98710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9C70F41E-A828-C333-378D-A05DCC76A5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15086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6040BB1D-841B-C514-773B-0F8F0E1DC6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00133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53D70B20-ACC6-20EB-29A2-1FD9BECB8D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0063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400454F9-6713-EA57-564E-A60268F52C8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2F63E1BF-3F64-5DF6-5551-7B54BAF34B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5087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380BAF84-383E-4654-5CA0-EFA40A850B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CFEF9AD-595D-70F4-FE22-6308476532E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BFC30CC-03EB-1850-33BA-143D66D4A24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08413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00"/>
    </mc:Choice>
    <mc:Fallback xmlns="">
      <p:transition spd="slow" advTm="9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16E2CE4B-FE12-A1EA-80A2-291453C6BD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7DB99CF-D92C-92D2-1E75-0F5FA44C927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F5C49F4-5229-C999-4D29-A4550598F99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1425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25"/>
    </mc:Choice>
    <mc:Fallback xmlns="">
      <p:transition spd="slow" advTm="100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9B37CEC7-1A86-25B2-5862-1186BEAF6D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A131FEF-C722-A9E6-85C4-15AA32B2BCF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36EF5A3-2160-78DE-3A67-6A57D6C4527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72432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99"/>
    </mc:Choice>
    <mc:Fallback xmlns="">
      <p:transition spd="slow" advTm="107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B4E7363A-0954-03B1-09D5-619B71F1DA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F60EEF0-1935-4DFC-D08A-D2D49B7870F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CE9D677-6341-0A91-0959-5E6BE34598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32258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47"/>
    </mc:Choice>
    <mc:Fallback xmlns="">
      <p:transition spd="slow" advTm="98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637242C0-0C28-6810-2913-617C09F47FF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02BD5FD-2E9F-F950-DB38-1D5376E1562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0C164B0-46D5-658C-78F4-E7854DEB14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63616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45"/>
    </mc:Choice>
    <mc:Fallback xmlns="">
      <p:transition spd="slow" advTm="110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6A45146E-F02B-5A8A-C1AB-F0726AB969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96F8BAC-D578-C0AE-F386-A1BD082866F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A901DEE-E9C7-1CD5-C915-36D2F127DE8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77227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63"/>
    </mc:Choice>
    <mc:Fallback xmlns="">
      <p:transition spd="slow" advTm="109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8B261D56-443D-AEBB-44CA-0353F1FB5D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23253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2E917FBC-577F-8534-38AA-E201A18309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32C4312-A048-6949-801B-758D90864CF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A22D6EC-286E-E060-EC5D-EF207FBEC62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11429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88"/>
    </mc:Choice>
    <mc:Fallback xmlns="">
      <p:transition spd="slow" advTm="96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798FE41D-4879-C65D-AA8F-51C3A4A1FD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2DDBEB1-B6B5-69B7-D252-6E64B2B7FE8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466D58A-A8DB-AC2B-8352-179F7839EAF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4157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16"/>
    </mc:Choice>
    <mc:Fallback xmlns="">
      <p:transition spd="slow" advTm="97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3BB81C1A-F280-7459-4EE8-C80290F6BC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F0F6C59-7D7E-70CF-3F13-1F9688DC78E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FCEFAA6-15D9-B87E-265C-39B5AF664BC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56284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69"/>
    </mc:Choice>
    <mc:Fallback xmlns="">
      <p:transition spd="slow" advTm="98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C7798A27-3E92-39BA-0EE0-18C21844CE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837A52B-6177-F711-9ACE-BD80833FB21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B0A3E19-6CFB-101B-1484-A232171090C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33950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03"/>
    </mc:Choice>
    <mc:Fallback xmlns="">
      <p:transition spd="slow" advTm="108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36BDFDB8-C304-7450-3751-EA24990B5B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A3B06BC-E6FB-AE5D-9F5D-25076CC6210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434ABA6-31B5-0C74-0446-C225BF8DAE0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8376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92"/>
    </mc:Choice>
    <mc:Fallback xmlns="">
      <p:transition spd="slow" advTm="108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7812D646-6197-3186-3C24-EF8E65F7B4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7B55FEC-D7D4-F94A-8329-5FBAABC7D22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AB95B50-4797-FD6D-20B9-9054763BAD0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82734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57"/>
    </mc:Choice>
    <mc:Fallback xmlns="">
      <p:transition spd="slow" advTm="96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1CEBE40F-F35A-F5D4-F31B-E5E829B93B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752E59C-8C9F-8D6E-F06B-29D73E12E5E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653AABC-D27D-D757-5432-522B343E607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2444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14"/>
    </mc:Choice>
    <mc:Fallback xmlns="">
      <p:transition spd="slow" advTm="106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49949329-29EC-A22C-8784-870882DC011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94C3418-BFE7-D6CB-3E0F-E2FC2CC21CA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069C3A5-B00D-1473-972E-8E8FB645C3B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17488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44"/>
    </mc:Choice>
    <mc:Fallback xmlns="">
      <p:transition spd="slow" advTm="96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814058CE-41A8-2E7A-28CB-FE73BAE6FC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18920FF-6922-EA99-35BF-F63D5567224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061B4D7-2531-5B7A-5C5E-BD96F4C008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96100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94"/>
    </mc:Choice>
    <mc:Fallback xmlns="">
      <p:transition spd="slow" advTm="95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75BC7BBB-0597-9E5D-2711-7C1B142AC8E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9E149DB-8827-9140-8BD2-EC004E89DBD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1BD3D98-9118-20D5-329D-5F6D5F3E88D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6932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683"/>
    </mc:Choice>
    <mc:Fallback xmlns="">
      <p:transition spd="slow" advTm="146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C35F2287-E8D1-3AF0-B0FF-F5000B5CB8E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45422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776D74B5-F118-D93D-D21B-1F7FB0C91C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43874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7AF0AD8C-33A4-9F7A-ADBF-AE7E95F634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38211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2AEEB517-A3F5-4468-28A2-74253B38AA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27109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A4AC7E03-36D0-F858-02A2-25B8CBE792E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54885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8FEFB245-1674-F643-5654-44F5246B17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328663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C02B8153-F36A-8822-1642-B96B07736F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185448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8FD1549F-A405-61E7-351E-D8EB05D9BE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84139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80CCE4B2-00F7-DF94-7A1D-8A8214E123E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424958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1AA2B6C6-EF5A-BA07-230B-8B70DFEF0A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399119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8FE77292-051B-C310-E295-8E990FB5110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1606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7A441702-8972-510E-F8BD-A1FCE46AFB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097731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C968B55E-FDCF-CB87-ACE8-26DDA5A8C2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91989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0AA44CE4-924A-C091-9689-20A5A12549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26448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99249D10-7312-3990-7DDB-CE824399D8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052047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408AB419-C9E2-ADCE-E940-D8AEEDEDBF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484121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DDBA6B86-B144-B053-BEF4-659FD16F04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909693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51AC8E3C-0EDD-5BB4-10AA-5B48738123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681767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02513E43-C11E-EDA3-45E3-EAE404E036F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054148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4832EC1F-0604-85C8-7F44-E868B2B0DC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145903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88079207-7DD6-3810-410B-1A054FBDEF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409936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CFABEDFA-989D-706F-18FC-98CDAFECEA8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5757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AB6A3825-6F83-7184-F496-2B9573DEAC3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556578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D573216A-D7BC-D464-30F3-59A76BC7A7E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1CA3A777-4FD5-B22B-B067-CAB1E92268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704902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2D733A1E-2FF8-92E4-3F1C-D1BCE2B7FA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CD8D389-8526-8FAE-72D8-AE65CA36381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AA7CA4E-CF4A-65C7-028C-1D21324DB6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72954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40"/>
    </mc:Choice>
    <mc:Fallback xmlns="">
      <p:transition spd="slow" advTm="103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19EC5F4C-E5AB-9E89-BA1C-01C9C9A407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5C73883-9178-C882-145A-CB12B816804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C00F5B2-6D70-9815-8C5B-4AD44B4784F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45898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44"/>
    </mc:Choice>
    <mc:Fallback xmlns="">
      <p:transition spd="slow" advTm="104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057C32EE-BF5F-7190-3050-6BFB086C25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3B4A9D9-4FD8-2D5B-1909-B6610E42938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0751A69-FDCE-7464-8C94-BA67515D265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2277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29"/>
    </mc:Choice>
    <mc:Fallback xmlns="">
      <p:transition spd="slow" advTm="106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30C537E5-D22D-A70D-833E-6EF541AF71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9CE8E25-2074-D4E4-D774-B696D31C2A3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C452664-EDEF-E577-7DCA-E1236218F20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94081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71"/>
    </mc:Choice>
    <mc:Fallback xmlns="">
      <p:transition spd="slow" advTm="107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4FC5C560-FBBE-FF44-3855-6E7EBC945BF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C4D3F04-ADE4-3147-799E-9E10834425F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230E3F2-7394-EF8B-0357-969B21F08B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77917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38"/>
    </mc:Choice>
    <mc:Fallback xmlns="">
      <p:transition spd="slow" advTm="103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54116ED4-1850-90F7-BDF4-238329A2F3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5675754-7B95-9332-746C-70499BA896D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6C3ABA4-AFCC-D65B-7735-251271EE38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66181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15"/>
    </mc:Choice>
    <mc:Fallback xmlns="">
      <p:transition spd="slow" advTm="104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57CBB72C-3018-415D-041D-74BBC62D72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F4E767B-1F66-0BCC-9914-E1AC7072C9E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7035611-8133-936E-FD9B-FE38F1E7FE8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97063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93"/>
    </mc:Choice>
    <mc:Fallback xmlns="">
      <p:transition spd="slow" advTm="95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F2241AA7-FB02-9709-9653-305D8382FE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E989B45-07F9-2BAC-C24D-01A3EFD23DA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7B34DB3-3C56-7571-462B-1B6C1802509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6768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806"/>
    </mc:Choice>
    <mc:Fallback xmlns="">
      <p:transition spd="slow" advTm="118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7E1D8024-D5BE-0E78-242E-18C3A29EEA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1716683-0CAD-9731-C750-A8D2D05276F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53F9358-69CB-4246-D88B-A860353DB7E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01935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99"/>
    </mc:Choice>
    <mc:Fallback xmlns="">
      <p:transition spd="slow" advTm="95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BAC9E42-D578-40D4-805A-CC7D389CB15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09F8874-9FE4-4671-886B-98209B94D56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20</TotalTime>
  <Words>28</Words>
  <Application>Microsoft Office PowerPoint</Application>
  <PresentationFormat>Affichage à l'écran (4:3)</PresentationFormat>
  <Paragraphs>5</Paragraphs>
  <Slides>130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130</vt:i4>
      </vt:variant>
    </vt:vector>
  </HeadingPairs>
  <TitlesOfParts>
    <vt:vector size="135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5</cp:revision>
  <dcterms:created xsi:type="dcterms:W3CDTF">2024-01-27T08:42:17Z</dcterms:created>
  <dcterms:modified xsi:type="dcterms:W3CDTF">2024-05-15T15:39:14Z</dcterms:modified>
</cp:coreProperties>
</file>