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4a" ContentType="audi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slides/slide124.xml" ContentType="application/vnd.openxmlformats-officedocument.presentationml.slide+xml"/>
  <Override PartName="/ppt/slides/slide125.xml" ContentType="application/vnd.openxmlformats-officedocument.presentationml.slide+xml"/>
  <Override PartName="/ppt/slides/slide126.xml" ContentType="application/vnd.openxmlformats-officedocument.presentationml.slide+xml"/>
  <Override PartName="/ppt/slides/slide12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3"/>
  </p:sldMasterIdLst>
  <p:sldIdLst>
    <p:sldId id="257" r:id="rId4"/>
    <p:sldId id="394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6" r:id="rId24"/>
    <p:sldId id="277" r:id="rId25"/>
    <p:sldId id="278" r:id="rId26"/>
    <p:sldId id="279" r:id="rId27"/>
    <p:sldId id="280" r:id="rId28"/>
    <p:sldId id="281" r:id="rId29"/>
    <p:sldId id="282" r:id="rId30"/>
    <p:sldId id="283" r:id="rId31"/>
    <p:sldId id="284" r:id="rId32"/>
    <p:sldId id="285" r:id="rId33"/>
    <p:sldId id="286" r:id="rId34"/>
    <p:sldId id="287" r:id="rId35"/>
    <p:sldId id="288" r:id="rId36"/>
    <p:sldId id="289" r:id="rId37"/>
    <p:sldId id="290" r:id="rId38"/>
    <p:sldId id="291" r:id="rId39"/>
    <p:sldId id="292" r:id="rId40"/>
    <p:sldId id="293" r:id="rId41"/>
    <p:sldId id="294" r:id="rId42"/>
    <p:sldId id="295" r:id="rId43"/>
    <p:sldId id="296" r:id="rId44"/>
    <p:sldId id="297" r:id="rId45"/>
    <p:sldId id="298" r:id="rId46"/>
    <p:sldId id="299" r:id="rId47"/>
    <p:sldId id="300" r:id="rId48"/>
    <p:sldId id="301" r:id="rId49"/>
    <p:sldId id="302" r:id="rId50"/>
    <p:sldId id="303" r:id="rId51"/>
    <p:sldId id="304" r:id="rId52"/>
    <p:sldId id="305" r:id="rId53"/>
    <p:sldId id="306" r:id="rId54"/>
    <p:sldId id="307" r:id="rId55"/>
    <p:sldId id="308" r:id="rId56"/>
    <p:sldId id="309" r:id="rId57"/>
    <p:sldId id="310" r:id="rId58"/>
    <p:sldId id="311" r:id="rId59"/>
    <p:sldId id="312" r:id="rId60"/>
    <p:sldId id="313" r:id="rId61"/>
    <p:sldId id="314" r:id="rId62"/>
    <p:sldId id="315" r:id="rId63"/>
    <p:sldId id="316" r:id="rId64"/>
    <p:sldId id="317" r:id="rId65"/>
    <p:sldId id="318" r:id="rId66"/>
    <p:sldId id="319" r:id="rId67"/>
    <p:sldId id="320" r:id="rId68"/>
    <p:sldId id="321" r:id="rId69"/>
    <p:sldId id="322" r:id="rId70"/>
    <p:sldId id="323" r:id="rId71"/>
    <p:sldId id="324" r:id="rId72"/>
    <p:sldId id="325" r:id="rId73"/>
    <p:sldId id="326" r:id="rId74"/>
    <p:sldId id="327" r:id="rId75"/>
    <p:sldId id="328" r:id="rId76"/>
    <p:sldId id="329" r:id="rId77"/>
    <p:sldId id="330" r:id="rId78"/>
    <p:sldId id="331" r:id="rId79"/>
    <p:sldId id="332" r:id="rId80"/>
    <p:sldId id="333" r:id="rId81"/>
    <p:sldId id="334" r:id="rId82"/>
    <p:sldId id="335" r:id="rId83"/>
    <p:sldId id="336" r:id="rId84"/>
    <p:sldId id="337" r:id="rId85"/>
    <p:sldId id="338" r:id="rId86"/>
    <p:sldId id="339" r:id="rId87"/>
    <p:sldId id="340" r:id="rId88"/>
    <p:sldId id="341" r:id="rId89"/>
    <p:sldId id="342" r:id="rId90"/>
    <p:sldId id="343" r:id="rId91"/>
    <p:sldId id="344" r:id="rId92"/>
    <p:sldId id="345" r:id="rId93"/>
    <p:sldId id="346" r:id="rId94"/>
    <p:sldId id="347" r:id="rId95"/>
    <p:sldId id="348" r:id="rId96"/>
    <p:sldId id="349" r:id="rId97"/>
    <p:sldId id="350" r:id="rId98"/>
    <p:sldId id="351" r:id="rId99"/>
    <p:sldId id="352" r:id="rId100"/>
    <p:sldId id="353" r:id="rId101"/>
    <p:sldId id="354" r:id="rId102"/>
    <p:sldId id="355" r:id="rId103"/>
    <p:sldId id="356" r:id="rId104"/>
    <p:sldId id="357" r:id="rId105"/>
    <p:sldId id="358" r:id="rId106"/>
    <p:sldId id="359" r:id="rId107"/>
    <p:sldId id="360" r:id="rId108"/>
    <p:sldId id="361" r:id="rId109"/>
    <p:sldId id="362" r:id="rId110"/>
    <p:sldId id="363" r:id="rId111"/>
    <p:sldId id="364" r:id="rId112"/>
    <p:sldId id="365" r:id="rId113"/>
    <p:sldId id="366" r:id="rId114"/>
    <p:sldId id="367" r:id="rId115"/>
    <p:sldId id="368" r:id="rId116"/>
    <p:sldId id="369" r:id="rId117"/>
    <p:sldId id="370" r:id="rId118"/>
    <p:sldId id="371" r:id="rId119"/>
    <p:sldId id="372" r:id="rId120"/>
    <p:sldId id="373" r:id="rId121"/>
    <p:sldId id="374" r:id="rId122"/>
    <p:sldId id="375" r:id="rId123"/>
    <p:sldId id="376" r:id="rId124"/>
    <p:sldId id="377" r:id="rId125"/>
    <p:sldId id="378" r:id="rId126"/>
    <p:sldId id="379" r:id="rId127"/>
    <p:sldId id="380" r:id="rId128"/>
    <p:sldId id="381" r:id="rId129"/>
    <p:sldId id="382" r:id="rId130"/>
  </p:sldIdLst>
  <p:sldSz cx="9144000" cy="6858000" type="screen4x3"/>
  <p:notesSz cx="6858000" cy="9144000"/>
  <p:photoAlbum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175FF9F-2418-4D66-958D-70A0BDFCF267}" v="3" dt="2024-05-15T15:41:23.57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1704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3.xml"/><Relationship Id="rId117" Type="http://schemas.openxmlformats.org/officeDocument/2006/relationships/slide" Target="slides/slide114.xml"/><Relationship Id="rId21" Type="http://schemas.openxmlformats.org/officeDocument/2006/relationships/slide" Target="slides/slide18.xml"/><Relationship Id="rId42" Type="http://schemas.openxmlformats.org/officeDocument/2006/relationships/slide" Target="slides/slide39.xml"/><Relationship Id="rId47" Type="http://schemas.openxmlformats.org/officeDocument/2006/relationships/slide" Target="slides/slide44.xml"/><Relationship Id="rId63" Type="http://schemas.openxmlformats.org/officeDocument/2006/relationships/slide" Target="slides/slide60.xml"/><Relationship Id="rId68" Type="http://schemas.openxmlformats.org/officeDocument/2006/relationships/slide" Target="slides/slide65.xml"/><Relationship Id="rId84" Type="http://schemas.openxmlformats.org/officeDocument/2006/relationships/slide" Target="slides/slide81.xml"/><Relationship Id="rId89" Type="http://schemas.openxmlformats.org/officeDocument/2006/relationships/slide" Target="slides/slide86.xml"/><Relationship Id="rId112" Type="http://schemas.openxmlformats.org/officeDocument/2006/relationships/slide" Target="slides/slide109.xml"/><Relationship Id="rId133" Type="http://schemas.openxmlformats.org/officeDocument/2006/relationships/theme" Target="theme/theme1.xml"/><Relationship Id="rId16" Type="http://schemas.openxmlformats.org/officeDocument/2006/relationships/slide" Target="slides/slide13.xml"/><Relationship Id="rId107" Type="http://schemas.openxmlformats.org/officeDocument/2006/relationships/slide" Target="slides/slide104.xml"/><Relationship Id="rId11" Type="http://schemas.openxmlformats.org/officeDocument/2006/relationships/slide" Target="slides/slide8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53" Type="http://schemas.openxmlformats.org/officeDocument/2006/relationships/slide" Target="slides/slide50.xml"/><Relationship Id="rId58" Type="http://schemas.openxmlformats.org/officeDocument/2006/relationships/slide" Target="slides/slide55.xml"/><Relationship Id="rId74" Type="http://schemas.openxmlformats.org/officeDocument/2006/relationships/slide" Target="slides/slide71.xml"/><Relationship Id="rId79" Type="http://schemas.openxmlformats.org/officeDocument/2006/relationships/slide" Target="slides/slide76.xml"/><Relationship Id="rId102" Type="http://schemas.openxmlformats.org/officeDocument/2006/relationships/slide" Target="slides/slide99.xml"/><Relationship Id="rId123" Type="http://schemas.openxmlformats.org/officeDocument/2006/relationships/slide" Target="slides/slide120.xml"/><Relationship Id="rId128" Type="http://schemas.openxmlformats.org/officeDocument/2006/relationships/slide" Target="slides/slide125.xml"/><Relationship Id="rId5" Type="http://schemas.openxmlformats.org/officeDocument/2006/relationships/slide" Target="slides/slide2.xml"/><Relationship Id="rId90" Type="http://schemas.openxmlformats.org/officeDocument/2006/relationships/slide" Target="slides/slide87.xml"/><Relationship Id="rId95" Type="http://schemas.openxmlformats.org/officeDocument/2006/relationships/slide" Target="slides/slide92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slide" Target="slides/slide40.xml"/><Relationship Id="rId48" Type="http://schemas.openxmlformats.org/officeDocument/2006/relationships/slide" Target="slides/slide45.xml"/><Relationship Id="rId56" Type="http://schemas.openxmlformats.org/officeDocument/2006/relationships/slide" Target="slides/slide53.xml"/><Relationship Id="rId64" Type="http://schemas.openxmlformats.org/officeDocument/2006/relationships/slide" Target="slides/slide61.xml"/><Relationship Id="rId69" Type="http://schemas.openxmlformats.org/officeDocument/2006/relationships/slide" Target="slides/slide66.xml"/><Relationship Id="rId77" Type="http://schemas.openxmlformats.org/officeDocument/2006/relationships/slide" Target="slides/slide74.xml"/><Relationship Id="rId100" Type="http://schemas.openxmlformats.org/officeDocument/2006/relationships/slide" Target="slides/slide97.xml"/><Relationship Id="rId105" Type="http://schemas.openxmlformats.org/officeDocument/2006/relationships/slide" Target="slides/slide102.xml"/><Relationship Id="rId113" Type="http://schemas.openxmlformats.org/officeDocument/2006/relationships/slide" Target="slides/slide110.xml"/><Relationship Id="rId118" Type="http://schemas.openxmlformats.org/officeDocument/2006/relationships/slide" Target="slides/slide115.xml"/><Relationship Id="rId126" Type="http://schemas.openxmlformats.org/officeDocument/2006/relationships/slide" Target="slides/slide123.xml"/><Relationship Id="rId134" Type="http://schemas.openxmlformats.org/officeDocument/2006/relationships/tableStyles" Target="tableStyles.xml"/><Relationship Id="rId8" Type="http://schemas.openxmlformats.org/officeDocument/2006/relationships/slide" Target="slides/slide5.xml"/><Relationship Id="rId51" Type="http://schemas.openxmlformats.org/officeDocument/2006/relationships/slide" Target="slides/slide48.xml"/><Relationship Id="rId72" Type="http://schemas.openxmlformats.org/officeDocument/2006/relationships/slide" Target="slides/slide69.xml"/><Relationship Id="rId80" Type="http://schemas.openxmlformats.org/officeDocument/2006/relationships/slide" Target="slides/slide77.xml"/><Relationship Id="rId85" Type="http://schemas.openxmlformats.org/officeDocument/2006/relationships/slide" Target="slides/slide82.xml"/><Relationship Id="rId93" Type="http://schemas.openxmlformats.org/officeDocument/2006/relationships/slide" Target="slides/slide90.xml"/><Relationship Id="rId98" Type="http://schemas.openxmlformats.org/officeDocument/2006/relationships/slide" Target="slides/slide95.xml"/><Relationship Id="rId121" Type="http://schemas.openxmlformats.org/officeDocument/2006/relationships/slide" Target="slides/slide118.xml"/><Relationship Id="rId3" Type="http://schemas.openxmlformats.org/officeDocument/2006/relationships/slideMaster" Target="slideMasters/slideMaster1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slide" Target="slides/slide43.xml"/><Relationship Id="rId59" Type="http://schemas.openxmlformats.org/officeDocument/2006/relationships/slide" Target="slides/slide56.xml"/><Relationship Id="rId67" Type="http://schemas.openxmlformats.org/officeDocument/2006/relationships/slide" Target="slides/slide64.xml"/><Relationship Id="rId103" Type="http://schemas.openxmlformats.org/officeDocument/2006/relationships/slide" Target="slides/slide100.xml"/><Relationship Id="rId108" Type="http://schemas.openxmlformats.org/officeDocument/2006/relationships/slide" Target="slides/slide105.xml"/><Relationship Id="rId116" Type="http://schemas.openxmlformats.org/officeDocument/2006/relationships/slide" Target="slides/slide113.xml"/><Relationship Id="rId124" Type="http://schemas.openxmlformats.org/officeDocument/2006/relationships/slide" Target="slides/slide121.xml"/><Relationship Id="rId129" Type="http://schemas.openxmlformats.org/officeDocument/2006/relationships/slide" Target="slides/slide126.xml"/><Relationship Id="rId20" Type="http://schemas.openxmlformats.org/officeDocument/2006/relationships/slide" Target="slides/slide17.xml"/><Relationship Id="rId41" Type="http://schemas.openxmlformats.org/officeDocument/2006/relationships/slide" Target="slides/slide38.xml"/><Relationship Id="rId54" Type="http://schemas.openxmlformats.org/officeDocument/2006/relationships/slide" Target="slides/slide51.xml"/><Relationship Id="rId62" Type="http://schemas.openxmlformats.org/officeDocument/2006/relationships/slide" Target="slides/slide59.xml"/><Relationship Id="rId70" Type="http://schemas.openxmlformats.org/officeDocument/2006/relationships/slide" Target="slides/slide67.xml"/><Relationship Id="rId75" Type="http://schemas.openxmlformats.org/officeDocument/2006/relationships/slide" Target="slides/slide72.xml"/><Relationship Id="rId83" Type="http://schemas.openxmlformats.org/officeDocument/2006/relationships/slide" Target="slides/slide80.xml"/><Relationship Id="rId88" Type="http://schemas.openxmlformats.org/officeDocument/2006/relationships/slide" Target="slides/slide85.xml"/><Relationship Id="rId91" Type="http://schemas.openxmlformats.org/officeDocument/2006/relationships/slide" Target="slides/slide88.xml"/><Relationship Id="rId96" Type="http://schemas.openxmlformats.org/officeDocument/2006/relationships/slide" Target="slides/slide93.xml"/><Relationship Id="rId111" Type="http://schemas.openxmlformats.org/officeDocument/2006/relationships/slide" Target="slides/slide108.xml"/><Relationship Id="rId132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3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49" Type="http://schemas.openxmlformats.org/officeDocument/2006/relationships/slide" Target="slides/slide46.xml"/><Relationship Id="rId57" Type="http://schemas.openxmlformats.org/officeDocument/2006/relationships/slide" Target="slides/slide54.xml"/><Relationship Id="rId106" Type="http://schemas.openxmlformats.org/officeDocument/2006/relationships/slide" Target="slides/slide103.xml"/><Relationship Id="rId114" Type="http://schemas.openxmlformats.org/officeDocument/2006/relationships/slide" Target="slides/slide111.xml"/><Relationship Id="rId119" Type="http://schemas.openxmlformats.org/officeDocument/2006/relationships/slide" Target="slides/slide116.xml"/><Relationship Id="rId127" Type="http://schemas.openxmlformats.org/officeDocument/2006/relationships/slide" Target="slides/slide124.xml"/><Relationship Id="rId10" Type="http://schemas.openxmlformats.org/officeDocument/2006/relationships/slide" Target="slides/slide7.xml"/><Relationship Id="rId31" Type="http://schemas.openxmlformats.org/officeDocument/2006/relationships/slide" Target="slides/slide28.xml"/><Relationship Id="rId44" Type="http://schemas.openxmlformats.org/officeDocument/2006/relationships/slide" Target="slides/slide41.xml"/><Relationship Id="rId52" Type="http://schemas.openxmlformats.org/officeDocument/2006/relationships/slide" Target="slides/slide49.xml"/><Relationship Id="rId60" Type="http://schemas.openxmlformats.org/officeDocument/2006/relationships/slide" Target="slides/slide57.xml"/><Relationship Id="rId65" Type="http://schemas.openxmlformats.org/officeDocument/2006/relationships/slide" Target="slides/slide62.xml"/><Relationship Id="rId73" Type="http://schemas.openxmlformats.org/officeDocument/2006/relationships/slide" Target="slides/slide70.xml"/><Relationship Id="rId78" Type="http://schemas.openxmlformats.org/officeDocument/2006/relationships/slide" Target="slides/slide75.xml"/><Relationship Id="rId81" Type="http://schemas.openxmlformats.org/officeDocument/2006/relationships/slide" Target="slides/slide78.xml"/><Relationship Id="rId86" Type="http://schemas.openxmlformats.org/officeDocument/2006/relationships/slide" Target="slides/slide83.xml"/><Relationship Id="rId94" Type="http://schemas.openxmlformats.org/officeDocument/2006/relationships/slide" Target="slides/slide91.xml"/><Relationship Id="rId99" Type="http://schemas.openxmlformats.org/officeDocument/2006/relationships/slide" Target="slides/slide96.xml"/><Relationship Id="rId101" Type="http://schemas.openxmlformats.org/officeDocument/2006/relationships/slide" Target="slides/slide98.xml"/><Relationship Id="rId122" Type="http://schemas.openxmlformats.org/officeDocument/2006/relationships/slide" Target="slides/slide119.xml"/><Relationship Id="rId130" Type="http://schemas.openxmlformats.org/officeDocument/2006/relationships/slide" Target="slides/slide127.xml"/><Relationship Id="rId135" Type="http://schemas.microsoft.com/office/2016/11/relationships/changesInfo" Target="changesInfos/changesInfo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39" Type="http://schemas.openxmlformats.org/officeDocument/2006/relationships/slide" Target="slides/slide36.xml"/><Relationship Id="rId109" Type="http://schemas.openxmlformats.org/officeDocument/2006/relationships/slide" Target="slides/slide106.xml"/><Relationship Id="rId34" Type="http://schemas.openxmlformats.org/officeDocument/2006/relationships/slide" Target="slides/slide31.xml"/><Relationship Id="rId50" Type="http://schemas.openxmlformats.org/officeDocument/2006/relationships/slide" Target="slides/slide47.xml"/><Relationship Id="rId55" Type="http://schemas.openxmlformats.org/officeDocument/2006/relationships/slide" Target="slides/slide52.xml"/><Relationship Id="rId76" Type="http://schemas.openxmlformats.org/officeDocument/2006/relationships/slide" Target="slides/slide73.xml"/><Relationship Id="rId97" Type="http://schemas.openxmlformats.org/officeDocument/2006/relationships/slide" Target="slides/slide94.xml"/><Relationship Id="rId104" Type="http://schemas.openxmlformats.org/officeDocument/2006/relationships/slide" Target="slides/slide101.xml"/><Relationship Id="rId120" Type="http://schemas.openxmlformats.org/officeDocument/2006/relationships/slide" Target="slides/slide117.xml"/><Relationship Id="rId125" Type="http://schemas.openxmlformats.org/officeDocument/2006/relationships/slide" Target="slides/slide122.xml"/><Relationship Id="rId7" Type="http://schemas.openxmlformats.org/officeDocument/2006/relationships/slide" Target="slides/slide4.xml"/><Relationship Id="rId71" Type="http://schemas.openxmlformats.org/officeDocument/2006/relationships/slide" Target="slides/slide68.xml"/><Relationship Id="rId92" Type="http://schemas.openxmlformats.org/officeDocument/2006/relationships/slide" Target="slides/slide89.xml"/><Relationship Id="rId2" Type="http://schemas.openxmlformats.org/officeDocument/2006/relationships/customXml" Target="../customXml/item2.xml"/><Relationship Id="rId29" Type="http://schemas.openxmlformats.org/officeDocument/2006/relationships/slide" Target="slides/slide26.xml"/><Relationship Id="rId24" Type="http://schemas.openxmlformats.org/officeDocument/2006/relationships/slide" Target="slides/slide21.xml"/><Relationship Id="rId40" Type="http://schemas.openxmlformats.org/officeDocument/2006/relationships/slide" Target="slides/slide37.xml"/><Relationship Id="rId45" Type="http://schemas.openxmlformats.org/officeDocument/2006/relationships/slide" Target="slides/slide42.xml"/><Relationship Id="rId66" Type="http://schemas.openxmlformats.org/officeDocument/2006/relationships/slide" Target="slides/slide63.xml"/><Relationship Id="rId87" Type="http://schemas.openxmlformats.org/officeDocument/2006/relationships/slide" Target="slides/slide84.xml"/><Relationship Id="rId110" Type="http://schemas.openxmlformats.org/officeDocument/2006/relationships/slide" Target="slides/slide107.xml"/><Relationship Id="rId115" Type="http://schemas.openxmlformats.org/officeDocument/2006/relationships/slide" Target="slides/slide112.xml"/><Relationship Id="rId131" Type="http://schemas.openxmlformats.org/officeDocument/2006/relationships/presProps" Target="presProps.xml"/><Relationship Id="rId136" Type="http://schemas.microsoft.com/office/2015/10/relationships/revisionInfo" Target="revisionInfo.xml"/><Relationship Id="rId61" Type="http://schemas.openxmlformats.org/officeDocument/2006/relationships/slide" Target="slides/slide58.xml"/><Relationship Id="rId82" Type="http://schemas.openxmlformats.org/officeDocument/2006/relationships/slide" Target="slides/slide79.xml"/><Relationship Id="rId19" Type="http://schemas.openxmlformats.org/officeDocument/2006/relationships/slide" Target="slides/slide16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ELLEMIN SANDRA" userId="5fe4e071-d3f4-40df-970f-ee8fcf898346" providerId="ADAL" clId="{8175FF9F-2418-4D66-958D-70A0BDFCF267}"/>
    <pc:docChg chg="modSld">
      <pc:chgData name="BELLEMIN SANDRA" userId="5fe4e071-d3f4-40df-970f-ee8fcf898346" providerId="ADAL" clId="{8175FF9F-2418-4D66-958D-70A0BDFCF267}" dt="2024-05-15T15:41:23.575" v="2"/>
      <pc:docMkLst>
        <pc:docMk/>
      </pc:docMkLst>
      <pc:sldChg chg="modSp">
        <pc:chgData name="BELLEMIN SANDRA" userId="5fe4e071-d3f4-40df-970f-ee8fcf898346" providerId="ADAL" clId="{8175FF9F-2418-4D66-958D-70A0BDFCF267}" dt="2024-05-15T15:40:42.512" v="0"/>
        <pc:sldMkLst>
          <pc:docMk/>
          <pc:sldMk cId="3389729445" sldId="306"/>
        </pc:sldMkLst>
        <pc:picChg chg="mod">
          <ac:chgData name="BELLEMIN SANDRA" userId="5fe4e071-d3f4-40df-970f-ee8fcf898346" providerId="ADAL" clId="{8175FF9F-2418-4D66-958D-70A0BDFCF267}" dt="2024-05-15T15:40:42.512" v="0"/>
          <ac:picMkLst>
            <pc:docMk/>
            <pc:sldMk cId="3389729445" sldId="306"/>
            <ac:picMk id="2" creationId="{8617481D-1491-103C-6B7B-C4E807F438FF}"/>
          </ac:picMkLst>
        </pc:picChg>
      </pc:sldChg>
      <pc:sldChg chg="modSp">
        <pc:chgData name="BELLEMIN SANDRA" userId="5fe4e071-d3f4-40df-970f-ee8fcf898346" providerId="ADAL" clId="{8175FF9F-2418-4D66-958D-70A0BDFCF267}" dt="2024-05-15T15:41:02.901" v="1"/>
        <pc:sldMkLst>
          <pc:docMk/>
          <pc:sldMk cId="500582753" sldId="342"/>
        </pc:sldMkLst>
        <pc:picChg chg="mod">
          <ac:chgData name="BELLEMIN SANDRA" userId="5fe4e071-d3f4-40df-970f-ee8fcf898346" providerId="ADAL" clId="{8175FF9F-2418-4D66-958D-70A0BDFCF267}" dt="2024-05-15T15:41:02.901" v="1"/>
          <ac:picMkLst>
            <pc:docMk/>
            <pc:sldMk cId="500582753" sldId="342"/>
            <ac:picMk id="2" creationId="{4167F3BE-4D65-4454-FB78-A46211730AF1}"/>
          </ac:picMkLst>
        </pc:picChg>
      </pc:sldChg>
      <pc:sldChg chg="modSp">
        <pc:chgData name="BELLEMIN SANDRA" userId="5fe4e071-d3f4-40df-970f-ee8fcf898346" providerId="ADAL" clId="{8175FF9F-2418-4D66-958D-70A0BDFCF267}" dt="2024-05-15T15:41:23.575" v="2"/>
        <pc:sldMkLst>
          <pc:docMk/>
          <pc:sldMk cId="3084013978" sldId="362"/>
        </pc:sldMkLst>
        <pc:picChg chg="mod">
          <ac:chgData name="BELLEMIN SANDRA" userId="5fe4e071-d3f4-40df-970f-ee8fcf898346" providerId="ADAL" clId="{8175FF9F-2418-4D66-958D-70A0BDFCF267}" dt="2024-05-15T15:41:23.575" v="2"/>
          <ac:picMkLst>
            <pc:docMk/>
            <pc:sldMk cId="3084013978" sldId="362"/>
            <ac:picMk id="2" creationId="{DFD1B875-A96B-C0A1-4476-716671CF87D9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123BAF-05C6-499A-A641-99E541B6D072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CA3428-64F5-42B5-8112-55D8DFD9F31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440336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123BAF-05C6-499A-A641-99E541B6D072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CA3428-64F5-42B5-8112-55D8DFD9F31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972029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123BAF-05C6-499A-A641-99E541B6D072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CA3428-64F5-42B5-8112-55D8DFD9F31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541182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123BAF-05C6-499A-A641-99E541B6D072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CA3428-64F5-42B5-8112-55D8DFD9F31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63885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123BAF-05C6-499A-A641-99E541B6D072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CA3428-64F5-42B5-8112-55D8DFD9F31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066083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123BAF-05C6-499A-A641-99E541B6D072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CA3428-64F5-42B5-8112-55D8DFD9F31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48972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123BAF-05C6-499A-A641-99E541B6D072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CA3428-64F5-42B5-8112-55D8DFD9F31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898281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123BAF-05C6-499A-A641-99E541B6D072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CA3428-64F5-42B5-8112-55D8DFD9F31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393762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123BAF-05C6-499A-A641-99E541B6D072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CA3428-64F5-42B5-8112-55D8DFD9F31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638814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123BAF-05C6-499A-A641-99E541B6D072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CA3428-64F5-42B5-8112-55D8DFD9F31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816232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123BAF-05C6-499A-A641-99E541B6D072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CA3428-64F5-42B5-8112-55D8DFD9F31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76527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123BAF-05C6-499A-A641-99E541B6D072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CA3428-64F5-42B5-8112-55D8DFD9F31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053085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10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9.m4a"/><Relationship Id="rId1" Type="http://schemas.microsoft.com/office/2007/relationships/media" Target="../media/media29.m4a"/><Relationship Id="rId5" Type="http://schemas.openxmlformats.org/officeDocument/2006/relationships/image" Target="../media/image39.png"/><Relationship Id="rId4" Type="http://schemas.openxmlformats.org/officeDocument/2006/relationships/image" Target="../media/image70.JPG"/></Relationships>
</file>

<file path=ppt/slides/_rels/slide10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0.m4a"/><Relationship Id="rId1" Type="http://schemas.microsoft.com/office/2007/relationships/media" Target="../media/media30.m4a"/><Relationship Id="rId5" Type="http://schemas.openxmlformats.org/officeDocument/2006/relationships/image" Target="../media/image39.png"/><Relationship Id="rId4" Type="http://schemas.openxmlformats.org/officeDocument/2006/relationships/image" Target="../media/image71.JPG"/></Relationships>
</file>

<file path=ppt/slides/_rels/slide10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1.m4a"/><Relationship Id="rId1" Type="http://schemas.microsoft.com/office/2007/relationships/media" Target="../media/media31.m4a"/><Relationship Id="rId5" Type="http://schemas.openxmlformats.org/officeDocument/2006/relationships/image" Target="../media/image39.png"/><Relationship Id="rId4" Type="http://schemas.openxmlformats.org/officeDocument/2006/relationships/image" Target="../media/image72.JPG"/></Relationships>
</file>

<file path=ppt/slides/_rels/slide10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2.m4a"/><Relationship Id="rId1" Type="http://schemas.microsoft.com/office/2007/relationships/media" Target="../media/media32.m4a"/><Relationship Id="rId5" Type="http://schemas.openxmlformats.org/officeDocument/2006/relationships/image" Target="../media/image39.png"/><Relationship Id="rId4" Type="http://schemas.openxmlformats.org/officeDocument/2006/relationships/image" Target="../media/image73.JPG"/></Relationships>
</file>

<file path=ppt/slides/_rels/slide10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G"/><Relationship Id="rId1" Type="http://schemas.openxmlformats.org/officeDocument/2006/relationships/slideLayout" Target="../slideLayouts/slideLayout7.xml"/></Relationships>
</file>

<file path=ppt/slides/_rels/slide10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JPG"/><Relationship Id="rId1" Type="http://schemas.openxmlformats.org/officeDocument/2006/relationships/slideLayout" Target="../slideLayouts/slideLayout7.xml"/></Relationships>
</file>

<file path=ppt/slides/_rels/slide10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JPG"/><Relationship Id="rId1" Type="http://schemas.openxmlformats.org/officeDocument/2006/relationships/slideLayout" Target="../slideLayouts/slideLayout7.xml"/></Relationships>
</file>

<file path=ppt/slides/_rels/slide107.xml.rels><?xml version="1.0" encoding="UTF-8" standalone="yes"?>
<Relationships xmlns="http://schemas.openxmlformats.org/package/2006/relationships"><Relationship Id="rId3" Type="http://schemas.openxmlformats.org/officeDocument/2006/relationships/hyperlink" Target="Diaporama_CM2-Semaine29-Video_jour4.mp4" TargetMode="External"/><Relationship Id="rId2" Type="http://schemas.openxmlformats.org/officeDocument/2006/relationships/image" Target="../media/image76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7.png"/></Relationships>
</file>

<file path=ppt/slides/_rels/slide10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3.m4a"/><Relationship Id="rId1" Type="http://schemas.microsoft.com/office/2007/relationships/media" Target="../media/media33.m4a"/><Relationship Id="rId5" Type="http://schemas.openxmlformats.org/officeDocument/2006/relationships/image" Target="../media/image39.png"/><Relationship Id="rId4" Type="http://schemas.openxmlformats.org/officeDocument/2006/relationships/image" Target="../media/image77.JPG"/></Relationships>
</file>

<file path=ppt/slides/_rels/slide10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4.m4a"/><Relationship Id="rId1" Type="http://schemas.microsoft.com/office/2007/relationships/media" Target="../media/media34.m4a"/><Relationship Id="rId5" Type="http://schemas.openxmlformats.org/officeDocument/2006/relationships/image" Target="../media/image39.png"/><Relationship Id="rId4" Type="http://schemas.openxmlformats.org/officeDocument/2006/relationships/image" Target="../media/image78.JP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1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5.m4a"/><Relationship Id="rId1" Type="http://schemas.microsoft.com/office/2007/relationships/media" Target="../media/media35.m4a"/><Relationship Id="rId5" Type="http://schemas.openxmlformats.org/officeDocument/2006/relationships/image" Target="../media/image39.png"/><Relationship Id="rId4" Type="http://schemas.openxmlformats.org/officeDocument/2006/relationships/image" Target="../media/image79.JPG"/></Relationships>
</file>

<file path=ppt/slides/_rels/slide1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6.m4a"/><Relationship Id="rId1" Type="http://schemas.microsoft.com/office/2007/relationships/media" Target="../media/media36.m4a"/><Relationship Id="rId5" Type="http://schemas.openxmlformats.org/officeDocument/2006/relationships/image" Target="../media/image39.png"/><Relationship Id="rId4" Type="http://schemas.openxmlformats.org/officeDocument/2006/relationships/image" Target="../media/image80.JPG"/></Relationships>
</file>

<file path=ppt/slides/_rels/slide1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7.m4a"/><Relationship Id="rId1" Type="http://schemas.microsoft.com/office/2007/relationships/media" Target="../media/media37.m4a"/><Relationship Id="rId5" Type="http://schemas.openxmlformats.org/officeDocument/2006/relationships/image" Target="../media/image39.png"/><Relationship Id="rId4" Type="http://schemas.openxmlformats.org/officeDocument/2006/relationships/image" Target="../media/image81.JPG"/></Relationships>
</file>

<file path=ppt/slides/_rels/slide1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8.m4a"/><Relationship Id="rId1" Type="http://schemas.microsoft.com/office/2007/relationships/media" Target="../media/media38.m4a"/><Relationship Id="rId5" Type="http://schemas.openxmlformats.org/officeDocument/2006/relationships/image" Target="../media/image39.png"/><Relationship Id="rId4" Type="http://schemas.openxmlformats.org/officeDocument/2006/relationships/image" Target="../media/image82.JPG"/></Relationships>
</file>

<file path=ppt/slides/_rels/slide1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9.m4a"/><Relationship Id="rId1" Type="http://schemas.microsoft.com/office/2007/relationships/media" Target="../media/media39.m4a"/><Relationship Id="rId5" Type="http://schemas.openxmlformats.org/officeDocument/2006/relationships/image" Target="../media/image39.png"/><Relationship Id="rId4" Type="http://schemas.openxmlformats.org/officeDocument/2006/relationships/image" Target="../media/image83.JPG"/></Relationships>
</file>

<file path=ppt/slides/_rels/slide1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0.m4a"/><Relationship Id="rId1" Type="http://schemas.microsoft.com/office/2007/relationships/media" Target="../media/media40.m4a"/><Relationship Id="rId5" Type="http://schemas.openxmlformats.org/officeDocument/2006/relationships/image" Target="../media/image39.png"/><Relationship Id="rId4" Type="http://schemas.openxmlformats.org/officeDocument/2006/relationships/image" Target="../media/image84.JPG"/></Relationships>
</file>

<file path=ppt/slides/_rels/slide1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1.m4a"/><Relationship Id="rId1" Type="http://schemas.microsoft.com/office/2007/relationships/media" Target="../media/media41.m4a"/><Relationship Id="rId5" Type="http://schemas.openxmlformats.org/officeDocument/2006/relationships/image" Target="../media/image39.png"/><Relationship Id="rId4" Type="http://schemas.openxmlformats.org/officeDocument/2006/relationships/image" Target="../media/image85.JPG"/></Relationships>
</file>

<file path=ppt/slides/_rels/slide1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2.m4a"/><Relationship Id="rId1" Type="http://schemas.microsoft.com/office/2007/relationships/media" Target="../media/media42.m4a"/><Relationship Id="rId5" Type="http://schemas.openxmlformats.org/officeDocument/2006/relationships/image" Target="../media/image39.png"/><Relationship Id="rId4" Type="http://schemas.openxmlformats.org/officeDocument/2006/relationships/image" Target="../media/image86.JPG"/></Relationships>
</file>

<file path=ppt/slides/_rels/slide1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3.m4a"/><Relationship Id="rId1" Type="http://schemas.microsoft.com/office/2007/relationships/media" Target="../media/media43.m4a"/><Relationship Id="rId5" Type="http://schemas.openxmlformats.org/officeDocument/2006/relationships/image" Target="../media/image39.png"/><Relationship Id="rId4" Type="http://schemas.openxmlformats.org/officeDocument/2006/relationships/image" Target="../media/image87.JPG"/></Relationships>
</file>

<file path=ppt/slides/_rels/slide1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4.m4a"/><Relationship Id="rId1" Type="http://schemas.microsoft.com/office/2007/relationships/media" Target="../media/media44.m4a"/><Relationship Id="rId5" Type="http://schemas.openxmlformats.org/officeDocument/2006/relationships/image" Target="../media/image39.png"/><Relationship Id="rId4" Type="http://schemas.openxmlformats.org/officeDocument/2006/relationships/image" Target="../media/image88.JP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1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5.m4a"/><Relationship Id="rId1" Type="http://schemas.microsoft.com/office/2007/relationships/media" Target="../media/media45.m4a"/><Relationship Id="rId5" Type="http://schemas.openxmlformats.org/officeDocument/2006/relationships/image" Target="../media/image39.png"/><Relationship Id="rId4" Type="http://schemas.openxmlformats.org/officeDocument/2006/relationships/image" Target="../media/image89.JPG"/></Relationships>
</file>

<file path=ppt/slides/_rels/slide1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6.m4a"/><Relationship Id="rId1" Type="http://schemas.microsoft.com/office/2007/relationships/media" Target="../media/media46.m4a"/><Relationship Id="rId5" Type="http://schemas.openxmlformats.org/officeDocument/2006/relationships/image" Target="../media/image39.png"/><Relationship Id="rId4" Type="http://schemas.openxmlformats.org/officeDocument/2006/relationships/image" Target="../media/image90.JPG"/></Relationships>
</file>

<file path=ppt/slides/_rels/slide1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7.m4a"/><Relationship Id="rId1" Type="http://schemas.microsoft.com/office/2007/relationships/media" Target="../media/media47.m4a"/><Relationship Id="rId5" Type="http://schemas.openxmlformats.org/officeDocument/2006/relationships/image" Target="../media/image39.png"/><Relationship Id="rId4" Type="http://schemas.openxmlformats.org/officeDocument/2006/relationships/image" Target="../media/image91.JPG"/></Relationships>
</file>

<file path=ppt/slides/_rels/slide1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8.m4a"/><Relationship Id="rId1" Type="http://schemas.microsoft.com/office/2007/relationships/media" Target="../media/media48.m4a"/><Relationship Id="rId5" Type="http://schemas.openxmlformats.org/officeDocument/2006/relationships/image" Target="../media/image39.png"/><Relationship Id="rId4" Type="http://schemas.openxmlformats.org/officeDocument/2006/relationships/image" Target="../media/image92.JPG"/></Relationships>
</file>

<file path=ppt/slides/_rels/slide1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G"/><Relationship Id="rId1" Type="http://schemas.openxmlformats.org/officeDocument/2006/relationships/slideLayout" Target="../slideLayouts/slideLayout7.xml"/></Relationships>
</file>

<file path=ppt/slides/_rels/slide1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3.JPG"/><Relationship Id="rId1" Type="http://schemas.openxmlformats.org/officeDocument/2006/relationships/slideLayout" Target="../slideLayouts/slideLayout7.xml"/></Relationships>
</file>

<file path=ppt/slides/_rels/slide1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4.JPG"/><Relationship Id="rId1" Type="http://schemas.openxmlformats.org/officeDocument/2006/relationships/slideLayout" Target="../slideLayouts/slideLayout7.xml"/></Relationships>
</file>

<file path=ppt/slides/_rels/slide1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5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7" Type="http://schemas.openxmlformats.org/officeDocument/2006/relationships/slide" Target="slide125.xml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Relationship Id="rId6" Type="http://schemas.openxmlformats.org/officeDocument/2006/relationships/slide" Target="slide106.xml"/><Relationship Id="rId5" Type="http://schemas.openxmlformats.org/officeDocument/2006/relationships/slide" Target="slide70.xml"/><Relationship Id="rId4" Type="http://schemas.openxmlformats.org/officeDocument/2006/relationships/slide" Target="slide34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hyperlink" Target="Diaporama_CM2-Semaine29-Video_jour2.mp4" TargetMode="External"/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7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5" Type="http://schemas.openxmlformats.org/officeDocument/2006/relationships/image" Target="../media/image39.png"/><Relationship Id="rId4" Type="http://schemas.openxmlformats.org/officeDocument/2006/relationships/image" Target="../media/image38.JP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.m4a"/><Relationship Id="rId1" Type="http://schemas.microsoft.com/office/2007/relationships/media" Target="../media/media2.m4a"/><Relationship Id="rId5" Type="http://schemas.openxmlformats.org/officeDocument/2006/relationships/image" Target="../media/image39.png"/><Relationship Id="rId4" Type="http://schemas.openxmlformats.org/officeDocument/2006/relationships/image" Target="../media/image40.JP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.m4a"/><Relationship Id="rId1" Type="http://schemas.microsoft.com/office/2007/relationships/media" Target="../media/media3.m4a"/><Relationship Id="rId5" Type="http://schemas.openxmlformats.org/officeDocument/2006/relationships/image" Target="../media/image39.png"/><Relationship Id="rId4" Type="http://schemas.openxmlformats.org/officeDocument/2006/relationships/image" Target="../media/image41.JP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.m4a"/><Relationship Id="rId1" Type="http://schemas.microsoft.com/office/2007/relationships/media" Target="../media/media4.m4a"/><Relationship Id="rId5" Type="http://schemas.openxmlformats.org/officeDocument/2006/relationships/image" Target="../media/image39.png"/><Relationship Id="rId4" Type="http://schemas.openxmlformats.org/officeDocument/2006/relationships/image" Target="../media/image42.JP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5.m4a"/><Relationship Id="rId1" Type="http://schemas.microsoft.com/office/2007/relationships/media" Target="../media/media5.m4a"/><Relationship Id="rId5" Type="http://schemas.openxmlformats.org/officeDocument/2006/relationships/image" Target="../media/image39.png"/><Relationship Id="rId4" Type="http://schemas.openxmlformats.org/officeDocument/2006/relationships/image" Target="../media/image43.JP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6.m4a"/><Relationship Id="rId1" Type="http://schemas.microsoft.com/office/2007/relationships/media" Target="../media/media6.m4a"/><Relationship Id="rId5" Type="http://schemas.openxmlformats.org/officeDocument/2006/relationships/image" Target="../media/image39.png"/><Relationship Id="rId4" Type="http://schemas.openxmlformats.org/officeDocument/2006/relationships/image" Target="../media/image44.JP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7.m4a"/><Relationship Id="rId1" Type="http://schemas.microsoft.com/office/2007/relationships/media" Target="../media/media7.m4a"/><Relationship Id="rId5" Type="http://schemas.openxmlformats.org/officeDocument/2006/relationships/image" Target="../media/image39.png"/><Relationship Id="rId4" Type="http://schemas.openxmlformats.org/officeDocument/2006/relationships/image" Target="../media/image45.JP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8.m4a"/><Relationship Id="rId1" Type="http://schemas.microsoft.com/office/2007/relationships/media" Target="../media/media8.m4a"/><Relationship Id="rId5" Type="http://schemas.openxmlformats.org/officeDocument/2006/relationships/image" Target="../media/image39.png"/><Relationship Id="rId4" Type="http://schemas.openxmlformats.org/officeDocument/2006/relationships/image" Target="../media/image46.JP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9.m4a"/><Relationship Id="rId1" Type="http://schemas.microsoft.com/office/2007/relationships/media" Target="../media/media9.m4a"/><Relationship Id="rId5" Type="http://schemas.openxmlformats.org/officeDocument/2006/relationships/image" Target="../media/image39.png"/><Relationship Id="rId4" Type="http://schemas.openxmlformats.org/officeDocument/2006/relationships/image" Target="../media/image47.JP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0.m4a"/><Relationship Id="rId1" Type="http://schemas.microsoft.com/office/2007/relationships/media" Target="../media/media10.m4a"/><Relationship Id="rId5" Type="http://schemas.openxmlformats.org/officeDocument/2006/relationships/image" Target="../media/image39.png"/><Relationship Id="rId4" Type="http://schemas.openxmlformats.org/officeDocument/2006/relationships/image" Target="../media/image48.JP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1.m4a"/><Relationship Id="rId1" Type="http://schemas.microsoft.com/office/2007/relationships/media" Target="../media/media11.m4a"/><Relationship Id="rId5" Type="http://schemas.openxmlformats.org/officeDocument/2006/relationships/image" Target="../media/image39.png"/><Relationship Id="rId4" Type="http://schemas.openxmlformats.org/officeDocument/2006/relationships/image" Target="../media/image49.JPG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2.m4a"/><Relationship Id="rId1" Type="http://schemas.microsoft.com/office/2007/relationships/media" Target="../media/media12.m4a"/><Relationship Id="rId5" Type="http://schemas.openxmlformats.org/officeDocument/2006/relationships/image" Target="../media/image39.png"/><Relationship Id="rId4" Type="http://schemas.openxmlformats.org/officeDocument/2006/relationships/image" Target="../media/image50.JPG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3.m4a"/><Relationship Id="rId1" Type="http://schemas.microsoft.com/office/2007/relationships/media" Target="../media/media13.m4a"/><Relationship Id="rId5" Type="http://schemas.openxmlformats.org/officeDocument/2006/relationships/image" Target="../media/image39.png"/><Relationship Id="rId4" Type="http://schemas.openxmlformats.org/officeDocument/2006/relationships/image" Target="../media/image51.JPG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4.m4a"/><Relationship Id="rId1" Type="http://schemas.microsoft.com/office/2007/relationships/media" Target="../media/media14.m4a"/><Relationship Id="rId5" Type="http://schemas.openxmlformats.org/officeDocument/2006/relationships/image" Target="../media/image39.png"/><Relationship Id="rId4" Type="http://schemas.openxmlformats.org/officeDocument/2006/relationships/image" Target="../media/image52.JPG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5.m4a"/><Relationship Id="rId1" Type="http://schemas.microsoft.com/office/2007/relationships/media" Target="../media/media15.m4a"/><Relationship Id="rId5" Type="http://schemas.openxmlformats.org/officeDocument/2006/relationships/image" Target="../media/image39.png"/><Relationship Id="rId4" Type="http://schemas.openxmlformats.org/officeDocument/2006/relationships/image" Target="../media/image53.JPG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6.m4a"/><Relationship Id="rId1" Type="http://schemas.microsoft.com/office/2007/relationships/media" Target="../media/media16.m4a"/><Relationship Id="rId5" Type="http://schemas.openxmlformats.org/officeDocument/2006/relationships/image" Target="../media/image39.png"/><Relationship Id="rId4" Type="http://schemas.openxmlformats.org/officeDocument/2006/relationships/image" Target="../media/image54.JPG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G"/><Relationship Id="rId1" Type="http://schemas.openxmlformats.org/officeDocument/2006/relationships/slideLayout" Target="../slideLayouts/slideLayout7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G"/><Relationship Id="rId1" Type="http://schemas.openxmlformats.org/officeDocument/2006/relationships/slideLayout" Target="../slideLayouts/slideLayout7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7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7.xml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hyperlink" Target="Diaporama_CM2-Semaine29-Video_jour3.mp4" TargetMode="External"/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7.png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7.m4a"/><Relationship Id="rId1" Type="http://schemas.microsoft.com/office/2007/relationships/media" Target="../media/media17.m4a"/><Relationship Id="rId5" Type="http://schemas.openxmlformats.org/officeDocument/2006/relationships/image" Target="../media/image39.png"/><Relationship Id="rId4" Type="http://schemas.openxmlformats.org/officeDocument/2006/relationships/image" Target="../media/image58.JPG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8.m4a"/><Relationship Id="rId1" Type="http://schemas.microsoft.com/office/2007/relationships/media" Target="../media/media18.m4a"/><Relationship Id="rId5" Type="http://schemas.openxmlformats.org/officeDocument/2006/relationships/image" Target="../media/image39.png"/><Relationship Id="rId4" Type="http://schemas.openxmlformats.org/officeDocument/2006/relationships/image" Target="../media/image59.JP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9.m4a"/><Relationship Id="rId1" Type="http://schemas.microsoft.com/office/2007/relationships/media" Target="../media/media19.m4a"/><Relationship Id="rId5" Type="http://schemas.openxmlformats.org/officeDocument/2006/relationships/image" Target="../media/image39.png"/><Relationship Id="rId4" Type="http://schemas.openxmlformats.org/officeDocument/2006/relationships/image" Target="../media/image60.JPG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0.m4a"/><Relationship Id="rId1" Type="http://schemas.microsoft.com/office/2007/relationships/media" Target="../media/media20.m4a"/><Relationship Id="rId5" Type="http://schemas.openxmlformats.org/officeDocument/2006/relationships/image" Target="../media/image39.png"/><Relationship Id="rId4" Type="http://schemas.openxmlformats.org/officeDocument/2006/relationships/image" Target="../media/image61.JPG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1.m4a"/><Relationship Id="rId1" Type="http://schemas.microsoft.com/office/2007/relationships/media" Target="../media/media21.m4a"/><Relationship Id="rId5" Type="http://schemas.openxmlformats.org/officeDocument/2006/relationships/image" Target="../media/image39.png"/><Relationship Id="rId4" Type="http://schemas.openxmlformats.org/officeDocument/2006/relationships/image" Target="../media/image62.JPG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2.m4a"/><Relationship Id="rId1" Type="http://schemas.microsoft.com/office/2007/relationships/media" Target="../media/media22.m4a"/><Relationship Id="rId5" Type="http://schemas.openxmlformats.org/officeDocument/2006/relationships/image" Target="../media/image39.png"/><Relationship Id="rId4" Type="http://schemas.openxmlformats.org/officeDocument/2006/relationships/image" Target="../media/image63.JPG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3.m4a"/><Relationship Id="rId1" Type="http://schemas.microsoft.com/office/2007/relationships/media" Target="../media/media23.m4a"/><Relationship Id="rId5" Type="http://schemas.openxmlformats.org/officeDocument/2006/relationships/image" Target="../media/image39.png"/><Relationship Id="rId4" Type="http://schemas.openxmlformats.org/officeDocument/2006/relationships/image" Target="../media/image64.JPG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4.m4a"/><Relationship Id="rId1" Type="http://schemas.microsoft.com/office/2007/relationships/media" Target="../media/media24.m4a"/><Relationship Id="rId5" Type="http://schemas.openxmlformats.org/officeDocument/2006/relationships/image" Target="../media/image39.png"/><Relationship Id="rId4" Type="http://schemas.openxmlformats.org/officeDocument/2006/relationships/image" Target="../media/image65.JPG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5.m4a"/><Relationship Id="rId1" Type="http://schemas.microsoft.com/office/2007/relationships/media" Target="../media/media25.m4a"/><Relationship Id="rId5" Type="http://schemas.openxmlformats.org/officeDocument/2006/relationships/image" Target="../media/image39.png"/><Relationship Id="rId4" Type="http://schemas.openxmlformats.org/officeDocument/2006/relationships/image" Target="../media/image66.JPG"/></Relationships>
</file>

<file path=ppt/slides/_rels/slide9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6.m4a"/><Relationship Id="rId1" Type="http://schemas.microsoft.com/office/2007/relationships/media" Target="../media/media26.m4a"/><Relationship Id="rId5" Type="http://schemas.openxmlformats.org/officeDocument/2006/relationships/image" Target="../media/image39.png"/><Relationship Id="rId4" Type="http://schemas.openxmlformats.org/officeDocument/2006/relationships/image" Target="../media/image67.JPG"/></Relationships>
</file>

<file path=ppt/slides/_rels/slide9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7.m4a"/><Relationship Id="rId1" Type="http://schemas.microsoft.com/office/2007/relationships/media" Target="../media/media27.m4a"/><Relationship Id="rId5" Type="http://schemas.openxmlformats.org/officeDocument/2006/relationships/image" Target="../media/image39.png"/><Relationship Id="rId4" Type="http://schemas.openxmlformats.org/officeDocument/2006/relationships/image" Target="../media/image68.JPG"/></Relationships>
</file>

<file path=ppt/slides/_rels/slide9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8.m4a"/><Relationship Id="rId1" Type="http://schemas.microsoft.com/office/2007/relationships/media" Target="../media/media28.m4a"/><Relationship Id="rId5" Type="http://schemas.openxmlformats.org/officeDocument/2006/relationships/image" Target="../media/image39.png"/><Relationship Id="rId4" Type="http://schemas.openxmlformats.org/officeDocument/2006/relationships/image" Target="../media/image69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">
            <a:extLst>
              <a:ext uri="{FF2B5EF4-FFF2-40B4-BE49-F238E27FC236}">
                <a16:creationId xmlns:a16="http://schemas.microsoft.com/office/drawing/2014/main" id="{CD151766-3F33-0688-3A77-1BE6C30083E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833270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">
            <a:extLst>
              <a:ext uri="{FF2B5EF4-FFF2-40B4-BE49-F238E27FC236}">
                <a16:creationId xmlns:a16="http://schemas.microsoft.com/office/drawing/2014/main" id="{094D1938-BAAC-C7A0-C3B5-7FE29E92DA1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7117064"/>
      </p:ext>
    </p:extLst>
  </p:cSld>
  <p:clrMapOvr>
    <a:masterClrMapping/>
  </p:clrMapOvr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9">
            <a:extLst>
              <a:ext uri="{FF2B5EF4-FFF2-40B4-BE49-F238E27FC236}">
                <a16:creationId xmlns:a16="http://schemas.microsoft.com/office/drawing/2014/main" id="{A2B7B7E7-3F1F-DFEC-60C6-E744E4DB7A8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69984393-FAA3-8257-598B-743D5558C7B2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4C3835BC-1911-DEDF-DEEC-53BA3992418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2803159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089"/>
    </mc:Choice>
    <mc:Fallback xmlns="">
      <p:transition spd="slow" advTm="1108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0">
            <a:extLst>
              <a:ext uri="{FF2B5EF4-FFF2-40B4-BE49-F238E27FC236}">
                <a16:creationId xmlns:a16="http://schemas.microsoft.com/office/drawing/2014/main" id="{21E2589F-CAAF-BE1C-0229-B62F35B8384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B6A12640-CD07-F8EE-5251-70401CADAF0B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930B644B-EE21-7746-757C-1282E0B18C2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5872419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255"/>
    </mc:Choice>
    <mc:Fallback xmlns="">
      <p:transition spd="slow" advTm="1025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1">
            <a:extLst>
              <a:ext uri="{FF2B5EF4-FFF2-40B4-BE49-F238E27FC236}">
                <a16:creationId xmlns:a16="http://schemas.microsoft.com/office/drawing/2014/main" id="{D8BA55AA-B17A-20CC-C3A9-6FD1BE26234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4C4CA671-9D49-2E85-AC62-BCB9E542594D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09595B5A-CC28-12AD-BC04-C94EE577637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023442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699"/>
    </mc:Choice>
    <mc:Fallback xmlns="">
      <p:transition spd="slow" advTm="1169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2">
            <a:extLst>
              <a:ext uri="{FF2B5EF4-FFF2-40B4-BE49-F238E27FC236}">
                <a16:creationId xmlns:a16="http://schemas.microsoft.com/office/drawing/2014/main" id="{8AB849F8-2CF3-BBA0-CDFF-E4355DC49A6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875D111A-EA97-5575-AD15-5BD93BE6849A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0" name="Audio 9">
            <a:hlinkClick r:id="" action="ppaction://media"/>
            <a:extLst>
              <a:ext uri="{FF2B5EF4-FFF2-40B4-BE49-F238E27FC236}">
                <a16:creationId xmlns:a16="http://schemas.microsoft.com/office/drawing/2014/main" id="{15225883-7E76-F22F-9445-CE53B2425C2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42532889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7829"/>
    </mc:Choice>
    <mc:Fallback xmlns="">
      <p:transition spd="slow" advTm="1782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3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3">
            <a:extLst>
              <a:ext uri="{FF2B5EF4-FFF2-40B4-BE49-F238E27FC236}">
                <a16:creationId xmlns:a16="http://schemas.microsoft.com/office/drawing/2014/main" id="{557FA7CF-0C3E-6E9F-E29E-F590A0CF6B3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4205122"/>
      </p:ext>
    </p:extLst>
  </p:cSld>
  <p:clrMapOvr>
    <a:masterClrMapping/>
  </p:clrMapOvr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4">
            <a:extLst>
              <a:ext uri="{FF2B5EF4-FFF2-40B4-BE49-F238E27FC236}">
                <a16:creationId xmlns:a16="http://schemas.microsoft.com/office/drawing/2014/main" id="{CF357BC9-3269-8BC1-66A0-06C0F22A4D8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1867020"/>
      </p:ext>
    </p:extLst>
  </p:cSld>
  <p:clrMapOvr>
    <a:masterClrMapping/>
  </p:clrMapOvr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5">
            <a:extLst>
              <a:ext uri="{FF2B5EF4-FFF2-40B4-BE49-F238E27FC236}">
                <a16:creationId xmlns:a16="http://schemas.microsoft.com/office/drawing/2014/main" id="{EE7B702C-D970-E6AA-CA19-ED3EDC60F8C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346299"/>
      </p:ext>
    </p:extLst>
  </p:cSld>
  <p:clrMapOvr>
    <a:masterClrMapping/>
  </p:clrMapOvr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6">
            <a:extLst>
              <a:ext uri="{FF2B5EF4-FFF2-40B4-BE49-F238E27FC236}">
                <a16:creationId xmlns:a16="http://schemas.microsoft.com/office/drawing/2014/main" id="{DCCA5767-497C-68C0-2B3B-176DB05D1D0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Image 1">
            <a:hlinkClick r:id="rId3"/>
            <a:extLst>
              <a:ext uri="{FF2B5EF4-FFF2-40B4-BE49-F238E27FC236}">
                <a16:creationId xmlns:a16="http://schemas.microsoft.com/office/drawing/2014/main" id="{DFD1B875-A96B-C0A1-4476-716671CF87D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18120" y="6228382"/>
            <a:ext cx="987552" cy="404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4013978"/>
      </p:ext>
    </p:extLst>
  </p:cSld>
  <p:clrMapOvr>
    <a:masterClrMapping/>
  </p:clrMapOvr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7">
            <a:extLst>
              <a:ext uri="{FF2B5EF4-FFF2-40B4-BE49-F238E27FC236}">
                <a16:creationId xmlns:a16="http://schemas.microsoft.com/office/drawing/2014/main" id="{32732836-B6D2-ED9D-1118-BD92023036E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7125BB44-9FBC-8079-679E-42BD02D0EDB5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A6724276-80E5-FE2E-8328-44B603F174F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5010275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281"/>
    </mc:Choice>
    <mc:Fallback xmlns="">
      <p:transition spd="slow" advTm="1028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8">
            <a:extLst>
              <a:ext uri="{FF2B5EF4-FFF2-40B4-BE49-F238E27FC236}">
                <a16:creationId xmlns:a16="http://schemas.microsoft.com/office/drawing/2014/main" id="{9ABC42B0-9AAD-84FA-16D8-BF254274190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0D078D32-81C1-3759-96F9-79A6BA32F07D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7" name="Audio 6">
            <a:hlinkClick r:id="" action="ppaction://media"/>
            <a:extLst>
              <a:ext uri="{FF2B5EF4-FFF2-40B4-BE49-F238E27FC236}">
                <a16:creationId xmlns:a16="http://schemas.microsoft.com/office/drawing/2014/main" id="{1BF246A3-23C4-5847-C796-541A09BE455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7421890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013"/>
    </mc:Choice>
    <mc:Fallback xmlns="">
      <p:transition spd="slow" advTm="1001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">
            <a:extLst>
              <a:ext uri="{FF2B5EF4-FFF2-40B4-BE49-F238E27FC236}">
                <a16:creationId xmlns:a16="http://schemas.microsoft.com/office/drawing/2014/main" id="{8E44354C-DC50-6528-A3AD-BE9991DB7D9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3546598"/>
      </p:ext>
    </p:extLst>
  </p:cSld>
  <p:clrMapOvr>
    <a:masterClrMapping/>
  </p:clrMapOvr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9">
            <a:extLst>
              <a:ext uri="{FF2B5EF4-FFF2-40B4-BE49-F238E27FC236}">
                <a16:creationId xmlns:a16="http://schemas.microsoft.com/office/drawing/2014/main" id="{5A8632C5-B249-F8D5-0B41-47C7EB91913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5EA52AC7-5EE1-E893-118E-73D9C483C47A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E55D9977-D762-A233-3879-99AB46D99F5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6331144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243"/>
    </mc:Choice>
    <mc:Fallback xmlns="">
      <p:transition spd="slow" advTm="924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0">
            <a:extLst>
              <a:ext uri="{FF2B5EF4-FFF2-40B4-BE49-F238E27FC236}">
                <a16:creationId xmlns:a16="http://schemas.microsoft.com/office/drawing/2014/main" id="{46B09AEA-F0C6-0F5C-E90C-011AC061A14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713B5512-E9AC-B3A5-3AE6-9963EF5DD918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1A75A213-766E-AA18-8FAE-DF7955A739E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6469736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194"/>
    </mc:Choice>
    <mc:Fallback xmlns="">
      <p:transition spd="slow" advTm="1019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1">
            <a:extLst>
              <a:ext uri="{FF2B5EF4-FFF2-40B4-BE49-F238E27FC236}">
                <a16:creationId xmlns:a16="http://schemas.microsoft.com/office/drawing/2014/main" id="{654EDBC6-1F10-712D-5D2D-7B778A19EA3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E73922F7-CFFB-36D9-ACA6-EB8A2A2BF784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D1217667-DBA0-DB63-4C51-0E508F1B1FD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6625536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320"/>
    </mc:Choice>
    <mc:Fallback xmlns="">
      <p:transition spd="slow" advTm="1032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2">
            <a:extLst>
              <a:ext uri="{FF2B5EF4-FFF2-40B4-BE49-F238E27FC236}">
                <a16:creationId xmlns:a16="http://schemas.microsoft.com/office/drawing/2014/main" id="{CB62D00A-C736-9C3C-661D-D68D55F066F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CA1590B3-5EC4-A413-433E-F68082276010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0" name="Audio 9">
            <a:hlinkClick r:id="" action="ppaction://media"/>
            <a:extLst>
              <a:ext uri="{FF2B5EF4-FFF2-40B4-BE49-F238E27FC236}">
                <a16:creationId xmlns:a16="http://schemas.microsoft.com/office/drawing/2014/main" id="{B4F52D40-A48E-80FD-D362-BD287E6F96C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9485723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135"/>
    </mc:Choice>
    <mc:Fallback xmlns="">
      <p:transition spd="slow" advTm="1013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3">
            <a:extLst>
              <a:ext uri="{FF2B5EF4-FFF2-40B4-BE49-F238E27FC236}">
                <a16:creationId xmlns:a16="http://schemas.microsoft.com/office/drawing/2014/main" id="{B8A55D6B-CFCA-96C0-44DA-1A976FDC6F9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DF2E062F-71E1-524A-12E8-9F0BE57A6E02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85D8EB62-48D5-6131-7833-7E937B4C43B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8845284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796"/>
    </mc:Choice>
    <mc:Fallback xmlns="">
      <p:transition spd="slow" advTm="1079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4">
            <a:extLst>
              <a:ext uri="{FF2B5EF4-FFF2-40B4-BE49-F238E27FC236}">
                <a16:creationId xmlns:a16="http://schemas.microsoft.com/office/drawing/2014/main" id="{76014275-1387-48EA-83CF-E2A0ECF34C8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AE3BB275-4D57-796F-6986-1A350B27A1EC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9A2395F0-9E98-7146-7ABE-3BBD721C226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7114348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884"/>
    </mc:Choice>
    <mc:Fallback xmlns="">
      <p:transition spd="slow" advTm="1088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5">
            <a:extLst>
              <a:ext uri="{FF2B5EF4-FFF2-40B4-BE49-F238E27FC236}">
                <a16:creationId xmlns:a16="http://schemas.microsoft.com/office/drawing/2014/main" id="{B2DF7A46-374D-C7ED-31D1-9322BEB5B72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6CD5F440-4297-9119-1894-651E153865BA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0831DD1F-C120-95CD-024B-A2368E12735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8440632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2177"/>
    </mc:Choice>
    <mc:Fallback xmlns="">
      <p:transition spd="slow" advTm="1217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6">
            <a:extLst>
              <a:ext uri="{FF2B5EF4-FFF2-40B4-BE49-F238E27FC236}">
                <a16:creationId xmlns:a16="http://schemas.microsoft.com/office/drawing/2014/main" id="{192237D5-86A8-003A-CBD1-B34556DA62E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C1559C84-2B4B-5C7E-829B-0E14309AC9CB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DCCD09E2-BAA1-AEB0-F14F-CCA2FD80BD6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1740475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959"/>
    </mc:Choice>
    <mc:Fallback xmlns="">
      <p:transition spd="slow" advTm="995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7">
            <a:extLst>
              <a:ext uri="{FF2B5EF4-FFF2-40B4-BE49-F238E27FC236}">
                <a16:creationId xmlns:a16="http://schemas.microsoft.com/office/drawing/2014/main" id="{32009E21-D108-70D6-BA88-5AEE6B94703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9733236C-4911-F1F9-2F1A-AE9DCB72F355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9BF2605B-A5B4-16D1-09FD-963C9954A16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42296517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882"/>
    </mc:Choice>
    <mc:Fallback xmlns="">
      <p:transition spd="slow" advTm="1088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8">
            <a:extLst>
              <a:ext uri="{FF2B5EF4-FFF2-40B4-BE49-F238E27FC236}">
                <a16:creationId xmlns:a16="http://schemas.microsoft.com/office/drawing/2014/main" id="{7A0AA8F8-C13A-4389-0F36-01C23E13EA9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E1BE58E5-C9DA-4D3D-5B06-795D9C570D60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CF29F0C7-2772-5103-969C-CC1E8FD0106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41944937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428"/>
    </mc:Choice>
    <mc:Fallback xmlns="">
      <p:transition spd="slow" advTm="1042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">
            <a:extLst>
              <a:ext uri="{FF2B5EF4-FFF2-40B4-BE49-F238E27FC236}">
                <a16:creationId xmlns:a16="http://schemas.microsoft.com/office/drawing/2014/main" id="{154853BF-C512-D999-0D19-12D8976A2E7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1707836"/>
      </p:ext>
    </p:extLst>
  </p:cSld>
  <p:clrMapOvr>
    <a:masterClrMapping/>
  </p:clrMapOvr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9">
            <a:extLst>
              <a:ext uri="{FF2B5EF4-FFF2-40B4-BE49-F238E27FC236}">
                <a16:creationId xmlns:a16="http://schemas.microsoft.com/office/drawing/2014/main" id="{8A5CABE6-16CC-FBDF-E25F-870C8AAD8BE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64FA84FB-AEEF-91E8-2193-BD11EAF5C46A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F662270E-3058-F369-4B39-63B9651CBCA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41685593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201"/>
    </mc:Choice>
    <mc:Fallback xmlns="">
      <p:transition spd="slow" advTm="1120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0">
            <a:extLst>
              <a:ext uri="{FF2B5EF4-FFF2-40B4-BE49-F238E27FC236}">
                <a16:creationId xmlns:a16="http://schemas.microsoft.com/office/drawing/2014/main" id="{E0E37757-186A-617F-D196-A5E5BE48BC4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E35D771A-0044-9CA9-ADEF-4A6160DD8DB1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0" name="Audio 9">
            <a:hlinkClick r:id="" action="ppaction://media"/>
            <a:extLst>
              <a:ext uri="{FF2B5EF4-FFF2-40B4-BE49-F238E27FC236}">
                <a16:creationId xmlns:a16="http://schemas.microsoft.com/office/drawing/2014/main" id="{7BBDFDD9-4799-F1B2-22EF-4F189BCF3F1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5727020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462"/>
    </mc:Choice>
    <mc:Fallback xmlns="">
      <p:transition spd="slow" advTm="1046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1">
            <a:extLst>
              <a:ext uri="{FF2B5EF4-FFF2-40B4-BE49-F238E27FC236}">
                <a16:creationId xmlns:a16="http://schemas.microsoft.com/office/drawing/2014/main" id="{347E14BE-97B2-FCF4-EEF9-F9FE586CAD0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D9B36F68-3937-7121-23C4-813B356FA6B6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65BB2B45-BFEB-91B1-58C9-079D0847426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7518550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126"/>
    </mc:Choice>
    <mc:Fallback xmlns="">
      <p:transition spd="slow" advTm="1112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2">
            <a:extLst>
              <a:ext uri="{FF2B5EF4-FFF2-40B4-BE49-F238E27FC236}">
                <a16:creationId xmlns:a16="http://schemas.microsoft.com/office/drawing/2014/main" id="{DF84012A-6C2E-D464-A0CA-9192C4E03FF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8461B9BD-3C76-DF51-01ED-72155281D6EA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0" name="Audio 9">
            <a:hlinkClick r:id="" action="ppaction://media"/>
            <a:extLst>
              <a:ext uri="{FF2B5EF4-FFF2-40B4-BE49-F238E27FC236}">
                <a16:creationId xmlns:a16="http://schemas.microsoft.com/office/drawing/2014/main" id="{986C09CB-0B9B-E0DF-A4F0-5947EB8E397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5383924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5042"/>
    </mc:Choice>
    <mc:Fallback xmlns="">
      <p:transition spd="slow" advTm="1504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3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3">
            <a:extLst>
              <a:ext uri="{FF2B5EF4-FFF2-40B4-BE49-F238E27FC236}">
                <a16:creationId xmlns:a16="http://schemas.microsoft.com/office/drawing/2014/main" id="{05D94056-6974-D18D-0540-CAE9704EEB4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0952067"/>
      </p:ext>
    </p:extLst>
  </p:cSld>
  <p:clrMapOvr>
    <a:masterClrMapping/>
  </p:clrMapOvr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4">
            <a:extLst>
              <a:ext uri="{FF2B5EF4-FFF2-40B4-BE49-F238E27FC236}">
                <a16:creationId xmlns:a16="http://schemas.microsoft.com/office/drawing/2014/main" id="{5309AE17-FFEF-2BD6-C351-B1CA78D9765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8070442"/>
      </p:ext>
    </p:extLst>
  </p:cSld>
  <p:clrMapOvr>
    <a:masterClrMapping/>
  </p:clrMapOvr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5">
            <a:extLst>
              <a:ext uri="{FF2B5EF4-FFF2-40B4-BE49-F238E27FC236}">
                <a16:creationId xmlns:a16="http://schemas.microsoft.com/office/drawing/2014/main" id="{A0B20192-B1A6-0B1F-2EB2-B6BC1D9EDE0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3705607"/>
      </p:ext>
    </p:extLst>
  </p:cSld>
  <p:clrMapOvr>
    <a:masterClrMapping/>
  </p:clrMapOvr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0B701507-2EA1-2DFF-AF0A-92395F2DFA0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227733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">
            <a:extLst>
              <a:ext uri="{FF2B5EF4-FFF2-40B4-BE49-F238E27FC236}">
                <a16:creationId xmlns:a16="http://schemas.microsoft.com/office/drawing/2014/main" id="{E0AA25DA-622C-146F-BEDC-A820C25867F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734710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">
            <a:extLst>
              <a:ext uri="{FF2B5EF4-FFF2-40B4-BE49-F238E27FC236}">
                <a16:creationId xmlns:a16="http://schemas.microsoft.com/office/drawing/2014/main" id="{A720DB24-688A-F6CC-7A37-331439BB3FA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762661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4">
            <a:extLst>
              <a:ext uri="{FF2B5EF4-FFF2-40B4-BE49-F238E27FC236}">
                <a16:creationId xmlns:a16="http://schemas.microsoft.com/office/drawing/2014/main" id="{7A0568A9-0FA2-6063-D0E4-7383521A511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854913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5">
            <a:extLst>
              <a:ext uri="{FF2B5EF4-FFF2-40B4-BE49-F238E27FC236}">
                <a16:creationId xmlns:a16="http://schemas.microsoft.com/office/drawing/2014/main" id="{8003E818-10A6-973A-A748-3F8F5941310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606877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6">
            <a:extLst>
              <a:ext uri="{FF2B5EF4-FFF2-40B4-BE49-F238E27FC236}">
                <a16:creationId xmlns:a16="http://schemas.microsoft.com/office/drawing/2014/main" id="{E85E8F7B-397B-D250-B449-AFADF5FD4D0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642633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7">
            <a:extLst>
              <a:ext uri="{FF2B5EF4-FFF2-40B4-BE49-F238E27FC236}">
                <a16:creationId xmlns:a16="http://schemas.microsoft.com/office/drawing/2014/main" id="{9198C49B-5396-3EDA-E4F6-53D2ECF0CD2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612637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8">
            <a:extLst>
              <a:ext uri="{FF2B5EF4-FFF2-40B4-BE49-F238E27FC236}">
                <a16:creationId xmlns:a16="http://schemas.microsoft.com/office/drawing/2014/main" id="{1F4B0867-BEA2-F497-5B19-2007E2881A4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470938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texte, capture d’écran, dessin humoristique, personne&#10;&#10;Description générée automatiquement">
            <a:extLst>
              <a:ext uri="{FF2B5EF4-FFF2-40B4-BE49-F238E27FC236}">
                <a16:creationId xmlns:a16="http://schemas.microsoft.com/office/drawing/2014/main" id="{6F9851C1-3D3C-3F44-4247-F27FD32E779F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993203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9">
            <a:extLst>
              <a:ext uri="{FF2B5EF4-FFF2-40B4-BE49-F238E27FC236}">
                <a16:creationId xmlns:a16="http://schemas.microsoft.com/office/drawing/2014/main" id="{398524C7-AFDB-990F-DB15-C0625A970E3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25628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0">
            <a:extLst>
              <a:ext uri="{FF2B5EF4-FFF2-40B4-BE49-F238E27FC236}">
                <a16:creationId xmlns:a16="http://schemas.microsoft.com/office/drawing/2014/main" id="{CADE35C9-9855-E756-4D44-AE004D97873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662549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1">
            <a:extLst>
              <a:ext uri="{FF2B5EF4-FFF2-40B4-BE49-F238E27FC236}">
                <a16:creationId xmlns:a16="http://schemas.microsoft.com/office/drawing/2014/main" id="{DB107D6A-76C7-43E0-2565-F91E129FC38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222998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2">
            <a:extLst>
              <a:ext uri="{FF2B5EF4-FFF2-40B4-BE49-F238E27FC236}">
                <a16:creationId xmlns:a16="http://schemas.microsoft.com/office/drawing/2014/main" id="{B51C5F60-2601-4A8D-B261-36E20964402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822305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3">
            <a:extLst>
              <a:ext uri="{FF2B5EF4-FFF2-40B4-BE49-F238E27FC236}">
                <a16:creationId xmlns:a16="http://schemas.microsoft.com/office/drawing/2014/main" id="{1F446928-3F4A-360E-B73F-05FD5B4DE37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027257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4">
            <a:extLst>
              <a:ext uri="{FF2B5EF4-FFF2-40B4-BE49-F238E27FC236}">
                <a16:creationId xmlns:a16="http://schemas.microsoft.com/office/drawing/2014/main" id="{E9B41186-8B25-AB52-8E92-6FEE6BBC7AD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863855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5">
            <a:extLst>
              <a:ext uri="{FF2B5EF4-FFF2-40B4-BE49-F238E27FC236}">
                <a16:creationId xmlns:a16="http://schemas.microsoft.com/office/drawing/2014/main" id="{9DF5B799-60FD-20CD-D283-53F6D26BACB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294147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6">
            <a:extLst>
              <a:ext uri="{FF2B5EF4-FFF2-40B4-BE49-F238E27FC236}">
                <a16:creationId xmlns:a16="http://schemas.microsoft.com/office/drawing/2014/main" id="{DE537FA2-065C-103A-BC71-593B62AA787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147670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7">
            <a:extLst>
              <a:ext uri="{FF2B5EF4-FFF2-40B4-BE49-F238E27FC236}">
                <a16:creationId xmlns:a16="http://schemas.microsoft.com/office/drawing/2014/main" id="{54BDCE9B-FA92-0EF8-AC60-B04573CE3A9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187139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8">
            <a:extLst>
              <a:ext uri="{FF2B5EF4-FFF2-40B4-BE49-F238E27FC236}">
                <a16:creationId xmlns:a16="http://schemas.microsoft.com/office/drawing/2014/main" id="{75CAEE53-8E15-32DE-8985-81183DECFB5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3793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">
            <a:extLst>
              <a:ext uri="{FF2B5EF4-FFF2-40B4-BE49-F238E27FC236}">
                <a16:creationId xmlns:a16="http://schemas.microsoft.com/office/drawing/2014/main" id="{2168DFD2-FB9F-272F-9E19-313EA39232E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ZoneTexte 3">
            <a:extLst>
              <a:ext uri="{FF2B5EF4-FFF2-40B4-BE49-F238E27FC236}">
                <a16:creationId xmlns:a16="http://schemas.microsoft.com/office/drawing/2014/main" id="{CB24758B-E4DF-B8CE-4BFF-250EC810513B}"/>
              </a:ext>
            </a:extLst>
          </p:cNvPr>
          <p:cNvSpPr txBox="1"/>
          <p:nvPr/>
        </p:nvSpPr>
        <p:spPr>
          <a:xfrm>
            <a:off x="704850" y="2299811"/>
            <a:ext cx="7972425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buFont typeface="Courier New" panose="02070309020205020404" pitchFamily="49" charset="0"/>
              <a:buChar char="o"/>
            </a:pPr>
            <a:r>
              <a:rPr lang="fr-FR" sz="3600" b="1" dirty="0">
                <a:solidFill>
                  <a:srgbClr val="0070C0"/>
                </a:solidFill>
                <a:hlinkClick r:id="rId3" action="ppaction://hlinksldjump"/>
              </a:rPr>
              <a:t>Jour 1 : découverte et entrainement</a:t>
            </a:r>
            <a:endParaRPr lang="fr-FR" sz="3600" b="1" dirty="0">
              <a:solidFill>
                <a:srgbClr val="0070C0"/>
              </a:solidFill>
            </a:endParaRPr>
          </a:p>
          <a:p>
            <a:pPr marL="457200" indent="-457200">
              <a:buFont typeface="Courier New" panose="02070309020205020404" pitchFamily="49" charset="0"/>
              <a:buChar char="o"/>
            </a:pPr>
            <a:r>
              <a:rPr lang="fr-FR" sz="3600" b="1" dirty="0">
                <a:solidFill>
                  <a:srgbClr val="0070C0"/>
                </a:solidFill>
                <a:hlinkClick r:id="rId4" action="ppaction://hlinksldjump"/>
              </a:rPr>
              <a:t>Jour 2 : entrainement en calcul mental</a:t>
            </a:r>
            <a:endParaRPr lang="fr-FR" sz="3600" b="1" dirty="0">
              <a:solidFill>
                <a:srgbClr val="0070C0"/>
              </a:solidFill>
            </a:endParaRPr>
          </a:p>
          <a:p>
            <a:pPr marL="457200" indent="-457200">
              <a:buFont typeface="Courier New" panose="02070309020205020404" pitchFamily="49" charset="0"/>
              <a:buChar char="o"/>
            </a:pPr>
            <a:r>
              <a:rPr lang="fr-FR" sz="3600" b="1" dirty="0">
                <a:solidFill>
                  <a:srgbClr val="0070C0"/>
                </a:solidFill>
                <a:hlinkClick r:id="rId5" action="ppaction://hlinksldjump"/>
              </a:rPr>
              <a:t>Jour 3 : entrainement en calcul mental</a:t>
            </a:r>
            <a:endParaRPr lang="fr-FR" sz="3600" b="1" dirty="0">
              <a:solidFill>
                <a:srgbClr val="0070C0"/>
              </a:solidFill>
            </a:endParaRPr>
          </a:p>
          <a:p>
            <a:pPr marL="457200" indent="-457200">
              <a:buFont typeface="Courier New" panose="02070309020205020404" pitchFamily="49" charset="0"/>
              <a:buChar char="o"/>
            </a:pPr>
            <a:r>
              <a:rPr lang="fr-FR" sz="3600" b="1" dirty="0">
                <a:solidFill>
                  <a:srgbClr val="0070C0"/>
                </a:solidFill>
                <a:hlinkClick r:id="rId6" action="ppaction://hlinksldjump"/>
              </a:rPr>
              <a:t>Jour 4 : bilan</a:t>
            </a:r>
            <a:endParaRPr lang="fr-FR" sz="3600" b="1" dirty="0">
              <a:solidFill>
                <a:srgbClr val="0070C0"/>
              </a:solidFill>
            </a:endParaRPr>
          </a:p>
          <a:p>
            <a:pPr marL="457200" indent="-457200">
              <a:buFont typeface="Courier New" panose="02070309020205020404" pitchFamily="49" charset="0"/>
              <a:buChar char="o"/>
            </a:pPr>
            <a:r>
              <a:rPr lang="fr-FR" sz="3600" b="1" dirty="0">
                <a:solidFill>
                  <a:srgbClr val="0070C0"/>
                </a:solidFill>
                <a:hlinkClick r:id="rId7" action="ppaction://hlinksldjump"/>
              </a:rPr>
              <a:t>Je revois les leçons</a:t>
            </a:r>
            <a:endParaRPr lang="fr-FR" sz="3600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5691163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9">
            <a:extLst>
              <a:ext uri="{FF2B5EF4-FFF2-40B4-BE49-F238E27FC236}">
                <a16:creationId xmlns:a16="http://schemas.microsoft.com/office/drawing/2014/main" id="{54AC58E4-ACD6-6868-029B-C13C156787F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838331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0">
            <a:extLst>
              <a:ext uri="{FF2B5EF4-FFF2-40B4-BE49-F238E27FC236}">
                <a16:creationId xmlns:a16="http://schemas.microsoft.com/office/drawing/2014/main" id="{60C3240A-0F5A-713C-99CD-4E09F52BED2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969043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1">
            <a:extLst>
              <a:ext uri="{FF2B5EF4-FFF2-40B4-BE49-F238E27FC236}">
                <a16:creationId xmlns:a16="http://schemas.microsoft.com/office/drawing/2014/main" id="{FD1D63BF-A487-9E76-D280-00D9AD69941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1907920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2">
            <a:extLst>
              <a:ext uri="{FF2B5EF4-FFF2-40B4-BE49-F238E27FC236}">
                <a16:creationId xmlns:a16="http://schemas.microsoft.com/office/drawing/2014/main" id="{399538D4-074A-9EE9-EA77-036C5991010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0860838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3">
            <a:extLst>
              <a:ext uri="{FF2B5EF4-FFF2-40B4-BE49-F238E27FC236}">
                <a16:creationId xmlns:a16="http://schemas.microsoft.com/office/drawing/2014/main" id="{1A5F34BB-2DBC-1F18-794D-82EEEA0CD18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1956639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4">
            <a:extLst>
              <a:ext uri="{FF2B5EF4-FFF2-40B4-BE49-F238E27FC236}">
                <a16:creationId xmlns:a16="http://schemas.microsoft.com/office/drawing/2014/main" id="{D43CC051-BC58-5190-A312-CB41651D4B5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9309467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5">
            <a:extLst>
              <a:ext uri="{FF2B5EF4-FFF2-40B4-BE49-F238E27FC236}">
                <a16:creationId xmlns:a16="http://schemas.microsoft.com/office/drawing/2014/main" id="{956A94FB-718E-C604-E95C-40C48614B9C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0558024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6">
            <a:extLst>
              <a:ext uri="{FF2B5EF4-FFF2-40B4-BE49-F238E27FC236}">
                <a16:creationId xmlns:a16="http://schemas.microsoft.com/office/drawing/2014/main" id="{5AE02689-25C2-97BB-9C90-7D525D37DF9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881820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7">
            <a:extLst>
              <a:ext uri="{FF2B5EF4-FFF2-40B4-BE49-F238E27FC236}">
                <a16:creationId xmlns:a16="http://schemas.microsoft.com/office/drawing/2014/main" id="{93A5869B-31C8-A639-579A-6A263B36F6E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375238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8">
            <a:extLst>
              <a:ext uri="{FF2B5EF4-FFF2-40B4-BE49-F238E27FC236}">
                <a16:creationId xmlns:a16="http://schemas.microsoft.com/office/drawing/2014/main" id="{2A173084-B215-7337-50A0-F9D0EBAAEDC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940457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">
            <a:extLst>
              <a:ext uri="{FF2B5EF4-FFF2-40B4-BE49-F238E27FC236}">
                <a16:creationId xmlns:a16="http://schemas.microsoft.com/office/drawing/2014/main" id="{34B5998C-F27E-5478-F49C-BEAC47328A2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1596041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9">
            <a:extLst>
              <a:ext uri="{FF2B5EF4-FFF2-40B4-BE49-F238E27FC236}">
                <a16:creationId xmlns:a16="http://schemas.microsoft.com/office/drawing/2014/main" id="{91739243-C608-7AF0-57CE-4DAB3A1B379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4534755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0">
            <a:extLst>
              <a:ext uri="{FF2B5EF4-FFF2-40B4-BE49-F238E27FC236}">
                <a16:creationId xmlns:a16="http://schemas.microsoft.com/office/drawing/2014/main" id="{3E697515-5142-308A-DA8B-F45AC8EE0D6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4694838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1">
            <a:extLst>
              <a:ext uri="{FF2B5EF4-FFF2-40B4-BE49-F238E27FC236}">
                <a16:creationId xmlns:a16="http://schemas.microsoft.com/office/drawing/2014/main" id="{E8055B91-26FD-BBA2-AC2F-4E54B28E35C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7357162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2">
            <a:extLst>
              <a:ext uri="{FF2B5EF4-FFF2-40B4-BE49-F238E27FC236}">
                <a16:creationId xmlns:a16="http://schemas.microsoft.com/office/drawing/2014/main" id="{8A1E8D2E-DCAA-49BE-6FFB-491C2695C2C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3779402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3">
            <a:extLst>
              <a:ext uri="{FF2B5EF4-FFF2-40B4-BE49-F238E27FC236}">
                <a16:creationId xmlns:a16="http://schemas.microsoft.com/office/drawing/2014/main" id="{E6FEAEA3-73AB-0F98-763E-20A4F268EEF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5428510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4">
            <a:extLst>
              <a:ext uri="{FF2B5EF4-FFF2-40B4-BE49-F238E27FC236}">
                <a16:creationId xmlns:a16="http://schemas.microsoft.com/office/drawing/2014/main" id="{758AA34B-CC84-53C3-A285-63B62572661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9921078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5">
            <a:extLst>
              <a:ext uri="{FF2B5EF4-FFF2-40B4-BE49-F238E27FC236}">
                <a16:creationId xmlns:a16="http://schemas.microsoft.com/office/drawing/2014/main" id="{7459D9E4-3118-C66F-38A1-5E4B07D0F68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7658752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6">
            <a:extLst>
              <a:ext uri="{FF2B5EF4-FFF2-40B4-BE49-F238E27FC236}">
                <a16:creationId xmlns:a16="http://schemas.microsoft.com/office/drawing/2014/main" id="{B9D913CA-A1A1-67A3-4473-39BB49A7826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292172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7">
            <a:extLst>
              <a:ext uri="{FF2B5EF4-FFF2-40B4-BE49-F238E27FC236}">
                <a16:creationId xmlns:a16="http://schemas.microsoft.com/office/drawing/2014/main" id="{5A4D7A8C-F98B-890C-5D4E-09FB66B7600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1835190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8">
            <a:extLst>
              <a:ext uri="{FF2B5EF4-FFF2-40B4-BE49-F238E27FC236}">
                <a16:creationId xmlns:a16="http://schemas.microsoft.com/office/drawing/2014/main" id="{EE54048C-F430-BA97-6B89-42C7E247FDA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087846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">
            <a:extLst>
              <a:ext uri="{FF2B5EF4-FFF2-40B4-BE49-F238E27FC236}">
                <a16:creationId xmlns:a16="http://schemas.microsoft.com/office/drawing/2014/main" id="{B1F2B076-068E-7E5C-9E1D-B4A3B16CEBF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22793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9">
            <a:extLst>
              <a:ext uri="{FF2B5EF4-FFF2-40B4-BE49-F238E27FC236}">
                <a16:creationId xmlns:a16="http://schemas.microsoft.com/office/drawing/2014/main" id="{8C3763D4-18F4-EB31-2AAC-DD0009C8BD5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9676538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0">
            <a:extLst>
              <a:ext uri="{FF2B5EF4-FFF2-40B4-BE49-F238E27FC236}">
                <a16:creationId xmlns:a16="http://schemas.microsoft.com/office/drawing/2014/main" id="{78E538C9-F298-6792-571D-608366B6ADF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Image 1">
            <a:hlinkClick r:id="rId3"/>
            <a:extLst>
              <a:ext uri="{FF2B5EF4-FFF2-40B4-BE49-F238E27FC236}">
                <a16:creationId xmlns:a16="http://schemas.microsoft.com/office/drawing/2014/main" id="{8617481D-1491-103C-6B7B-C4E807F438F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18120" y="6228382"/>
            <a:ext cx="987552" cy="404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9729445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1">
            <a:extLst>
              <a:ext uri="{FF2B5EF4-FFF2-40B4-BE49-F238E27FC236}">
                <a16:creationId xmlns:a16="http://schemas.microsoft.com/office/drawing/2014/main" id="{1430FB25-413E-8A3A-9305-4ED3DA87357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E34ADC93-9B9D-88C3-3E75-DA70BF929F2D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4BA7AC12-855F-5CF6-9537-B92D9AD40A7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6665818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803"/>
    </mc:Choice>
    <mc:Fallback xmlns="">
      <p:transition spd="slow" advTm="980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2">
            <a:extLst>
              <a:ext uri="{FF2B5EF4-FFF2-40B4-BE49-F238E27FC236}">
                <a16:creationId xmlns:a16="http://schemas.microsoft.com/office/drawing/2014/main" id="{10FB8E09-E80C-8005-CB56-DE7A859CB99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7286A458-0D45-F329-9554-610167D9AFDD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AB444492-9EB2-A3D7-CD57-2C83825645A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8679611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301"/>
    </mc:Choice>
    <mc:Fallback xmlns="">
      <p:transition spd="slow" advTm="1030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3">
            <a:extLst>
              <a:ext uri="{FF2B5EF4-FFF2-40B4-BE49-F238E27FC236}">
                <a16:creationId xmlns:a16="http://schemas.microsoft.com/office/drawing/2014/main" id="{10D41CCD-1D9C-5B47-87FF-B802413BE08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4568A97A-3364-8073-B8EA-4F2C07DE330E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17C6456E-DD59-7F84-D22E-C12DFB96183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1066823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171"/>
    </mc:Choice>
    <mc:Fallback xmlns="">
      <p:transition spd="slow" advTm="1017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4">
            <a:extLst>
              <a:ext uri="{FF2B5EF4-FFF2-40B4-BE49-F238E27FC236}">
                <a16:creationId xmlns:a16="http://schemas.microsoft.com/office/drawing/2014/main" id="{5360F97D-D4A1-2A84-593B-EFEB9420B97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AD26151F-35E1-FF05-DC37-497C7D135FC0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513EC86B-0A61-9C9F-AC2C-B04B5F8B075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7359012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572"/>
    </mc:Choice>
    <mc:Fallback xmlns="">
      <p:transition spd="slow" advTm="1057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5">
            <a:extLst>
              <a:ext uri="{FF2B5EF4-FFF2-40B4-BE49-F238E27FC236}">
                <a16:creationId xmlns:a16="http://schemas.microsoft.com/office/drawing/2014/main" id="{9784D1BF-579E-B649-F187-44F1E447E39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F57B8453-226F-3E2C-11C3-15D201DED949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E2982AF4-2528-BD70-5CAA-82D0901E5EF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179651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173"/>
    </mc:Choice>
    <mc:Fallback xmlns="">
      <p:transition spd="slow" advTm="1017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6">
            <a:extLst>
              <a:ext uri="{FF2B5EF4-FFF2-40B4-BE49-F238E27FC236}">
                <a16:creationId xmlns:a16="http://schemas.microsoft.com/office/drawing/2014/main" id="{1855B4BE-F93F-C6CC-7C32-A2E072E9B26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BDB80AFF-0D31-B9FB-1965-E3D8F9C1284B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29D54579-DC92-4335-DB44-FAC7CBAE0A5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7179606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390"/>
    </mc:Choice>
    <mc:Fallback xmlns="">
      <p:transition spd="slow" advTm="1039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7">
            <a:extLst>
              <a:ext uri="{FF2B5EF4-FFF2-40B4-BE49-F238E27FC236}">
                <a16:creationId xmlns:a16="http://schemas.microsoft.com/office/drawing/2014/main" id="{08DAEEB6-A168-F3ED-A13E-76A90216E9B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E3175223-E165-B3CE-C2A8-78080EF5E657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47B7C57B-4BD9-BDBC-D96E-18FD8F5A4AC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5136009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734"/>
    </mc:Choice>
    <mc:Fallback xmlns="">
      <p:transition spd="slow" advTm="1073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8">
            <a:extLst>
              <a:ext uri="{FF2B5EF4-FFF2-40B4-BE49-F238E27FC236}">
                <a16:creationId xmlns:a16="http://schemas.microsoft.com/office/drawing/2014/main" id="{1F4C1C37-BC7F-EAAA-DDC7-B76979F05AB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38B4BEC5-55E6-1635-2AEB-832AB5005890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D312526C-2089-B47B-3D8D-C0F767BAA9D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2867148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661"/>
    </mc:Choice>
    <mc:Fallback xmlns="">
      <p:transition spd="slow" advTm="1066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">
            <a:extLst>
              <a:ext uri="{FF2B5EF4-FFF2-40B4-BE49-F238E27FC236}">
                <a16:creationId xmlns:a16="http://schemas.microsoft.com/office/drawing/2014/main" id="{711AAC9E-387B-5513-77D6-73FDCDA1C84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0244267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9">
            <a:extLst>
              <a:ext uri="{FF2B5EF4-FFF2-40B4-BE49-F238E27FC236}">
                <a16:creationId xmlns:a16="http://schemas.microsoft.com/office/drawing/2014/main" id="{C8EFFE30-8245-E6C3-E5E1-4BB0E67F2EB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C9D60748-0EF5-43C2-5C08-D99A522FA91B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4777D299-6C1E-0441-295F-247D79083D6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752061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065"/>
    </mc:Choice>
    <mc:Fallback xmlns="">
      <p:transition spd="slow" advTm="1106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0">
            <a:extLst>
              <a:ext uri="{FF2B5EF4-FFF2-40B4-BE49-F238E27FC236}">
                <a16:creationId xmlns:a16="http://schemas.microsoft.com/office/drawing/2014/main" id="{9F34B086-EFFA-6178-23A4-A7B336E5D57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EBBD0221-D98F-F72C-EFBC-311FBAEF8DE4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65A06057-917F-A567-DE57-085C9D18FF3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3388528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952"/>
    </mc:Choice>
    <mc:Fallback xmlns="">
      <p:transition spd="slow" advTm="1095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1">
            <a:extLst>
              <a:ext uri="{FF2B5EF4-FFF2-40B4-BE49-F238E27FC236}">
                <a16:creationId xmlns:a16="http://schemas.microsoft.com/office/drawing/2014/main" id="{78BC9A1B-069D-2007-C03F-390BB9E9A4D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2445484F-D1FA-EA99-AC4E-063414786F2D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13C97410-B881-511A-AB20-E30F1C876DC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77775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520"/>
    </mc:Choice>
    <mc:Fallback xmlns="">
      <p:transition spd="slow" advTm="1052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2">
            <a:extLst>
              <a:ext uri="{FF2B5EF4-FFF2-40B4-BE49-F238E27FC236}">
                <a16:creationId xmlns:a16="http://schemas.microsoft.com/office/drawing/2014/main" id="{233DD5B3-EAF5-FAF8-4B74-94377E5D78B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04D1646A-3F37-DEB5-4AD9-D57A1DE05505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10713980-5F01-5B8B-1E84-812A054ECBF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2162918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549"/>
    </mc:Choice>
    <mc:Fallback xmlns="">
      <p:transition spd="slow" advTm="1154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3">
            <a:extLst>
              <a:ext uri="{FF2B5EF4-FFF2-40B4-BE49-F238E27FC236}">
                <a16:creationId xmlns:a16="http://schemas.microsoft.com/office/drawing/2014/main" id="{3E0F3280-27F6-1636-C8DB-F0554A10919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A8C565F6-4616-CB17-FD18-02C023239E81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6BCB59D8-A3C9-4A0B-EB38-00FEB0CAF4E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7725437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915"/>
    </mc:Choice>
    <mc:Fallback xmlns="">
      <p:transition spd="slow" advTm="1091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4">
            <a:extLst>
              <a:ext uri="{FF2B5EF4-FFF2-40B4-BE49-F238E27FC236}">
                <a16:creationId xmlns:a16="http://schemas.microsoft.com/office/drawing/2014/main" id="{4183845F-0D4D-D8CE-99F3-ABDC006E582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B6F7EE97-C4BC-C99A-C8F1-74E0E2E3E3D1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66ACCF02-EDA2-A2F0-14D4-F4201BCC2CB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4987900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262"/>
    </mc:Choice>
    <mc:Fallback xmlns="">
      <p:transition spd="slow" advTm="1126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5">
            <a:extLst>
              <a:ext uri="{FF2B5EF4-FFF2-40B4-BE49-F238E27FC236}">
                <a16:creationId xmlns:a16="http://schemas.microsoft.com/office/drawing/2014/main" id="{BCB5E7A1-9A60-D98A-2B58-FADB15DD5D3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25B58C65-61D5-FA73-8864-B3F899DD0437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4DE27E9F-79BB-03C1-5CC5-5DC305F96AF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6111597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541"/>
    </mc:Choice>
    <mc:Fallback xmlns="">
      <p:transition spd="slow" advTm="1054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6">
            <a:extLst>
              <a:ext uri="{FF2B5EF4-FFF2-40B4-BE49-F238E27FC236}">
                <a16:creationId xmlns:a16="http://schemas.microsoft.com/office/drawing/2014/main" id="{76341959-2479-3FF1-7CA6-75C522FA5A0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97AC8498-EDCD-6B7C-1B76-DDFB75697EAB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0C252DF9-F4FA-DCFD-5E0A-9E82901D8EB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0160675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8142"/>
    </mc:Choice>
    <mc:Fallback xmlns="">
      <p:transition spd="slow" advTm="1814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3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7">
            <a:extLst>
              <a:ext uri="{FF2B5EF4-FFF2-40B4-BE49-F238E27FC236}">
                <a16:creationId xmlns:a16="http://schemas.microsoft.com/office/drawing/2014/main" id="{A4A2A067-1D9B-E5F1-63AD-45737C8B662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8535873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8">
            <a:extLst>
              <a:ext uri="{FF2B5EF4-FFF2-40B4-BE49-F238E27FC236}">
                <a16:creationId xmlns:a16="http://schemas.microsoft.com/office/drawing/2014/main" id="{9F52AAF2-78EE-B799-BEE8-156EAF28758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846406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">
            <a:extLst>
              <a:ext uri="{FF2B5EF4-FFF2-40B4-BE49-F238E27FC236}">
                <a16:creationId xmlns:a16="http://schemas.microsoft.com/office/drawing/2014/main" id="{2C43FD26-7847-7748-BBA7-08CA283CA8F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5402358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9">
            <a:extLst>
              <a:ext uri="{FF2B5EF4-FFF2-40B4-BE49-F238E27FC236}">
                <a16:creationId xmlns:a16="http://schemas.microsoft.com/office/drawing/2014/main" id="{B19CD196-6232-1D06-7C0A-A506B12BA72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680133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0">
            <a:extLst>
              <a:ext uri="{FF2B5EF4-FFF2-40B4-BE49-F238E27FC236}">
                <a16:creationId xmlns:a16="http://schemas.microsoft.com/office/drawing/2014/main" id="{6686CFA9-B335-5602-8EBD-965E196CF3E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0399332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1">
            <a:extLst>
              <a:ext uri="{FF2B5EF4-FFF2-40B4-BE49-F238E27FC236}">
                <a16:creationId xmlns:a16="http://schemas.microsoft.com/office/drawing/2014/main" id="{AE3391D2-25C2-A9FA-D59E-54E7940F382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2871559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2">
            <a:extLst>
              <a:ext uri="{FF2B5EF4-FFF2-40B4-BE49-F238E27FC236}">
                <a16:creationId xmlns:a16="http://schemas.microsoft.com/office/drawing/2014/main" id="{22F77EAE-258D-8AED-9B2E-EF9F8632003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6619388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3">
            <a:extLst>
              <a:ext uri="{FF2B5EF4-FFF2-40B4-BE49-F238E27FC236}">
                <a16:creationId xmlns:a16="http://schemas.microsoft.com/office/drawing/2014/main" id="{9AE19A37-0416-0DD9-398C-367F14AECE0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5193116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4">
            <a:extLst>
              <a:ext uri="{FF2B5EF4-FFF2-40B4-BE49-F238E27FC236}">
                <a16:creationId xmlns:a16="http://schemas.microsoft.com/office/drawing/2014/main" id="{C3410A81-E254-B8FF-D075-7A301978705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2875923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5">
            <a:extLst>
              <a:ext uri="{FF2B5EF4-FFF2-40B4-BE49-F238E27FC236}">
                <a16:creationId xmlns:a16="http://schemas.microsoft.com/office/drawing/2014/main" id="{A204A6E8-760A-D7EA-F18B-41940D22472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8079064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6">
            <a:extLst>
              <a:ext uri="{FF2B5EF4-FFF2-40B4-BE49-F238E27FC236}">
                <a16:creationId xmlns:a16="http://schemas.microsoft.com/office/drawing/2014/main" id="{5CF80435-8958-07FE-7213-6A6F116176C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4384170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7">
            <a:extLst>
              <a:ext uri="{FF2B5EF4-FFF2-40B4-BE49-F238E27FC236}">
                <a16:creationId xmlns:a16="http://schemas.microsoft.com/office/drawing/2014/main" id="{F6068FCC-EFF0-2EDE-2A95-215B452B0BB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4023147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8">
            <a:extLst>
              <a:ext uri="{FF2B5EF4-FFF2-40B4-BE49-F238E27FC236}">
                <a16:creationId xmlns:a16="http://schemas.microsoft.com/office/drawing/2014/main" id="{3E921376-57B4-E624-31AC-14C6C836CF2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418376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">
            <a:extLst>
              <a:ext uri="{FF2B5EF4-FFF2-40B4-BE49-F238E27FC236}">
                <a16:creationId xmlns:a16="http://schemas.microsoft.com/office/drawing/2014/main" id="{53E25F5A-1C83-AC6D-A9D3-7953F94F4A8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230184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9">
            <a:extLst>
              <a:ext uri="{FF2B5EF4-FFF2-40B4-BE49-F238E27FC236}">
                <a16:creationId xmlns:a16="http://schemas.microsoft.com/office/drawing/2014/main" id="{FB592245-02C5-625D-9AC5-E52A4A1064D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3263652"/>
      </p:ext>
    </p:extLst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0">
            <a:extLst>
              <a:ext uri="{FF2B5EF4-FFF2-40B4-BE49-F238E27FC236}">
                <a16:creationId xmlns:a16="http://schemas.microsoft.com/office/drawing/2014/main" id="{4E3F821E-351D-B28C-8178-84B3C228F1D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224426"/>
      </p:ext>
    </p:extLst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1">
            <a:extLst>
              <a:ext uri="{FF2B5EF4-FFF2-40B4-BE49-F238E27FC236}">
                <a16:creationId xmlns:a16="http://schemas.microsoft.com/office/drawing/2014/main" id="{205A9D9D-9B77-086C-78D0-3DF7B6FA859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373336"/>
      </p:ext>
    </p:extLst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2">
            <a:extLst>
              <a:ext uri="{FF2B5EF4-FFF2-40B4-BE49-F238E27FC236}">
                <a16:creationId xmlns:a16="http://schemas.microsoft.com/office/drawing/2014/main" id="{E6E4D9A6-7B37-9AF7-7CBC-BED598BE853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6942850"/>
      </p:ext>
    </p:extLst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3">
            <a:extLst>
              <a:ext uri="{FF2B5EF4-FFF2-40B4-BE49-F238E27FC236}">
                <a16:creationId xmlns:a16="http://schemas.microsoft.com/office/drawing/2014/main" id="{8B547E26-8C0D-A973-58F1-E01EE9A1294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456165"/>
      </p:ext>
    </p:extLst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4">
            <a:extLst>
              <a:ext uri="{FF2B5EF4-FFF2-40B4-BE49-F238E27FC236}">
                <a16:creationId xmlns:a16="http://schemas.microsoft.com/office/drawing/2014/main" id="{806AB3BA-043E-C7A9-B281-7032755A345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4188417"/>
      </p:ext>
    </p:extLst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5">
            <a:extLst>
              <a:ext uri="{FF2B5EF4-FFF2-40B4-BE49-F238E27FC236}">
                <a16:creationId xmlns:a16="http://schemas.microsoft.com/office/drawing/2014/main" id="{8AB7E579-9B07-AAE4-BC3D-05C290D9BB3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4485651"/>
      </p:ext>
    </p:extLst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6">
            <a:extLst>
              <a:ext uri="{FF2B5EF4-FFF2-40B4-BE49-F238E27FC236}">
                <a16:creationId xmlns:a16="http://schemas.microsoft.com/office/drawing/2014/main" id="{1F71AE35-0C61-C686-4107-4BE5D49BADF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Image 1">
            <a:hlinkClick r:id="rId3"/>
            <a:extLst>
              <a:ext uri="{FF2B5EF4-FFF2-40B4-BE49-F238E27FC236}">
                <a16:creationId xmlns:a16="http://schemas.microsoft.com/office/drawing/2014/main" id="{4167F3BE-4D65-4454-FB78-A46211730AF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18120" y="6228382"/>
            <a:ext cx="987552" cy="404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0582753"/>
      </p:ext>
    </p:extLst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7">
            <a:extLst>
              <a:ext uri="{FF2B5EF4-FFF2-40B4-BE49-F238E27FC236}">
                <a16:creationId xmlns:a16="http://schemas.microsoft.com/office/drawing/2014/main" id="{52E2ECD4-BB79-D39F-4AE6-9454DFACA21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30FF014C-B1D1-DAAB-9067-ABF0EE6C97C3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6C238B69-6AA4-DDF3-E286-199AAC5FC65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7132915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513"/>
    </mc:Choice>
    <mc:Fallback xmlns="">
      <p:transition spd="slow" advTm="1051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8">
            <a:extLst>
              <a:ext uri="{FF2B5EF4-FFF2-40B4-BE49-F238E27FC236}">
                <a16:creationId xmlns:a16="http://schemas.microsoft.com/office/drawing/2014/main" id="{177F9226-042E-1B38-3EB2-1400E4003EB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D1190EB0-90AE-C432-8E36-3C526DBC1AFE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9A8F0C69-C6DF-6FEC-6564-A6CB3E6805E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0759068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437"/>
    </mc:Choice>
    <mc:Fallback xmlns="">
      <p:transition spd="slow" advTm="1043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">
            <a:extLst>
              <a:ext uri="{FF2B5EF4-FFF2-40B4-BE49-F238E27FC236}">
                <a16:creationId xmlns:a16="http://schemas.microsoft.com/office/drawing/2014/main" id="{74C48FD8-9E91-A7F0-E6CB-CD2788E7357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9595090"/>
      </p:ext>
    </p:extLst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9">
            <a:extLst>
              <a:ext uri="{FF2B5EF4-FFF2-40B4-BE49-F238E27FC236}">
                <a16:creationId xmlns:a16="http://schemas.microsoft.com/office/drawing/2014/main" id="{2458591B-A576-0365-9B3E-8A3B947DD95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753DBE09-D324-D3D2-CEAB-A83B0CF0374B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230E1E93-87A4-C263-63B2-458B861CD98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1731480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150"/>
    </mc:Choice>
    <mc:Fallback xmlns="">
      <p:transition spd="slow" advTm="1015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0">
            <a:extLst>
              <a:ext uri="{FF2B5EF4-FFF2-40B4-BE49-F238E27FC236}">
                <a16:creationId xmlns:a16="http://schemas.microsoft.com/office/drawing/2014/main" id="{6F24260C-4B42-6C84-4265-65FD0204877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5E4CFAA3-11B9-DFB8-4C2B-567045A13138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B55382A1-53A4-1826-AB7C-51485E37996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4911986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582"/>
    </mc:Choice>
    <mc:Fallback xmlns="">
      <p:transition spd="slow" advTm="1058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1">
            <a:extLst>
              <a:ext uri="{FF2B5EF4-FFF2-40B4-BE49-F238E27FC236}">
                <a16:creationId xmlns:a16="http://schemas.microsoft.com/office/drawing/2014/main" id="{857BECB7-5D52-75B2-65F2-E59197E6CAF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698350A2-7C06-50E4-4F7B-F7FF913CAC31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E3A5E855-EF55-9E5F-8662-7715F9B8C7A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9454651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866"/>
    </mc:Choice>
    <mc:Fallback xmlns="">
      <p:transition spd="slow" advTm="1086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2">
            <a:extLst>
              <a:ext uri="{FF2B5EF4-FFF2-40B4-BE49-F238E27FC236}">
                <a16:creationId xmlns:a16="http://schemas.microsoft.com/office/drawing/2014/main" id="{6E605B31-6F27-8F5C-F214-C1B35985B69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6B4CC5EE-7D90-2BD5-12C6-51BD65F5C609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4DD279B2-D0EB-7D74-3755-B16C769613D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1282501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088"/>
    </mc:Choice>
    <mc:Fallback xmlns="">
      <p:transition spd="slow" advTm="1108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3">
            <a:extLst>
              <a:ext uri="{FF2B5EF4-FFF2-40B4-BE49-F238E27FC236}">
                <a16:creationId xmlns:a16="http://schemas.microsoft.com/office/drawing/2014/main" id="{BDA17552-22B3-FE63-491B-58A55428276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E61B0357-8995-77B7-12CB-638A4C28BD85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D876E360-CB64-0B43-02B4-64B21494909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413792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642"/>
    </mc:Choice>
    <mc:Fallback xmlns="">
      <p:transition spd="slow" advTm="1164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4">
            <a:extLst>
              <a:ext uri="{FF2B5EF4-FFF2-40B4-BE49-F238E27FC236}">
                <a16:creationId xmlns:a16="http://schemas.microsoft.com/office/drawing/2014/main" id="{5E463E3C-0714-5CFD-ECED-3BCAF111667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4369A6AC-9C9B-1616-D62D-06EC40A0C810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0" name="Audio 9">
            <a:hlinkClick r:id="" action="ppaction://media"/>
            <a:extLst>
              <a:ext uri="{FF2B5EF4-FFF2-40B4-BE49-F238E27FC236}">
                <a16:creationId xmlns:a16="http://schemas.microsoft.com/office/drawing/2014/main" id="{31379913-37ED-0CF5-461D-B7D48E8D21E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366644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267"/>
    </mc:Choice>
    <mc:Fallback xmlns="">
      <p:transition spd="slow" advTm="1026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5">
            <a:extLst>
              <a:ext uri="{FF2B5EF4-FFF2-40B4-BE49-F238E27FC236}">
                <a16:creationId xmlns:a16="http://schemas.microsoft.com/office/drawing/2014/main" id="{C80C6C3F-FC30-18F0-FD1E-747F606AC53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3F682D1B-D338-F166-5A26-4E7285EEDB45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33A9EAC6-6840-4FD1-3A35-0FBE2F52816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0842877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695"/>
    </mc:Choice>
    <mc:Fallback xmlns="">
      <p:transition spd="slow" advTm="1069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6">
            <a:extLst>
              <a:ext uri="{FF2B5EF4-FFF2-40B4-BE49-F238E27FC236}">
                <a16:creationId xmlns:a16="http://schemas.microsoft.com/office/drawing/2014/main" id="{21C13C3B-B9D7-56B9-5276-A168627C739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B24F7B0D-711A-0608-FB51-CFE565EF9B36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C79A30DE-C095-6168-9FA2-B6E5706A457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41958544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931"/>
    </mc:Choice>
    <mc:Fallback xmlns="">
      <p:transition spd="slow" advTm="1093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7">
            <a:extLst>
              <a:ext uri="{FF2B5EF4-FFF2-40B4-BE49-F238E27FC236}">
                <a16:creationId xmlns:a16="http://schemas.microsoft.com/office/drawing/2014/main" id="{3CE323AD-9974-1E58-B381-029FF5185E7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443D8D15-1B21-EE70-8255-7B2E813ED41F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8A4012FA-D6B8-86B6-8E4B-7B5949F5A93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8202478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864"/>
    </mc:Choice>
    <mc:Fallback xmlns="">
      <p:transition spd="slow" advTm="1086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8">
            <a:extLst>
              <a:ext uri="{FF2B5EF4-FFF2-40B4-BE49-F238E27FC236}">
                <a16:creationId xmlns:a16="http://schemas.microsoft.com/office/drawing/2014/main" id="{D640A410-E63C-B8EC-66B9-CDF3D8D66DF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4C9062B5-D587-D2C3-0326-2B79E6F0365A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32F8E16E-7BE3-CE85-FC0C-30463640CD0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4866824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604"/>
    </mc:Choice>
    <mc:Fallback xmlns="">
      <p:transition spd="slow" advTm="960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568C905FCEC8C4496EEF846FB4E15E6" ma:contentTypeVersion="12" ma:contentTypeDescription="Crée un document." ma:contentTypeScope="" ma:versionID="6d30d607037d59c5feaa173cfdc5d50b">
  <xsd:schema xmlns:xsd="http://www.w3.org/2001/XMLSchema" xmlns:xs="http://www.w3.org/2001/XMLSchema" xmlns:p="http://schemas.microsoft.com/office/2006/metadata/properties" xmlns:ns2="5edb5d1c-6507-4fa0-9c9e-070f02440c81" xmlns:ns3="ba50f773-e663-49be-9e5e-3e48de13b4e4" targetNamespace="http://schemas.microsoft.com/office/2006/metadata/properties" ma:root="true" ma:fieldsID="99b635c86f2282d6a9c954972c523d0f" ns2:_="" ns3:_="">
    <xsd:import namespace="5edb5d1c-6507-4fa0-9c9e-070f02440c81"/>
    <xsd:import namespace="ba50f773-e663-49be-9e5e-3e48de13b4e4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edb5d1c-6507-4fa0-9c9e-070f02440c8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Balises d’images" ma:readOnly="false" ma:fieldId="{5cf76f15-5ced-4ddc-b409-7134ff3c332f}" ma:taxonomyMulti="true" ma:sspId="e0316926-e272-4302-89b0-5e160602c2e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8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a50f773-e663-49be-9e5e-3e48de13b4e4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e6400470-5d18-42aa-a6e6-cf4794b01d5c}" ma:internalName="TaxCatchAll" ma:showField="CatchAllData" ma:web="ba50f773-e663-49be-9e5e-3e48de13b4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3775D33F-B22B-47CD-82BC-3CC26FBEFA2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edb5d1c-6507-4fa0-9c9e-070f02440c81"/>
    <ds:schemaRef ds:uri="ba50f773-e663-49be-9e5e-3e48de13b4e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D1BAD33E-09C5-4DB3-B774-0E1C2850DFD5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23</TotalTime>
  <Words>28</Words>
  <Application>Microsoft Office PowerPoint</Application>
  <PresentationFormat>Affichage à l'écran (4:3)</PresentationFormat>
  <Paragraphs>5</Paragraphs>
  <Slides>127</Slides>
  <Notes>0</Notes>
  <HiddenSlides>0</HiddenSlides>
  <MMClips>48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127</vt:i4>
      </vt:variant>
    </vt:vector>
  </HeadingPairs>
  <TitlesOfParts>
    <vt:vector size="132" baseType="lpstr">
      <vt:lpstr>Arial</vt:lpstr>
      <vt:lpstr>Calibri</vt:lpstr>
      <vt:lpstr>Calibri Light</vt:lpstr>
      <vt:lpstr>Courier New</vt:lpstr>
      <vt:lpstr>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Maxime Paul</dc:creator>
  <cp:lastModifiedBy>BELLEMIN SANDRA</cp:lastModifiedBy>
  <cp:revision>4</cp:revision>
  <dcterms:created xsi:type="dcterms:W3CDTF">2024-01-07T12:33:58Z</dcterms:created>
  <dcterms:modified xsi:type="dcterms:W3CDTF">2024-05-15T15:41:26Z</dcterms:modified>
</cp:coreProperties>
</file>