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1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2692B6-92DA-4A09-B92E-E60184C3A137}" v="3" dt="2024-05-15T13:27:11.9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tableStyles" Target="tableStyle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2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microsoft.com/office/2016/11/relationships/changesInfo" Target="changesInfos/changesInfo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61" Type="http://schemas.openxmlformats.org/officeDocument/2006/relationships/slide" Target="slides/slide58.xml"/><Relationship Id="rId82" Type="http://schemas.openxmlformats.org/officeDocument/2006/relationships/slide" Target="slides/slide7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562692B6-92DA-4A09-B92E-E60184C3A137}"/>
    <pc:docChg chg="modSld">
      <pc:chgData name="BELLEMIN SANDRA" userId="5fe4e071-d3f4-40df-970f-ee8fcf898346" providerId="ADAL" clId="{562692B6-92DA-4A09-B92E-E60184C3A137}" dt="2024-05-15T13:27:11.949" v="2"/>
      <pc:docMkLst>
        <pc:docMk/>
      </pc:docMkLst>
      <pc:sldChg chg="modSp">
        <pc:chgData name="BELLEMIN SANDRA" userId="5fe4e071-d3f4-40df-970f-ee8fcf898346" providerId="ADAL" clId="{562692B6-92DA-4A09-B92E-E60184C3A137}" dt="2024-05-15T13:26:28.585" v="0"/>
        <pc:sldMkLst>
          <pc:docMk/>
          <pc:sldMk cId="2371725557" sldId="302"/>
        </pc:sldMkLst>
        <pc:picChg chg="mod">
          <ac:chgData name="BELLEMIN SANDRA" userId="5fe4e071-d3f4-40df-970f-ee8fcf898346" providerId="ADAL" clId="{562692B6-92DA-4A09-B92E-E60184C3A137}" dt="2024-05-15T13:26:28.585" v="0"/>
          <ac:picMkLst>
            <pc:docMk/>
            <pc:sldMk cId="2371725557" sldId="302"/>
            <ac:picMk id="2" creationId="{A6D5146E-4C80-97C4-25DB-71482359B622}"/>
          </ac:picMkLst>
        </pc:picChg>
      </pc:sldChg>
      <pc:sldChg chg="modSp">
        <pc:chgData name="BELLEMIN SANDRA" userId="5fe4e071-d3f4-40df-970f-ee8fcf898346" providerId="ADAL" clId="{562692B6-92DA-4A09-B92E-E60184C3A137}" dt="2024-05-15T13:26:48.636" v="1"/>
        <pc:sldMkLst>
          <pc:docMk/>
          <pc:sldMk cId="4082803204" sldId="336"/>
        </pc:sldMkLst>
        <pc:picChg chg="mod">
          <ac:chgData name="BELLEMIN SANDRA" userId="5fe4e071-d3f4-40df-970f-ee8fcf898346" providerId="ADAL" clId="{562692B6-92DA-4A09-B92E-E60184C3A137}" dt="2024-05-15T13:26:48.636" v="1"/>
          <ac:picMkLst>
            <pc:docMk/>
            <pc:sldMk cId="4082803204" sldId="336"/>
            <ac:picMk id="2" creationId="{1ADC064A-44F6-D4C7-5CAC-4D8C28F2EA4F}"/>
          </ac:picMkLst>
        </pc:picChg>
      </pc:sldChg>
      <pc:sldChg chg="modSp">
        <pc:chgData name="BELLEMIN SANDRA" userId="5fe4e071-d3f4-40df-970f-ee8fcf898346" providerId="ADAL" clId="{562692B6-92DA-4A09-B92E-E60184C3A137}" dt="2024-05-15T13:27:11.949" v="2"/>
        <pc:sldMkLst>
          <pc:docMk/>
          <pc:sldMk cId="4149158824" sldId="356"/>
        </pc:sldMkLst>
        <pc:picChg chg="mod">
          <ac:chgData name="BELLEMIN SANDRA" userId="5fe4e071-d3f4-40df-970f-ee8fcf898346" providerId="ADAL" clId="{562692B6-92DA-4A09-B92E-E60184C3A137}" dt="2024-05-15T13:27:11.949" v="2"/>
          <ac:picMkLst>
            <pc:docMk/>
            <pc:sldMk cId="4149158824" sldId="356"/>
            <ac:picMk id="2" creationId="{4BE1DC4C-DA2A-C501-1661-AFD7F320627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2132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6639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704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9031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024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36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736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723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5099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595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4285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E8FFB-8DB3-4869-A919-45A5B787116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AE483-2A5D-4A50-B8AA-9AE870F51A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4139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-Video_jour4.mp4" TargetMode="Externa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7.png"/><Relationship Id="rId4" Type="http://schemas.openxmlformats.org/officeDocument/2006/relationships/image" Target="../media/image75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7.png"/><Relationship Id="rId4" Type="http://schemas.openxmlformats.org/officeDocument/2006/relationships/image" Target="../media/image76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7.png"/><Relationship Id="rId4" Type="http://schemas.openxmlformats.org/officeDocument/2006/relationships/image" Target="../media/image77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7.png"/><Relationship Id="rId4" Type="http://schemas.openxmlformats.org/officeDocument/2006/relationships/image" Target="../media/image78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7.png"/><Relationship Id="rId4" Type="http://schemas.openxmlformats.org/officeDocument/2006/relationships/image" Target="../media/image79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7.png"/><Relationship Id="rId4" Type="http://schemas.openxmlformats.org/officeDocument/2006/relationships/image" Target="../media/image80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7.png"/><Relationship Id="rId4" Type="http://schemas.openxmlformats.org/officeDocument/2006/relationships/image" Target="../media/image81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7.png"/><Relationship Id="rId4" Type="http://schemas.openxmlformats.org/officeDocument/2006/relationships/image" Target="../media/image82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7.png"/><Relationship Id="rId4" Type="http://schemas.openxmlformats.org/officeDocument/2006/relationships/image" Target="../media/image83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7.png"/><Relationship Id="rId4" Type="http://schemas.openxmlformats.org/officeDocument/2006/relationships/image" Target="../media/image84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7.png"/><Relationship Id="rId4" Type="http://schemas.openxmlformats.org/officeDocument/2006/relationships/image" Target="../media/image85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7.png"/><Relationship Id="rId4" Type="http://schemas.openxmlformats.org/officeDocument/2006/relationships/image" Target="../media/image86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7.png"/><Relationship Id="rId4" Type="http://schemas.openxmlformats.org/officeDocument/2006/relationships/image" Target="../media/image87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7.png"/><Relationship Id="rId4" Type="http://schemas.openxmlformats.org/officeDocument/2006/relationships/image" Target="../media/image88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7.png"/><Relationship Id="rId4" Type="http://schemas.openxmlformats.org/officeDocument/2006/relationships/image" Target="../media/image89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7.png"/><Relationship Id="rId4" Type="http://schemas.openxmlformats.org/officeDocument/2006/relationships/image" Target="../media/image90.JP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9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0.xml"/><Relationship Id="rId5" Type="http://schemas.openxmlformats.org/officeDocument/2006/relationships/slide" Target="slide66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-Video_jour2.mp4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7.png"/><Relationship Id="rId4" Type="http://schemas.openxmlformats.org/officeDocument/2006/relationships/image" Target="../media/image3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7.png"/><Relationship Id="rId4" Type="http://schemas.openxmlformats.org/officeDocument/2006/relationships/image" Target="../media/image39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7.png"/><Relationship Id="rId4" Type="http://schemas.openxmlformats.org/officeDocument/2006/relationships/image" Target="../media/image40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7.png"/><Relationship Id="rId4" Type="http://schemas.openxmlformats.org/officeDocument/2006/relationships/image" Target="../media/image41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7.png"/><Relationship Id="rId4" Type="http://schemas.openxmlformats.org/officeDocument/2006/relationships/image" Target="../media/image42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7.png"/><Relationship Id="rId4" Type="http://schemas.openxmlformats.org/officeDocument/2006/relationships/image" Target="../media/image43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7.png"/><Relationship Id="rId4" Type="http://schemas.openxmlformats.org/officeDocument/2006/relationships/image" Target="../media/image44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7.png"/><Relationship Id="rId4" Type="http://schemas.openxmlformats.org/officeDocument/2006/relationships/image" Target="../media/image45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7.png"/><Relationship Id="rId4" Type="http://schemas.openxmlformats.org/officeDocument/2006/relationships/image" Target="../media/image46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7.png"/><Relationship Id="rId4" Type="http://schemas.openxmlformats.org/officeDocument/2006/relationships/image" Target="../media/image47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7.png"/><Relationship Id="rId4" Type="http://schemas.openxmlformats.org/officeDocument/2006/relationships/image" Target="../media/image4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7.png"/><Relationship Id="rId4" Type="http://schemas.openxmlformats.org/officeDocument/2006/relationships/image" Target="../media/image49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7.png"/><Relationship Id="rId4" Type="http://schemas.openxmlformats.org/officeDocument/2006/relationships/image" Target="../media/image50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7.png"/><Relationship Id="rId4" Type="http://schemas.openxmlformats.org/officeDocument/2006/relationships/image" Target="../media/image51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7.png"/><Relationship Id="rId4" Type="http://schemas.openxmlformats.org/officeDocument/2006/relationships/image" Target="../media/image52.JP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-Video_jour3.mp4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7.png"/><Relationship Id="rId4" Type="http://schemas.openxmlformats.org/officeDocument/2006/relationships/image" Target="../media/image56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7.png"/><Relationship Id="rId4" Type="http://schemas.openxmlformats.org/officeDocument/2006/relationships/image" Target="../media/image57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7.png"/><Relationship Id="rId4" Type="http://schemas.openxmlformats.org/officeDocument/2006/relationships/image" Target="../media/image58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7.png"/><Relationship Id="rId4" Type="http://schemas.openxmlformats.org/officeDocument/2006/relationships/image" Target="../media/image59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7.png"/><Relationship Id="rId4" Type="http://schemas.openxmlformats.org/officeDocument/2006/relationships/image" Target="../media/image60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7.png"/><Relationship Id="rId4" Type="http://schemas.openxmlformats.org/officeDocument/2006/relationships/image" Target="../media/image61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7.png"/><Relationship Id="rId4" Type="http://schemas.openxmlformats.org/officeDocument/2006/relationships/image" Target="../media/image62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7.png"/><Relationship Id="rId4" Type="http://schemas.openxmlformats.org/officeDocument/2006/relationships/image" Target="../media/image6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7.png"/><Relationship Id="rId4" Type="http://schemas.openxmlformats.org/officeDocument/2006/relationships/image" Target="../media/image64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7.png"/><Relationship Id="rId4" Type="http://schemas.openxmlformats.org/officeDocument/2006/relationships/image" Target="../media/image65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7.png"/><Relationship Id="rId4" Type="http://schemas.openxmlformats.org/officeDocument/2006/relationships/image" Target="../media/image66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7.png"/><Relationship Id="rId4" Type="http://schemas.openxmlformats.org/officeDocument/2006/relationships/image" Target="../media/image67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7.png"/><Relationship Id="rId4" Type="http://schemas.openxmlformats.org/officeDocument/2006/relationships/image" Target="../media/image68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7.png"/><Relationship Id="rId4" Type="http://schemas.openxmlformats.org/officeDocument/2006/relationships/image" Target="../media/image69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7.png"/><Relationship Id="rId4" Type="http://schemas.openxmlformats.org/officeDocument/2006/relationships/image" Target="../media/image70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7.png"/><Relationship Id="rId4" Type="http://schemas.openxmlformats.org/officeDocument/2006/relationships/image" Target="../media/image71.JP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25D0EAC6-9561-0C06-A06B-6FCBC4003E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4732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2D6638C-783C-CE41-9F96-A6AA33708C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44045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E34F7DDD-3358-9944-A8A6-CFE6C7924F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8217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1CC8F76C-A683-5BBD-4B9E-B86F8EF770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BE1DC4C-DA2A-C501-1661-AFD7F32062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15882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97E7A54D-8506-F561-D5E5-2D18C683FC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7FEE080-BA01-94AE-4439-F6BF75A55C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ACA3C8-0339-100E-46EE-711009CFCA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0365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97"/>
    </mc:Choice>
    <mc:Fallback xmlns="">
      <p:transition spd="slow" advTm="10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7378FF3B-A9A9-B9BE-809F-F1F48930F1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B2E7A29-A7F5-3EF5-8D3A-B25EF7B1FA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E27DDD17-6D21-3406-07F9-51320CDC58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4195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12"/>
    </mc:Choice>
    <mc:Fallback xmlns="">
      <p:transition spd="slow" advTm="104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8E9818C7-8B6A-71E6-5030-BA35CCC43D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8CD0EE7-036C-3057-5562-893249AA193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88589C2-B086-7763-02E6-3D7E5E7FB3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4896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22"/>
    </mc:Choice>
    <mc:Fallback xmlns="">
      <p:transition spd="slow" advTm="109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BB78234B-084A-8B65-B74A-1A74EE7B56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56015CE-57B5-3499-67CD-83EB24611F0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555B05-6B68-16CA-87BC-11DB5E7415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95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8"/>
    </mc:Choice>
    <mc:Fallback xmlns="">
      <p:transition spd="slow" advTm="98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FDBD5005-DB2E-B169-F76F-03AA2F654F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348D57D-9319-06BE-8456-56ACF733ED3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02C6AAC-9442-21AF-6B73-818498D9BF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8974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83"/>
    </mc:Choice>
    <mc:Fallback xmlns="">
      <p:transition spd="slow" advTm="112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FFCCD7E8-5C0B-BE0D-0DE3-E25532AA8F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38F3C3-0189-F745-D275-DB76349DF7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F510A1-7908-BF82-CC2C-8EA2EE8A1D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476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7"/>
    </mc:Choice>
    <mc:Fallback xmlns="">
      <p:transition spd="slow" advTm="101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3132CC5D-D85C-EADC-5D5D-CD17C377F2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FEB421C-FE9B-7559-D21A-31F335948ED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2A6470-4166-2CBA-7A2F-DD0071F5D9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555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5"/>
    </mc:Choice>
    <mc:Fallback xmlns="">
      <p:transition spd="slow" advTm="100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FD862302-79AA-4E4B-0232-60D933CA2C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B0B2071-22E6-DBD8-E7E9-989574D575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EB5B43-26CE-696D-DCB1-B511D9A8CD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3831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55"/>
    </mc:Choice>
    <mc:Fallback xmlns="">
      <p:transition spd="slow" advTm="108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CD351D9B-5C31-348B-F24F-1E4735EB76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18052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E78107E6-89AB-05B1-79A0-E1F07B5309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2631CAB-56BE-BEFE-7946-A9100138A1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7FD1362-93C3-7E07-1246-636690E59D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69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98"/>
    </mc:Choice>
    <mc:Fallback xmlns="">
      <p:transition spd="slow" advTm="118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52AB759E-668A-7A9B-6880-4940F3CDA5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C8A19C6-3319-A2A8-F7C8-D2BAEB9171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26E2A26-E31D-CF21-57DC-9BF041200D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940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04"/>
    </mc:Choice>
    <mc:Fallback xmlns="">
      <p:transition spd="slow" advTm="96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3456342A-85A6-5CA4-7109-4F0F02BC63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87B8B0-CB69-4EE0-C01B-EB29F07BF3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12BB2D-CD6E-8586-B441-8BDE9FB108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5095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40"/>
    </mc:Choice>
    <mc:Fallback xmlns="">
      <p:transition spd="slow" advTm="89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9DBC92E5-1C61-8377-332A-F0240DEECC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0E19847-F126-B27A-F97C-E671CA6CDB1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9ED129-4DCD-A902-B867-BA7E973C1F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6907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1"/>
    </mc:Choice>
    <mc:Fallback xmlns="">
      <p:transition spd="slow" advTm="101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BD885FB9-3412-08D2-9C44-B53A624310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C443D6-D7B9-82E0-8A57-7DE36BE1D29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50F5E53-A035-B5A5-1032-6DB79AFBAE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5130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51"/>
    </mc:Choice>
    <mc:Fallback xmlns="">
      <p:transition spd="slow" advTm="110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FBCED1BD-6ACD-1D93-408B-6E1C85DC03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2796BFC-19B4-B756-2107-A5E9D1016B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3B206B6-2E68-8E70-C084-B3386421E0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696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38"/>
    </mc:Choice>
    <mc:Fallback xmlns="">
      <p:transition spd="slow" advTm="11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82368576-C3BD-CEE0-825C-8CF42253EF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6370B5-C290-EA14-1D2E-B1ECC10820C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BF41D6A-63D1-08EF-1D09-708FEDFD8F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2405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1"/>
    </mc:Choice>
    <mc:Fallback xmlns="">
      <p:transition spd="slow" advTm="99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0B4D98AE-D4BE-F5E4-E7B0-A51B8BBFDC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2080CD0-2BDD-590D-D195-6DCBEC90795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1E79E2B-8ACA-544B-AAB9-5DCAD837CF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6324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56"/>
    </mc:Choice>
    <mc:Fallback xmlns="">
      <p:transition spd="slow" advTm="115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07DE0311-C644-289E-4538-B47D16C3E2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88371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45013326-3E96-FA94-19AD-44372B65DD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849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89A8014F-D41F-6732-6D95-0F72D8A59F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2648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ECD8A643-8E62-BB96-14BA-115121D40A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65579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3DC0AD19-C089-77D2-AD17-74B0B76D94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54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0535F8CE-D2B1-B8B8-94A3-58837A2087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576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DA0435AE-680A-2470-6A67-2C63D513DD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89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93627A0F-C0D8-AC80-41F0-AC3C28D8EF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267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F8CDD5FD-6C10-7F09-0482-3BC6618330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993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19759232-540E-ECB8-688E-D17BE91D68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4863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EC787A93-1B72-266C-80D3-09ECE3E1FD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315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E238DCF4-2760-6752-9D72-BECC130A70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754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habits, dessin humoristique, personne, clipart&#10;&#10;Description générée automatiquement">
            <a:extLst>
              <a:ext uri="{FF2B5EF4-FFF2-40B4-BE49-F238E27FC236}">
                <a16:creationId xmlns:a16="http://schemas.microsoft.com/office/drawing/2014/main" id="{B2F63814-DBA8-8580-160B-0FEA0628DD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38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AAF8FFC1-ACDB-FA28-9926-08D428CA76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82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C15AA3D9-9A03-AA97-9E28-887DBD6355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0764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BDF8F36C-6BA6-45FC-66F4-AA1EE219E5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2091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3CE9EF5F-36DC-FDB7-9A7D-6CFE994610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661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39DEB0DC-7DE1-93E6-A3A5-A3DF7B8A51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45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A51C2F6D-0BE3-1B72-B8C3-AC8C4B0C10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7937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F0A896DE-CB32-4B37-BD11-333FD00CFC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7455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CA61DB3A-4BB7-34B5-57D1-747B0C7D55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9836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0A82958E-DEE3-0ECF-073E-43F891C94B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42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989FA9BC-E53C-95DE-B958-AA37BADEC7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41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10D59BA1-310E-D37C-8C66-70FEBBE790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35D58B9-B989-912E-5A15-808201FF5331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1857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A59FBF6-5B7C-5B50-C75D-B1FF81C94C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963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92A56BC-E8A7-5F7A-FDC6-C0457B0619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2732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035C3A74-B71B-9EC7-7450-D9E6C7368F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6279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41546195-38E4-B5DF-66B8-8653F072A6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017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7E0F1257-3038-834E-80DB-E3A5B0F7C8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3424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638FCE77-0E6B-9BCD-4FC8-2134158E5D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686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5776FC82-7011-C887-4DAE-579E373D61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500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766AA6C5-AEDF-31F0-8551-4C12E348D2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063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DEFCCE09-656B-2A97-4C04-43F9FB0F20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7126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A3AA7E7E-B57D-189C-C693-AF94AF2E2D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56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16F33474-CDEB-920A-8363-90425C49E5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231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28AE36A0-9CAA-6750-1F20-B0D20A9FB4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5374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2751D2A4-B05B-16D9-0870-D133B137AA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097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B7708843-D6F2-C7AC-3DEE-A158C49947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1998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6EF35FA2-3946-D0A6-5E58-660E14F77E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5661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648C2E5D-7D8E-177A-66F3-B3CEBB1357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424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69B54C3F-4B2C-078F-2CB2-145A82B90A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505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AAE49713-901F-FFB0-B2AD-447D498E75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9027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415FFB47-8A92-CFFF-A5D5-09DE3D5633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6D5146E-4C80-97C4-25DB-71482359B6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7255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A04841CF-6718-DB81-031B-CD4B4E7F05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5DEB7A-CEB0-50BC-82C0-71A227B4CF4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76BCF72D-E358-B83E-98D7-F6A04A3C1D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4772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66"/>
    </mc:Choice>
    <mc:Fallback xmlns="">
      <p:transition spd="slow" advTm="107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AD7C6D8E-2609-3FA5-E66C-02A3B94E43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9A69554-815F-4EC2-E0F7-22A3C66CDB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D95396A-7B65-A156-05DD-C307EA06B6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2721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0"/>
    </mc:Choice>
    <mc:Fallback xmlns="">
      <p:transition spd="slow" advTm="98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F3A40FAA-B02E-4385-9A09-2924AEFB9D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5127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B9EFF197-8FE1-3B5B-ACCF-1254270A03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4DDB5BA-6154-E1C8-3CC7-5B52C15FAA7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8EA54D-1535-4910-EE03-7B86812392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0037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0"/>
    </mc:Choice>
    <mc:Fallback xmlns="">
      <p:transition spd="slow" advTm="9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4178373A-5886-082A-DFF0-92FC2FE162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A583276-776F-2811-6212-5D02742302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F44FF65-303B-4683-6317-E82A52EDCE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9969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15"/>
    </mc:Choice>
    <mc:Fallback xmlns="">
      <p:transition spd="slow" advTm="11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D88931EA-43A7-EC76-2195-203AC2A61F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B2C1EAC-DED4-7673-B2E5-1698B6B2CEA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3B68460-C7AE-24B0-9D3E-CE90295A28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331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76"/>
    </mc:Choice>
    <mc:Fallback xmlns="">
      <p:transition spd="slow" advTm="119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5309A762-AAFB-EB48-F09C-2419BFA52D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7376A2A-42A5-C5D4-E0F6-732CF77D6F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0120BAA-0B9D-8020-058F-057A4A3B70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6438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31"/>
    </mc:Choice>
    <mc:Fallback xmlns="">
      <p:transition spd="slow" advTm="105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FA28AEA0-6FD6-C1BD-5273-1374BFF962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4882F7F-00EF-CB62-E931-F5461A5154E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FC3769B-C0F2-90B3-2AD8-2BE1364EF1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2590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15"/>
    </mc:Choice>
    <mc:Fallback xmlns="">
      <p:transition spd="slow" advTm="102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28504E37-679A-893E-FD6D-1E34331E46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DDA7677-4D14-C099-126A-48EE1431C84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77C448-D3DC-E399-86A0-26A1706D4F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0160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35"/>
    </mc:Choice>
    <mc:Fallback xmlns="">
      <p:transition spd="slow" advTm="110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D028CA39-4701-69C8-4386-7B68B37F9D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945FA16-26AE-4F2B-4709-438F87BFC8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E2960E-B546-3866-A55F-7D916D18CF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1352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2"/>
    </mc:Choice>
    <mc:Fallback xmlns="">
      <p:transition spd="slow" advTm="9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4655942C-189F-E0AF-ABE0-00957C67BE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D977BC7-00F9-66DB-CCA5-7C5C639F45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A923ED-1491-F314-1A1B-FC98CE5CCF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184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95"/>
    </mc:Choice>
    <mc:Fallback xmlns="">
      <p:transition spd="slow" advTm="110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F0A059B4-AEA4-CE5A-FF34-11682CBCF4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D29572-8B92-1C34-1429-45D22082ED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77D394-7478-7281-B19F-481C21AD07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29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50"/>
    </mc:Choice>
    <mc:Fallback xmlns="">
      <p:transition spd="slow" advTm="119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D9FBA118-D3A6-ACB2-B72E-AE86F55EFB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77D6440-7FD7-C9C1-CF89-69051B9E083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A0515F-FB78-17E7-3EAD-E7282CAE33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2075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95"/>
    </mc:Choice>
    <mc:Fallback xmlns="">
      <p:transition spd="slow" advTm="10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B580AA74-F454-328A-A1AC-233952BE89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7174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8190FCDF-11B7-40B2-9A8D-C416843AEC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B4DD87-2676-07E2-810B-A637DB9D3C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747209-0398-2456-6D1D-89F07DD19C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19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7"/>
    </mc:Choice>
    <mc:Fallback xmlns="">
      <p:transition spd="slow" advTm="9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69981848-9880-B3EB-F735-0649D6A07C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7B32774-DB87-556F-B38E-7CE48DBA57A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5131E8F-98F4-49B2-FE9D-72656FE611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7457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93"/>
    </mc:Choice>
    <mc:Fallback xmlns="">
      <p:transition spd="slow" advTm="111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49CDB8E6-DD3B-F79B-3F42-2694130466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5E15F16-A17E-00FD-441C-881313E91C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62B09A-DDDA-AF24-9EFF-46C8750F7B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086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5"/>
    </mc:Choice>
    <mc:Fallback xmlns="">
      <p:transition spd="slow" advTm="107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066171AD-53B4-D8AA-A89C-7E6BDB4CC1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7A5005-BE8F-F663-9CC9-AD4F9D1A34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8BC6379-52F4-526F-AD50-3688BC2E9B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7391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79"/>
    </mc:Choice>
    <mc:Fallback xmlns="">
      <p:transition spd="slow" advTm="168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879D7BF7-F4DC-0791-5C9B-4CDE3EE54D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7821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EFF24417-2793-5831-AC97-6C6FBBB652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38896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9C8AE9F8-9174-EFF0-9ECE-DD122B4C40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12431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83197679-119E-E8EB-D74D-8B1F8445FB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703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AC002637-33AC-8AFC-37ED-3FB8D0F688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89385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FFAD736A-2CB3-E447-28A7-31D9DBB162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568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FEBFAB52-4A05-F9D9-8069-BE19B1AB7B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8117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2998B088-418E-FBCE-C1E4-55EED32781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59551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45319640-8603-5AB0-0D29-1E5F6905D2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118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41403DC4-0B9B-70C3-21EF-624E1602D0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12611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D39F736F-9935-FF3B-FDC5-BEF9FDB167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2675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A3075AF3-43C3-5A2A-86C9-62E6461A8A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87238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4D53F182-95A8-8B1E-2B60-EC37BBC1D0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2146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AE4C05AD-30B6-7731-61E1-9A883572F7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18512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FD82368B-AC88-BA9F-9326-5FAE73AAED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24598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B9D726B2-800B-975E-7E43-CAB49D391D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6978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EC87886A-5E83-914B-D1E4-C717B3E3ED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5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029C8CA6-8321-77DE-571D-3092266EC2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9345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927B8800-A65C-AFAE-7CF9-76B26EA8CD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6048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32D820D2-4CDD-6BF3-2F1D-A81190CFB0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ADC064A-44F6-D4C7-5CAC-4D8C28F2EA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0320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8F33570A-4D77-EEF4-B948-48DD1E892B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15880E-875F-01F2-E197-873D1F83065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0E4C36-BC4D-3303-2903-5AD1C68181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4280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9"/>
    </mc:Choice>
    <mc:Fallback xmlns="">
      <p:transition spd="slow" advTm="96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0E5A657D-D442-4F57-93C3-19555BAD75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212E37F-1CA9-BBBC-0FF1-23381733FAE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8EBBD6E-4226-2634-D0A1-809BFBBC63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7710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35"/>
    </mc:Choice>
    <mc:Fallback xmlns="">
      <p:transition spd="slow" advTm="10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1363E227-FD10-4D9A-86F0-BC9116C7C7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C2B7C85-20DF-1ED4-85F3-2AE213698C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F616FB-0C91-6AC3-8D88-7725856C31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3359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4"/>
    </mc:Choice>
    <mc:Fallback xmlns="">
      <p:transition spd="slow" advTm="97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84734B6D-FD54-6C15-7F23-237EBC2DC3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3356361-F74A-A445-8373-0C8D0177D9F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88618DA-9AB2-A436-0E58-FFE7EAA4CD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7277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9"/>
    </mc:Choice>
    <mc:Fallback xmlns="">
      <p:transition spd="slow" advTm="10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019B564B-AD24-8D7A-4884-324825B868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86B3ED-5DA0-C437-0D6C-9FC2FDFA861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65EF0AA8-0150-B67E-BA76-43A3972C93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1507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41"/>
    </mc:Choice>
    <mc:Fallback xmlns="">
      <p:transition spd="slow" advTm="107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A1813527-4A7A-C831-5CB7-89D65E6944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D0A72A6-64A3-6BCE-559E-D76FA03E60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0EF558C-E7DA-1034-D28C-C2969D0772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5297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94"/>
    </mc:Choice>
    <mc:Fallback xmlns="">
      <p:transition spd="slow" advTm="11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E728CCEE-7E55-A23B-946D-F7427605BA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48C723A-2280-F58D-56C7-E8A936945A5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B59A891C-B6C0-AF0F-D126-83B870E6B9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1565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3"/>
    </mc:Choice>
    <mc:Fallback xmlns="">
      <p:transition spd="slow" advTm="103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E2D1F9DA-03A1-AABD-BB74-520E745215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DDBC714-97A5-1AFB-3DB9-4BE479165DD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AB01C2F-C4D8-D470-DCF5-FEF4B6AE9E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9616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11"/>
    </mc:Choice>
    <mc:Fallback xmlns="">
      <p:transition spd="slow" advTm="91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998DFC23-D211-7DFB-3FCA-B7E0901FA7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5708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6EE28062-60C5-BEA5-6351-3145C57159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0839DA6-CB07-93B2-9C64-2E065FD9B3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3C4C24-2149-CEEC-D9AB-2D1C4ABBBE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5591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78"/>
    </mc:Choice>
    <mc:Fallback xmlns="">
      <p:transition spd="slow" advTm="104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DD200F76-CDAF-88B9-F1BA-E5C541F34B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566FB9A-C1B1-1EBE-7FE9-9D8B68FDE3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C5EFE7D-D6C9-CE2F-6150-5168F5C07A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6428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6"/>
    </mc:Choice>
    <mc:Fallback xmlns="">
      <p:transition spd="slow" advTm="95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BEDFE84B-B544-8AEC-5B23-463E8CD1B9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7435277-DC7B-3875-C86D-D6C16A97CB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72AF9A-1E78-6728-E32C-A47E29E524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100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70"/>
    </mc:Choice>
    <mc:Fallback xmlns="">
      <p:transition spd="slow" advTm="11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1ED44ABF-C5E3-0C6D-C695-8F6950E303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530FD1-F36F-F52B-D61F-69715FB7E60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93AC5D-F45B-0E90-3C65-D322084581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611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0"/>
    </mc:Choice>
    <mc:Fallback xmlns="">
      <p:transition spd="slow" advTm="106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FB9532A1-6C3A-17A9-5F75-9D0DA60F3F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EA46EBA-5FEA-DB50-5CE9-87D37F2534B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D21644-239C-82BE-7CEE-F33F5BF6C4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18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89"/>
    </mc:Choice>
    <mc:Fallback xmlns="">
      <p:transition spd="slow" advTm="106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3B4ED2A6-B809-AFD9-2620-CC45C9A77F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1C8380B-DC3D-031B-F6E6-9360D9C5922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B60506A-4636-B48F-E936-554E20BF51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1831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7"/>
    </mc:Choice>
    <mc:Fallback xmlns="">
      <p:transition spd="slow" advTm="99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A313B959-E0BE-F811-6969-D50DC5ACC7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B46D876-FF2A-1808-8F5D-4A47AB10D5F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FC98402-BEFA-3742-E20F-2653381D07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9152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1"/>
    </mc:Choice>
    <mc:Fallback xmlns="">
      <p:transition spd="slow" advTm="10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7766AB75-C1BF-8AD0-45AD-10A6B3AA0B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8EA2BC-4350-CAC2-BBC0-FF16EC224C0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1E6952-2995-8B36-FEF1-093B8E67E6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286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50"/>
    </mc:Choice>
    <mc:Fallback xmlns="">
      <p:transition spd="slow" advTm="14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2B418F79-9A06-90C4-EC0B-9ACC7DDF32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4687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019C346B-35E9-9609-993B-41F135CDEB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7260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8A598CE-26BC-42A9-8741-1C79677846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791F234-D02A-4860-8B02-4A910D82E4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</TotalTime>
  <Words>28</Words>
  <Application>Microsoft Office PowerPoint</Application>
  <PresentationFormat>Affichage à l'écran (4:3)</PresentationFormat>
  <Paragraphs>5</Paragraphs>
  <Slides>121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121</vt:i4>
      </vt:variant>
    </vt:vector>
  </HeadingPairs>
  <TitlesOfParts>
    <vt:vector size="126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2024-01-27T08:35:58Z</dcterms:created>
  <dcterms:modified xsi:type="dcterms:W3CDTF">2024-05-15T13:27:21Z</dcterms:modified>
</cp:coreProperties>
</file>