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394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9C5407-5AE3-42EA-8BC1-60F638032CF2}" v="3" dt="2024-05-15T15:43:54.12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openxmlformats.org/officeDocument/2006/relationships/viewProps" Target="viewProps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102" Type="http://schemas.openxmlformats.org/officeDocument/2006/relationships/slide" Target="slides/slide99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slide" Target="slides/slide110.xml"/><Relationship Id="rId118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121" Type="http://schemas.microsoft.com/office/2015/10/relationships/revisionInfo" Target="revisionInfo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slide" Target="slides/slide111.xml"/><Relationship Id="rId119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120" Type="http://schemas.microsoft.com/office/2016/11/relationships/changesInfo" Target="changesInfos/changesInfo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Relationship Id="rId24" Type="http://schemas.openxmlformats.org/officeDocument/2006/relationships/slide" Target="slides/slide21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66" Type="http://schemas.openxmlformats.org/officeDocument/2006/relationships/slide" Target="slides/slide63.xml"/><Relationship Id="rId87" Type="http://schemas.openxmlformats.org/officeDocument/2006/relationships/slide" Target="slides/slide84.xml"/><Relationship Id="rId110" Type="http://schemas.openxmlformats.org/officeDocument/2006/relationships/slide" Target="slides/slide107.xml"/><Relationship Id="rId115" Type="http://schemas.openxmlformats.org/officeDocument/2006/relationships/slide" Target="slides/slide11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029C5407-5AE3-42EA-8BC1-60F638032CF2}"/>
    <pc:docChg chg="modSld">
      <pc:chgData name="BELLEMIN SANDRA" userId="5fe4e071-d3f4-40df-970f-ee8fcf898346" providerId="ADAL" clId="{029C5407-5AE3-42EA-8BC1-60F638032CF2}" dt="2024-05-15T15:43:54.125" v="2"/>
      <pc:docMkLst>
        <pc:docMk/>
      </pc:docMkLst>
      <pc:sldChg chg="modSp">
        <pc:chgData name="BELLEMIN SANDRA" userId="5fe4e071-d3f4-40df-970f-ee8fcf898346" providerId="ADAL" clId="{029C5407-5AE3-42EA-8BC1-60F638032CF2}" dt="2024-05-15T15:43:01.264" v="0"/>
        <pc:sldMkLst>
          <pc:docMk/>
          <pc:sldMk cId="2272855179" sldId="296"/>
        </pc:sldMkLst>
        <pc:picChg chg="mod">
          <ac:chgData name="BELLEMIN SANDRA" userId="5fe4e071-d3f4-40df-970f-ee8fcf898346" providerId="ADAL" clId="{029C5407-5AE3-42EA-8BC1-60F638032CF2}" dt="2024-05-15T15:43:01.264" v="0"/>
          <ac:picMkLst>
            <pc:docMk/>
            <pc:sldMk cId="2272855179" sldId="296"/>
            <ac:picMk id="2" creationId="{57DA2731-F82B-18D4-39F1-3C04B94EE3CC}"/>
          </ac:picMkLst>
        </pc:picChg>
      </pc:sldChg>
      <pc:sldChg chg="modSp">
        <pc:chgData name="BELLEMIN SANDRA" userId="5fe4e071-d3f4-40df-970f-ee8fcf898346" providerId="ADAL" clId="{029C5407-5AE3-42EA-8BC1-60F638032CF2}" dt="2024-05-15T15:43:31.049" v="1"/>
        <pc:sldMkLst>
          <pc:docMk/>
          <pc:sldMk cId="4032891592" sldId="327"/>
        </pc:sldMkLst>
        <pc:picChg chg="mod">
          <ac:chgData name="BELLEMIN SANDRA" userId="5fe4e071-d3f4-40df-970f-ee8fcf898346" providerId="ADAL" clId="{029C5407-5AE3-42EA-8BC1-60F638032CF2}" dt="2024-05-15T15:43:31.049" v="1"/>
          <ac:picMkLst>
            <pc:docMk/>
            <pc:sldMk cId="4032891592" sldId="327"/>
            <ac:picMk id="2" creationId="{3B24F833-ECCB-C1C7-6B4E-4FA57ACA5DCE}"/>
          </ac:picMkLst>
        </pc:picChg>
      </pc:sldChg>
      <pc:sldChg chg="modSp">
        <pc:chgData name="BELLEMIN SANDRA" userId="5fe4e071-d3f4-40df-970f-ee8fcf898346" providerId="ADAL" clId="{029C5407-5AE3-42EA-8BC1-60F638032CF2}" dt="2024-05-15T15:43:54.125" v="2"/>
        <pc:sldMkLst>
          <pc:docMk/>
          <pc:sldMk cId="2779802200" sldId="347"/>
        </pc:sldMkLst>
        <pc:picChg chg="mod">
          <ac:chgData name="BELLEMIN SANDRA" userId="5fe4e071-d3f4-40df-970f-ee8fcf898346" providerId="ADAL" clId="{029C5407-5AE3-42EA-8BC1-60F638032CF2}" dt="2024-05-15T15:43:54.125" v="2"/>
          <ac:picMkLst>
            <pc:docMk/>
            <pc:sldMk cId="2779802200" sldId="347"/>
            <ac:picMk id="2" creationId="{7264D7A6-BC83-9720-96F4-65DDCFDB9C8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875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09459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390831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50426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1127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4013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56377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64892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715658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7717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0436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7555F-ECB9-4862-8EEE-819A28BE6BC0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66E9D6-25A5-45D4-8BC4-7E35B895C90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5671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4.png"/><Relationship Id="rId4" Type="http://schemas.openxmlformats.org/officeDocument/2006/relationships/image" Target="../media/image79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4.png"/><Relationship Id="rId4" Type="http://schemas.openxmlformats.org/officeDocument/2006/relationships/image" Target="../media/image80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4.png"/><Relationship Id="rId4" Type="http://schemas.openxmlformats.org/officeDocument/2006/relationships/image" Target="../media/image81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4.png"/><Relationship Id="rId4" Type="http://schemas.openxmlformats.org/officeDocument/2006/relationships/image" Target="../media/image82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4.png"/><Relationship Id="rId4" Type="http://schemas.openxmlformats.org/officeDocument/2006/relationships/image" Target="../media/image83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4.png"/><Relationship Id="rId4" Type="http://schemas.openxmlformats.org/officeDocument/2006/relationships/image" Target="../media/image84.JP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4.png"/><Relationship Id="rId4" Type="http://schemas.openxmlformats.org/officeDocument/2006/relationships/image" Target="../media/image85.JPG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4.png"/><Relationship Id="rId4" Type="http://schemas.openxmlformats.org/officeDocument/2006/relationships/image" Target="../media/image86.JP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4.png"/><Relationship Id="rId4" Type="http://schemas.openxmlformats.org/officeDocument/2006/relationships/image" Target="../media/image87.JPG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10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5" Type="http://schemas.openxmlformats.org/officeDocument/2006/relationships/slide" Target="slide60.xml"/><Relationship Id="rId4" Type="http://schemas.openxmlformats.org/officeDocument/2006/relationships/slide" Target="slide2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30-Video_jour2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4.png"/><Relationship Id="rId4" Type="http://schemas.openxmlformats.org/officeDocument/2006/relationships/image" Target="../media/image3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4.png"/><Relationship Id="rId4" Type="http://schemas.openxmlformats.org/officeDocument/2006/relationships/image" Target="../media/image35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4.png"/><Relationship Id="rId4" Type="http://schemas.openxmlformats.org/officeDocument/2006/relationships/image" Target="../media/image36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4.png"/><Relationship Id="rId4" Type="http://schemas.openxmlformats.org/officeDocument/2006/relationships/image" Target="../media/image37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4.png"/><Relationship Id="rId4" Type="http://schemas.openxmlformats.org/officeDocument/2006/relationships/image" Target="../media/image3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4.png"/><Relationship Id="rId4" Type="http://schemas.openxmlformats.org/officeDocument/2006/relationships/image" Target="../media/image39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4.png"/><Relationship Id="rId4" Type="http://schemas.openxmlformats.org/officeDocument/2006/relationships/image" Target="../media/image40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4.png"/><Relationship Id="rId4" Type="http://schemas.openxmlformats.org/officeDocument/2006/relationships/image" Target="../media/image4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4.png"/><Relationship Id="rId4" Type="http://schemas.openxmlformats.org/officeDocument/2006/relationships/image" Target="../media/image42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4.png"/><Relationship Id="rId4" Type="http://schemas.openxmlformats.org/officeDocument/2006/relationships/image" Target="../media/image43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4.png"/><Relationship Id="rId4" Type="http://schemas.openxmlformats.org/officeDocument/2006/relationships/image" Target="../media/image44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4.png"/><Relationship Id="rId4" Type="http://schemas.openxmlformats.org/officeDocument/2006/relationships/image" Target="../media/image45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4.png"/><Relationship Id="rId4" Type="http://schemas.openxmlformats.org/officeDocument/2006/relationships/image" Target="../media/image46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4.png"/><Relationship Id="rId4" Type="http://schemas.openxmlformats.org/officeDocument/2006/relationships/image" Target="../media/image47.JP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4.png"/><Relationship Id="rId4" Type="http://schemas.openxmlformats.org/officeDocument/2006/relationships/image" Target="../media/image48.JP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4.png"/><Relationship Id="rId4" Type="http://schemas.openxmlformats.org/officeDocument/2006/relationships/image" Target="../media/image49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30-Video_jour3.mp4" TargetMode="External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4.png"/><Relationship Id="rId4" Type="http://schemas.openxmlformats.org/officeDocument/2006/relationships/image" Target="../media/image53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4.png"/><Relationship Id="rId4" Type="http://schemas.openxmlformats.org/officeDocument/2006/relationships/image" Target="../media/image54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4.png"/><Relationship Id="rId4" Type="http://schemas.openxmlformats.org/officeDocument/2006/relationships/image" Target="../media/image55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4.png"/><Relationship Id="rId4" Type="http://schemas.openxmlformats.org/officeDocument/2006/relationships/image" Target="../media/image56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4.png"/><Relationship Id="rId4" Type="http://schemas.openxmlformats.org/officeDocument/2006/relationships/image" Target="../media/image57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4.png"/><Relationship Id="rId4" Type="http://schemas.openxmlformats.org/officeDocument/2006/relationships/image" Target="../media/image58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4.png"/><Relationship Id="rId4" Type="http://schemas.openxmlformats.org/officeDocument/2006/relationships/image" Target="../media/image59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4.png"/><Relationship Id="rId4" Type="http://schemas.openxmlformats.org/officeDocument/2006/relationships/image" Target="../media/image60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4.png"/><Relationship Id="rId4" Type="http://schemas.openxmlformats.org/officeDocument/2006/relationships/image" Target="../media/image61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4.png"/><Relationship Id="rId4" Type="http://schemas.openxmlformats.org/officeDocument/2006/relationships/image" Target="../media/image62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4.png"/><Relationship Id="rId4" Type="http://schemas.openxmlformats.org/officeDocument/2006/relationships/image" Target="../media/image63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4.png"/><Relationship Id="rId4" Type="http://schemas.openxmlformats.org/officeDocument/2006/relationships/image" Target="../media/image64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4.png"/><Relationship Id="rId4" Type="http://schemas.openxmlformats.org/officeDocument/2006/relationships/image" Target="../media/image65.JP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4.png"/><Relationship Id="rId4" Type="http://schemas.openxmlformats.org/officeDocument/2006/relationships/image" Target="../media/image66.JP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4.png"/><Relationship Id="rId4" Type="http://schemas.openxmlformats.org/officeDocument/2006/relationships/image" Target="../media/image67.JP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4.png"/><Relationship Id="rId4" Type="http://schemas.openxmlformats.org/officeDocument/2006/relationships/image" Target="../media/image68.JP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2-Semaine30-Video_jour4.mp4" TargetMode="External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4.png"/><Relationship Id="rId4" Type="http://schemas.openxmlformats.org/officeDocument/2006/relationships/image" Target="../media/image72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4.png"/><Relationship Id="rId4" Type="http://schemas.openxmlformats.org/officeDocument/2006/relationships/image" Target="../media/image73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4.png"/><Relationship Id="rId4" Type="http://schemas.openxmlformats.org/officeDocument/2006/relationships/image" Target="../media/image74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4.png"/><Relationship Id="rId4" Type="http://schemas.openxmlformats.org/officeDocument/2006/relationships/image" Target="../media/image75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4.png"/><Relationship Id="rId4" Type="http://schemas.openxmlformats.org/officeDocument/2006/relationships/image" Target="../media/image76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4.png"/><Relationship Id="rId4" Type="http://schemas.openxmlformats.org/officeDocument/2006/relationships/image" Target="../media/image77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4.png"/><Relationship Id="rId4" Type="http://schemas.openxmlformats.org/officeDocument/2006/relationships/image" Target="../media/image7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FB11C3C4-45DD-967D-43FB-EF1E245D26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293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3F7B8AAA-2D10-41B2-066F-91082C852B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66376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7E1E5EC2-C50D-C23D-2018-1840A8F708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29FAA2-7114-45BC-29E9-A91F1A0342D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756CB3-E4B1-A328-B216-3D8B6469FD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34305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88"/>
    </mc:Choice>
    <mc:Fallback xmlns="">
      <p:transition spd="slow" advTm="138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118AF941-C09D-E7AD-7E58-C74E296D3F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F28E30B-09D5-CBEE-B2E7-7C4D1F113BA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F0D0DEA-676B-FC7D-A09F-F312C71F6AC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34545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49"/>
    </mc:Choice>
    <mc:Fallback xmlns="">
      <p:transition spd="slow" advTm="140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2A582384-DE9E-99CA-1A25-F8BE6DA98E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9A7CA5-2D4D-E7D8-44AD-D877D4C50B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92B9C0C-CB30-8869-EC97-D4FB165830B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09094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89"/>
    </mc:Choice>
    <mc:Fallback xmlns="">
      <p:transition spd="slow" advTm="1418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6EDD1D67-0A8D-FC6E-BC61-308D904FBA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1721ADC-072E-CE99-288F-DF1FF9ADE13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4CBD69D-0EB4-1696-1EFD-D09C8D85C23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13275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40"/>
    </mc:Choice>
    <mc:Fallback xmlns="">
      <p:transition spd="slow" advTm="139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47CF5B5D-0ED7-81E8-BDC1-984DBF8C3A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87A192-C0EB-1D66-7269-52324CBB740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B7BD11-8504-A9B2-509D-557120FFAD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46555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05"/>
    </mc:Choice>
    <mc:Fallback xmlns="">
      <p:transition spd="slow" advTm="1460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33FFC1A3-F62F-CE9A-5907-EF361C7F1D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D5AAC1-7CF2-B460-B6A8-5A1B8F06EE5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769B853-B8BB-DAF5-B46C-7CA1A0DB5DB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4548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37"/>
    </mc:Choice>
    <mc:Fallback xmlns="">
      <p:transition spd="slow" advTm="145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05F5B42A-CE25-EA0E-F1CB-5673C9D878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6C4F00-9599-C573-70F2-5E29FA208B8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F5166F0-9835-880A-D061-490C2D39A7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07168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86"/>
    </mc:Choice>
    <mc:Fallback xmlns="">
      <p:transition spd="slow" advTm="145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9D691DC7-42D0-D7A2-312E-0D46DC2599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8447367-56B3-21AF-89EA-C08F9B2AC75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938EAC4-27EF-2DB9-0BA4-55A8753D5F5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287318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95"/>
    </mc:Choice>
    <mc:Fallback xmlns="">
      <p:transition spd="slow" advTm="131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F1545043-49D5-AC70-18D6-71AA72E664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309D5EF-B137-F074-2439-0813041043B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A9DD2BF5-4DDD-4B3D-8BD4-DEDD61E92D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42744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6859"/>
    </mc:Choice>
    <mc:Fallback xmlns="">
      <p:transition spd="slow" advTm="168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16B06C82-7CC0-6FB0-EDC5-36D584FF40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5693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E8FC0DC5-EA31-9FB9-198E-FD76FFFC9E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7110240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A6B6ABB3-4644-D8E1-8A80-9BAE58C1F1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64832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AA769729-B2B0-D7D7-209E-2C21A3C318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74357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9484F414-DB94-B5FE-B3D1-8947BA0BFC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235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10F5F4F6-4661-B536-7656-E6231CDC80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48712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B6BED150-BBD4-E086-A840-86E88F74C2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04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C5895776-0D9D-BF27-DF19-79D1EA6A48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36846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386BED3F-3E36-74DF-4FB0-42C6C9DE59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07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25D49DA5-1C7A-400A-FDEC-F991FBDA68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5597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21CE2610-B3A6-26E0-14FF-98088DBA83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84749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45822EC8-0186-616B-5EDC-D218DCB66F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3364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380C5478-0D1F-EB3E-0E53-08345D3A6B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231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capture d’écran, dessin humoristique, personne&#10;&#10;Description générée automatiquement">
            <a:extLst>
              <a:ext uri="{FF2B5EF4-FFF2-40B4-BE49-F238E27FC236}">
                <a16:creationId xmlns:a16="http://schemas.microsoft.com/office/drawing/2014/main" id="{6F9851C1-3D3C-3F44-4247-F27FD32E779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320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101C5811-C52A-8046-AE7A-EEE8CDB517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6078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6E5AB06A-41D2-94BD-B0B4-20268881B8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690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BD94D2FF-B936-8B06-4097-0FF3C87BCC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9631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93D3B94F-93A8-D5A8-7B2C-E5B1146FC0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4811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7B4EE4D1-E977-F7C7-32B8-83B2CDCD51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00002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9B4E1AE0-B226-0051-16E8-AC03DA60DA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1829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BDC1B315-9F22-107B-0559-99D2D43BEC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9152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0749D882-F912-B951-10B1-B4C65B174C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9507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D5C72688-70BC-0DAC-C345-55CC247139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57053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E4B82443-2ABE-1F08-2107-E83E341065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160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FCF8B36E-95D7-CE8B-415B-CD50C958CF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349FA107-2527-D1EE-4250-EABA0993F2E4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1761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91927B35-BB14-5B5D-3EA2-F02D8DC496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74865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84247244-D247-6CE0-04C0-F621256D32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6961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DAB7ED74-5522-AF95-AC0A-9A3D076E05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19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AB7E8DB4-0AB2-BBEE-28AB-DEA3CD1980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68823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9F64967F-70CB-66E6-13EE-674BB19F5F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144284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26393A72-6E57-E891-C2A0-C566E2C211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894179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0B1B3714-75E0-3C81-B9B0-0761AFE9B6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6219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D0C40C30-E8F1-D4D9-C969-2C33B83C85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91972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E473F11C-E502-6FF8-8C6F-DF834CA0F3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7619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4EA89101-C7FC-3E9F-F92F-95A8632EAC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18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7577A084-7C9D-C32B-B3AA-91B1BA7A92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8467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39D00654-49A4-7717-F184-2361EC52E0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39348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C6D8EA84-3A76-F545-DEE1-D2426ABFE6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57DA2731-F82B-18D4-39F1-3C04B94EE3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8551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5D60DEA8-1FCB-4522-A5DA-2ADD4930FF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E1E6C49-0758-8BF6-97D3-35534703D1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B8EE801-04F3-CAD9-51B0-24D0FA9647A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39562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95"/>
    </mc:Choice>
    <mc:Fallback xmlns="">
      <p:transition spd="slow" advTm="131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FA74CA7E-D796-CA08-63D4-3101316A56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8F41CC-5E4D-FB7B-8744-9B903F609B4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429139-0BDA-9A48-99D0-AEF4FFCFF0D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37553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134"/>
    </mc:Choice>
    <mc:Fallback xmlns="">
      <p:transition spd="slow" advTm="141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7DD6DBB5-3486-234B-A0A0-7033E8C312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16C380F-ED39-F6A3-1F6E-7A3568B239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BA9EE12-E572-FF28-2FBA-BD7C2C6C506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231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16"/>
    </mc:Choice>
    <mc:Fallback xmlns="">
      <p:transition spd="slow" advTm="143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BEFA28B4-8D64-3156-5BDD-A0FD1C3265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5A13F9-793D-0662-FE73-5E254FA638B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4DC4C72-B83C-95FA-3664-1CD88B42584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297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16"/>
    </mc:Choice>
    <mc:Fallback xmlns="">
      <p:transition spd="slow" advTm="147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4350C34F-E2C0-4D77-8471-42620DB8D2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47FA28-AD22-03CB-4D12-95DA541A9C4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95B960-C298-EA02-E12E-2096DDAC83B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8515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72"/>
    </mc:Choice>
    <mc:Fallback xmlns="">
      <p:transition spd="slow" advTm="139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CF169F00-2819-1887-7061-5D1667B3FA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8DE065-C85B-A791-821A-5549D0E8A8A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7FF0C40-6F0C-9FA4-66A6-B261447D4A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835933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57"/>
    </mc:Choice>
    <mc:Fallback xmlns="">
      <p:transition spd="slow" advTm="147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0161CCC9-50E7-DFA5-183B-88C323B0B8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A3DC348-F82B-DD8B-27C9-EDC09F6EF2B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DC4C46E-91EF-06A9-BEB5-B9D73F9E58A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3999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60"/>
    </mc:Choice>
    <mc:Fallback xmlns="">
      <p:transition spd="slow" advTm="148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EC7DF8AE-B905-F18D-7A76-07BC66E65B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7EB1F13-BDD1-7FC5-A7F2-96E4F94D513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90E6B04-2B96-D9CB-5505-29BAEA2D5A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8937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26"/>
    </mc:Choice>
    <mc:Fallback xmlns="">
      <p:transition spd="slow" advTm="150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571025F6-1F61-9EB6-D3BA-92A7CE314F3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2343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8FB7EE16-BAD2-7A02-1487-8820B909E4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F9128AA-CFFD-F039-986B-60AC0EE6EA5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BDD7460-DB04-4A20-C92F-EF931BBCBE4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6650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18"/>
    </mc:Choice>
    <mc:Fallback xmlns="">
      <p:transition spd="slow" advTm="144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DB9FF498-66B2-F2A1-DDC7-452AC7CA607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3C5D739-6A56-2E57-F6E1-7321D89096F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D275D53-1577-6BF0-09CA-DB3098BF3C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76351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40"/>
    </mc:Choice>
    <mc:Fallback xmlns="">
      <p:transition spd="slow" advTm="13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137AD329-95DD-E63B-82A0-23B7E3ECC9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E8E924-FFF7-ED19-342C-82C758EEA1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DDE9842-9AC8-84F6-3598-0C388F229E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573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392"/>
    </mc:Choice>
    <mc:Fallback xmlns="">
      <p:transition spd="slow" advTm="143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27D601F5-C957-C0A7-35DA-EFEE93268C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9DBE92E-B129-6479-9A30-D76E7D1C925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D2CD90D-5BE9-7FF6-032E-89D73E6BEB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441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61"/>
    </mc:Choice>
    <mc:Fallback xmlns="">
      <p:transition spd="slow" advTm="140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96EBB2D0-3DB0-AF89-0A14-0EF9485814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FE63AB-351F-CF01-D0B3-74A762EC109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F404275-34A0-9D69-DA6B-29B4D07E5F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92066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662"/>
    </mc:Choice>
    <mc:Fallback xmlns="">
      <p:transition spd="slow" advTm="146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6A371D6E-060A-6C18-5742-4DDF9766D6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4274EF-B639-E7EF-C413-346202DC731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34DE703-6FF6-F875-CE60-E5D0C6A1D54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1221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94"/>
    </mc:Choice>
    <mc:Fallback xmlns="">
      <p:transition spd="slow" advTm="137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8FE908C6-30BD-4552-0747-17B1CFEFD5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D190DC-C9F8-358A-FA37-6CDD0F86EA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45C42F8-6CF6-A569-1DED-B7979FB861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3601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22"/>
    </mc:Choice>
    <mc:Fallback xmlns="">
      <p:transition spd="slow" advTm="145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0B95F3FD-C3B9-3228-02C4-4CBD86385C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76EF0C-ACCF-5CD5-708A-B2453D7619B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Audio 9">
            <a:hlinkClick r:id="" action="ppaction://media"/>
            <a:extLst>
              <a:ext uri="{FF2B5EF4-FFF2-40B4-BE49-F238E27FC236}">
                <a16:creationId xmlns:a16="http://schemas.microsoft.com/office/drawing/2014/main" id="{188C39F5-063C-6815-EB0D-4998E672C12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2004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20"/>
    </mc:Choice>
    <mc:Fallback xmlns="">
      <p:transition spd="slow" advTm="18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39D589C3-9AD4-C58B-6499-BACCF4B1D7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919648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D6054ADD-9471-C0B0-B919-BD9EE183BF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998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52FE88C9-7AE0-2BE0-4124-63FD83C893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061528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8F30FA33-BAE7-50D3-CF5F-1153BF64FF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18582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0FE01AE1-57BF-F833-F98F-3CE582255A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41447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32A0E40D-B5C6-300B-EEB5-5E6F95E951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1131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5108EF87-4EEF-7572-EC81-C113945509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45814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654B9FFD-DF8C-3053-15A1-AB93257788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5403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2F3C077-9921-47FD-F818-B8D280D003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516439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95D0576A-2033-DF7F-8CF9-83AD3C671E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762366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1E64C5E-8483-32F2-8140-DFF4007B65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18704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E1CDB246-CDC8-2C42-3D14-003E9CAA61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09909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93BCAC68-915F-9695-10AD-045F022C81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1071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9E768833-754F-DBAF-47ED-31584C9249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40948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1040C15A-3B01-0E06-5D1F-1F5CABD45B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124110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B7F4F014-91F0-BEEE-38F1-B788971B9A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70563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61ACF725-6FED-4BF4-7A67-A20A817C42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3B24F833-ECCB-C1C7-6B4E-4FA57ACA5D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89159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88217EAD-5B70-97D9-5262-F8EDF5E2F4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C04F898-40F6-D9EA-FAA0-1B27C6BA2A6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B35A0D0-8F68-875F-5B38-A465FECF22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913594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55"/>
    </mc:Choice>
    <mc:Fallback xmlns="">
      <p:transition spd="slow" advTm="138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DE60E94E-8D29-C860-C3EB-24A84F064B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AB6DEF-05A3-D491-78AB-534E8A6DCC2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A9BAE76-1997-FD46-9C67-0F89A42D6F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469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21"/>
    </mc:Choice>
    <mc:Fallback xmlns="">
      <p:transition spd="slow" advTm="149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C5AC1DAD-2ED5-82F3-653F-B19E1F3000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6023B9-E548-1C52-41C8-BAA8970FE62A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AE434A9-8088-A734-BD86-D8B7D3A057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75301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13"/>
    </mc:Choice>
    <mc:Fallback xmlns="">
      <p:transition spd="slow" advTm="149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D2197DC9-B18C-507E-2CCE-51BB0F88D9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CD9D734-DE7E-9D11-2354-338E8A791F8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25977EC-5E2A-2479-F5CF-F4CA6D6770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665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76"/>
    </mc:Choice>
    <mc:Fallback xmlns="">
      <p:transition spd="slow" advTm="150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9D9068B9-05F6-0531-4094-FCA2A02BA4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F4F9FB-21D9-0DCA-6D20-0B6DB51A0E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44440D2-2782-3E50-8F1E-AF59F412FAE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07622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08"/>
    </mc:Choice>
    <mc:Fallback xmlns="">
      <p:transition spd="slow" advTm="139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37998157-AC4C-3310-9CB9-E88E1251F2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DA3FB6D-989A-8ECE-8C50-900CF193E73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E0637FC-B54E-4590-9330-434DA12849C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2586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99"/>
    </mc:Choice>
    <mc:Fallback xmlns="">
      <p:transition spd="slow" advTm="138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27F94EA0-CB91-C99B-8281-B39A1103D0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6364EA-BA9D-A852-3F09-D979F1E9CDD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9BBFD66-E5D2-4082-4421-05CA7FE9B11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19466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995"/>
    </mc:Choice>
    <mc:Fallback xmlns="">
      <p:transition spd="slow" advTm="149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B96793A2-C338-5A50-E437-DA90A4EE1E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839958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143E627A-8134-0A44-73DD-5B9AB99BCE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D16B76-605B-32FD-B8F8-712C05B94F3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F529E8D-2BF7-D2A3-429D-7AF9439561C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375255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03"/>
    </mc:Choice>
    <mc:Fallback xmlns="">
      <p:transition spd="slow" advTm="145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4DB6A2D3-3C1E-B160-078A-7D874E06B1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8E77C31-C2CE-CE8F-D635-354C6844034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661389F-EC25-19E4-2ED8-6616F08562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827273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49"/>
    </mc:Choice>
    <mc:Fallback xmlns="">
      <p:transition spd="slow" advTm="1274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4DCF58D0-3207-CAB5-1F16-4E27115A7E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6CACFB-9118-3D33-AD38-13ECD01B09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1226C1-F88C-2AA1-8149-6DC4A292E15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3707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09"/>
    </mc:Choice>
    <mc:Fallback xmlns="">
      <p:transition spd="slow" advTm="150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8BBAE827-EE4D-5732-E963-8F84B2B3B1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E78CDE-1B2D-F428-A185-3EB60C223EC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AAF4A69-A954-100F-5F01-C6D4B3A3AF0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6331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83"/>
    </mc:Choice>
    <mc:Fallback xmlns="">
      <p:transition spd="slow" advTm="131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6A63708F-5A3F-ACAC-3D27-5BC27947DC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0E45EAF-DF51-532D-B54E-6966287AA34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9AD8EE0-24FC-6018-EFB6-7375291806A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3949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528"/>
    </mc:Choice>
    <mc:Fallback xmlns="">
      <p:transition spd="slow" advTm="145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D3A30DFE-E5DD-1247-BF81-FCE4797863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E92C3B3-CAFD-F780-AE36-746992D5EAC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1215982-5D4A-1BB4-1BAD-27F35F6F897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0736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65"/>
    </mc:Choice>
    <mc:Fallback xmlns="">
      <p:transition spd="slow" advTm="147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2C88C4E5-E91E-4B1B-F7A3-8EE2E0380E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4E3B1A-418A-63A6-2D97-933797F57F1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1A95D3B-3CB1-0B25-2577-FCCED54EF73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3275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637"/>
    </mc:Choice>
    <mc:Fallback xmlns="">
      <p:transition spd="slow" advTm="136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085E7F4B-A131-90DC-F427-6D45A35C34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5639FF-A841-FD7D-4601-BC03AD041BF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98C0F08-FBFA-78FE-AC56-160EE037A0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0985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778"/>
    </mc:Choice>
    <mc:Fallback xmlns="">
      <p:transition spd="slow" advTm="137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5BF4576C-1AD8-DB63-7DCA-1576B680B1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27E0343-736A-24DE-C30A-7C1E19E079D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8" name="Audio 17">
            <a:hlinkClick r:id="" action="ppaction://media"/>
            <a:extLst>
              <a:ext uri="{FF2B5EF4-FFF2-40B4-BE49-F238E27FC236}">
                <a16:creationId xmlns:a16="http://schemas.microsoft.com/office/drawing/2014/main" id="{59BE47F3-94BD-E897-EDFA-5EBB455AC6D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8514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18"/>
    </mc:Choice>
    <mc:Fallback xmlns="">
      <p:transition spd="slow" advTm="191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ABD31A21-7719-8EEB-96BD-9B10B31BEE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745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9D1AAD02-856B-D8C9-AE7F-C857903C59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0044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97B362BA-0F94-397E-C5EF-E80C2377B8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5325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B1F0606D-0A76-CA9B-1A88-D822D24460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01949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CDE5B8C0-ABEC-6459-D41A-3EF4CC7C93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7264D7A6-BC83-9720-96F4-65DDCFDB9C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98022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04AF531B-A5EC-474B-4D5A-F1F35A37DA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52C4F7-CFE1-F4EE-48B6-9964EC8959E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14E26C6-F8E2-0B01-F6CA-1095FC9222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5176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74"/>
    </mc:Choice>
    <mc:Fallback xmlns="">
      <p:transition spd="slow" advTm="132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AD990D82-E2E8-8B49-1250-3D42B3FBE8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F716A2F-1D81-6907-5A8D-36A9AD3FD9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AF33F11-4CEB-94A1-BB7B-13D6EDF1EB9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39944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198"/>
    </mc:Choice>
    <mc:Fallback xmlns="">
      <p:transition spd="slow" advTm="131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B36C914B-034F-7FB7-A507-BB6155062D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860DDC1-244E-FEBD-EBFC-2D1334F23C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7AF809A-261F-EDF8-688B-63D1C18374D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86320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479"/>
    </mc:Choice>
    <mc:Fallback xmlns="">
      <p:transition spd="slow" advTm="144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5D5869F0-F48C-52B1-D81D-355C9CC18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E4E2C0-C3EF-A432-73F3-1C2498667D9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445EF04-30F7-CD86-A71B-EAEB980C4F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99672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559"/>
    </mc:Choice>
    <mc:Fallback xmlns="">
      <p:transition spd="slow" advTm="135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B3336FEA-007E-6FBD-37FD-A560F11820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24D9BFC-7BBE-E9C7-F9F7-443C213F29F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E8DA948-F25D-69EB-0B23-CFF16D29FC3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5506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938"/>
    </mc:Choice>
    <mc:Fallback xmlns="">
      <p:transition spd="slow" advTm="139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01997764-A5DB-AA95-6D72-291D1E6AF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4693F9-A142-C3F0-4FB6-0B81AB338C9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FD7DC32-394B-F234-AA09-F3DEE3CED16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5947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240"/>
    </mc:Choice>
    <mc:Fallback xmlns="">
      <p:transition spd="slow" advTm="13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839221ED-6CC5-346E-E75A-F90F093BAB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97DBF05-0198-1A77-4E3C-95F2DDB6B36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8154BB4-8D61-EE96-243A-5DED2E0EF88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863979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039"/>
    </mc:Choice>
    <mc:Fallback xmlns="">
      <p:transition spd="slow" advTm="140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47130A6-4F31-4224-BE0F-B4809C75D9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2B4C28F-94B1-47EB-829F-76E79DE13E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26</TotalTime>
  <Words>28</Words>
  <Application>Microsoft Office PowerPoint</Application>
  <PresentationFormat>Affichage à l'écran (4:3)</PresentationFormat>
  <Paragraphs>5</Paragraphs>
  <Slides>112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112</vt:i4>
      </vt:variant>
    </vt:vector>
  </HeadingPairs>
  <TitlesOfParts>
    <vt:vector size="117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Maxime Paul</dc:creator>
  <cp:lastModifiedBy>BELLEMIN SANDRA</cp:lastModifiedBy>
  <cp:revision>4</cp:revision>
  <dcterms:created xsi:type="dcterms:W3CDTF">2024-01-07T12:38:45Z</dcterms:created>
  <dcterms:modified xsi:type="dcterms:W3CDTF">2024-05-15T15:43:54Z</dcterms:modified>
</cp:coreProperties>
</file>