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15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5D77A7-98C2-411E-A53F-455804D3B85B}" v="3" dt="2024-05-15T13:33:41.1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viewProps" Target="viewProps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13" Type="http://schemas.openxmlformats.org/officeDocument/2006/relationships/slide" Target="slides/slide110.xml"/><Relationship Id="rId118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microsoft.com/office/2015/10/relationships/revisionInfo" Target="revisionInfo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tableStyles" Target="tableStyle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microsoft.com/office/2016/11/relationships/changesInfo" Target="changesInfos/changesInfo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765D77A7-98C2-411E-A53F-455804D3B85B}"/>
    <pc:docChg chg="modSld">
      <pc:chgData name="BELLEMIN SANDRA" userId="5fe4e071-d3f4-40df-970f-ee8fcf898346" providerId="ADAL" clId="{765D77A7-98C2-411E-A53F-455804D3B85B}" dt="2024-05-15T13:33:41.124" v="2"/>
      <pc:docMkLst>
        <pc:docMk/>
      </pc:docMkLst>
      <pc:sldChg chg="modSp">
        <pc:chgData name="BELLEMIN SANDRA" userId="5fe4e071-d3f4-40df-970f-ee8fcf898346" providerId="ADAL" clId="{765D77A7-98C2-411E-A53F-455804D3B85B}" dt="2024-05-15T13:33:10.140" v="0"/>
        <pc:sldMkLst>
          <pc:docMk/>
          <pc:sldMk cId="1993060331" sldId="296"/>
        </pc:sldMkLst>
        <pc:picChg chg="mod">
          <ac:chgData name="BELLEMIN SANDRA" userId="5fe4e071-d3f4-40df-970f-ee8fcf898346" providerId="ADAL" clId="{765D77A7-98C2-411E-A53F-455804D3B85B}" dt="2024-05-15T13:33:10.140" v="0"/>
          <ac:picMkLst>
            <pc:docMk/>
            <pc:sldMk cId="1993060331" sldId="296"/>
            <ac:picMk id="2" creationId="{A5131F3D-1471-8162-50E6-FDD0CE3EB9EF}"/>
          </ac:picMkLst>
        </pc:picChg>
      </pc:sldChg>
      <pc:sldChg chg="modSp">
        <pc:chgData name="BELLEMIN SANDRA" userId="5fe4e071-d3f4-40df-970f-ee8fcf898346" providerId="ADAL" clId="{765D77A7-98C2-411E-A53F-455804D3B85B}" dt="2024-05-15T13:33:26.845" v="1"/>
        <pc:sldMkLst>
          <pc:docMk/>
          <pc:sldMk cId="3184472750" sldId="327"/>
        </pc:sldMkLst>
        <pc:picChg chg="mod">
          <ac:chgData name="BELLEMIN SANDRA" userId="5fe4e071-d3f4-40df-970f-ee8fcf898346" providerId="ADAL" clId="{765D77A7-98C2-411E-A53F-455804D3B85B}" dt="2024-05-15T13:33:26.845" v="1"/>
          <ac:picMkLst>
            <pc:docMk/>
            <pc:sldMk cId="3184472750" sldId="327"/>
            <ac:picMk id="2" creationId="{B168A944-2F16-F251-8FBD-08FFE5601CFC}"/>
          </ac:picMkLst>
        </pc:picChg>
      </pc:sldChg>
      <pc:sldChg chg="modSp">
        <pc:chgData name="BELLEMIN SANDRA" userId="5fe4e071-d3f4-40df-970f-ee8fcf898346" providerId="ADAL" clId="{765D77A7-98C2-411E-A53F-455804D3B85B}" dt="2024-05-15T13:33:41.124" v="2"/>
        <pc:sldMkLst>
          <pc:docMk/>
          <pc:sldMk cId="2575996988" sldId="347"/>
        </pc:sldMkLst>
        <pc:picChg chg="mod">
          <ac:chgData name="BELLEMIN SANDRA" userId="5fe4e071-d3f4-40df-970f-ee8fcf898346" providerId="ADAL" clId="{765D77A7-98C2-411E-A53F-455804D3B85B}" dt="2024-05-15T13:33:41.124" v="2"/>
          <ac:picMkLst>
            <pc:docMk/>
            <pc:sldMk cId="2575996988" sldId="347"/>
            <ac:picMk id="2" creationId="{0AC25E22-7D7D-0E38-7A7E-DBA3BAAE0FD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192B0-923E-46A6-8252-A136E164E25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6E93-96CA-4572-A567-45E5191887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9193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192B0-923E-46A6-8252-A136E164E25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6E93-96CA-4572-A567-45E5191887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1648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192B0-923E-46A6-8252-A136E164E25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6E93-96CA-4572-A567-45E5191887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8623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192B0-923E-46A6-8252-A136E164E25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6E93-96CA-4572-A567-45E5191887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26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192B0-923E-46A6-8252-A136E164E25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6E93-96CA-4572-A567-45E5191887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8695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192B0-923E-46A6-8252-A136E164E25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6E93-96CA-4572-A567-45E5191887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6941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192B0-923E-46A6-8252-A136E164E25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6E93-96CA-4572-A567-45E5191887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0491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192B0-923E-46A6-8252-A136E164E25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6E93-96CA-4572-A567-45E5191887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2492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192B0-923E-46A6-8252-A136E164E25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6E93-96CA-4572-A567-45E5191887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5178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192B0-923E-46A6-8252-A136E164E25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6E93-96CA-4572-A567-45E5191887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0974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192B0-923E-46A6-8252-A136E164E25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6E93-96CA-4572-A567-45E5191887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2384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192B0-923E-46A6-8252-A136E164E25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4C6E93-96CA-4572-A567-45E5191887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309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34.png"/><Relationship Id="rId4" Type="http://schemas.openxmlformats.org/officeDocument/2006/relationships/image" Target="../media/image80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34.png"/><Relationship Id="rId4" Type="http://schemas.openxmlformats.org/officeDocument/2006/relationships/image" Target="../media/image81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34.png"/><Relationship Id="rId4" Type="http://schemas.openxmlformats.org/officeDocument/2006/relationships/image" Target="../media/image82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34.png"/><Relationship Id="rId4" Type="http://schemas.openxmlformats.org/officeDocument/2006/relationships/image" Target="../media/image83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34.png"/><Relationship Id="rId4" Type="http://schemas.openxmlformats.org/officeDocument/2006/relationships/image" Target="../media/image84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34.png"/><Relationship Id="rId4" Type="http://schemas.openxmlformats.org/officeDocument/2006/relationships/image" Target="../media/image85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34.png"/><Relationship Id="rId4" Type="http://schemas.openxmlformats.org/officeDocument/2006/relationships/image" Target="../media/image86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34.png"/><Relationship Id="rId4" Type="http://schemas.openxmlformats.org/officeDocument/2006/relationships/image" Target="../media/image87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34.png"/><Relationship Id="rId4" Type="http://schemas.openxmlformats.org/officeDocument/2006/relationships/image" Target="../media/image88.JP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10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91.xml"/><Relationship Id="rId5" Type="http://schemas.openxmlformats.org/officeDocument/2006/relationships/slide" Target="slide60.xml"/><Relationship Id="rId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3-Video_jour2.mp4" TargetMode="Externa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4.png"/><Relationship Id="rId4" Type="http://schemas.openxmlformats.org/officeDocument/2006/relationships/image" Target="../media/image35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4.png"/><Relationship Id="rId4" Type="http://schemas.openxmlformats.org/officeDocument/2006/relationships/image" Target="../media/image36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4.png"/><Relationship Id="rId4" Type="http://schemas.openxmlformats.org/officeDocument/2006/relationships/image" Target="../media/image37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4.png"/><Relationship Id="rId4" Type="http://schemas.openxmlformats.org/officeDocument/2006/relationships/image" Target="../media/image38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4.png"/><Relationship Id="rId4" Type="http://schemas.openxmlformats.org/officeDocument/2006/relationships/image" Target="../media/image39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4.png"/><Relationship Id="rId4" Type="http://schemas.openxmlformats.org/officeDocument/2006/relationships/image" Target="../media/image40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4.png"/><Relationship Id="rId4" Type="http://schemas.openxmlformats.org/officeDocument/2006/relationships/image" Target="../media/image4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4.png"/><Relationship Id="rId4" Type="http://schemas.openxmlformats.org/officeDocument/2006/relationships/image" Target="../media/image42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4.png"/><Relationship Id="rId4" Type="http://schemas.openxmlformats.org/officeDocument/2006/relationships/image" Target="../media/image43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4.png"/><Relationship Id="rId4" Type="http://schemas.openxmlformats.org/officeDocument/2006/relationships/image" Target="../media/image44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4.png"/><Relationship Id="rId4" Type="http://schemas.openxmlformats.org/officeDocument/2006/relationships/image" Target="../media/image45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4.png"/><Relationship Id="rId4" Type="http://schemas.openxmlformats.org/officeDocument/2006/relationships/image" Target="../media/image46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4.png"/><Relationship Id="rId4" Type="http://schemas.openxmlformats.org/officeDocument/2006/relationships/image" Target="../media/image47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4.png"/><Relationship Id="rId4" Type="http://schemas.openxmlformats.org/officeDocument/2006/relationships/image" Target="../media/image48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4.png"/><Relationship Id="rId4" Type="http://schemas.openxmlformats.org/officeDocument/2006/relationships/image" Target="../media/image49.jp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3-Video_jour3.mp4" TargetMode="Externa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4.png"/><Relationship Id="rId4" Type="http://schemas.openxmlformats.org/officeDocument/2006/relationships/image" Target="../media/image54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4.png"/><Relationship Id="rId4" Type="http://schemas.openxmlformats.org/officeDocument/2006/relationships/image" Target="../media/image55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4.png"/><Relationship Id="rId4" Type="http://schemas.openxmlformats.org/officeDocument/2006/relationships/image" Target="../media/image56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4.png"/><Relationship Id="rId4" Type="http://schemas.openxmlformats.org/officeDocument/2006/relationships/image" Target="../media/image57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4.png"/><Relationship Id="rId4" Type="http://schemas.openxmlformats.org/officeDocument/2006/relationships/image" Target="../media/image58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4.png"/><Relationship Id="rId4" Type="http://schemas.openxmlformats.org/officeDocument/2006/relationships/image" Target="../media/image59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4.png"/><Relationship Id="rId4" Type="http://schemas.openxmlformats.org/officeDocument/2006/relationships/image" Target="../media/image60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4.png"/><Relationship Id="rId4" Type="http://schemas.openxmlformats.org/officeDocument/2006/relationships/image" Target="../media/image61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4.png"/><Relationship Id="rId4" Type="http://schemas.openxmlformats.org/officeDocument/2006/relationships/image" Target="../media/image62.JP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4.png"/><Relationship Id="rId4" Type="http://schemas.openxmlformats.org/officeDocument/2006/relationships/image" Target="../media/image63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4.png"/><Relationship Id="rId4" Type="http://schemas.openxmlformats.org/officeDocument/2006/relationships/image" Target="../media/image64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4.png"/><Relationship Id="rId4" Type="http://schemas.openxmlformats.org/officeDocument/2006/relationships/image" Target="../media/image65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4.png"/><Relationship Id="rId4" Type="http://schemas.openxmlformats.org/officeDocument/2006/relationships/image" Target="../media/image66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4.png"/><Relationship Id="rId4" Type="http://schemas.openxmlformats.org/officeDocument/2006/relationships/image" Target="../media/image67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4.png"/><Relationship Id="rId4" Type="http://schemas.openxmlformats.org/officeDocument/2006/relationships/image" Target="../media/image68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4.png"/><Relationship Id="rId4" Type="http://schemas.openxmlformats.org/officeDocument/2006/relationships/image" Target="../media/image69.JP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3-Video_jour4.mp4" TargetMode="External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4.png"/><Relationship Id="rId4" Type="http://schemas.openxmlformats.org/officeDocument/2006/relationships/image" Target="../media/image73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4.png"/><Relationship Id="rId4" Type="http://schemas.openxmlformats.org/officeDocument/2006/relationships/image" Target="../media/image74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34.png"/><Relationship Id="rId4" Type="http://schemas.openxmlformats.org/officeDocument/2006/relationships/image" Target="../media/image75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34.png"/><Relationship Id="rId4" Type="http://schemas.openxmlformats.org/officeDocument/2006/relationships/image" Target="../media/image76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4.png"/><Relationship Id="rId4" Type="http://schemas.openxmlformats.org/officeDocument/2006/relationships/image" Target="../media/image77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4.png"/><Relationship Id="rId4" Type="http://schemas.openxmlformats.org/officeDocument/2006/relationships/image" Target="../media/image78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34.png"/><Relationship Id="rId4" Type="http://schemas.openxmlformats.org/officeDocument/2006/relationships/image" Target="../media/image7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67374964-6F23-E1B6-35A5-C2CDBAA895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080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47BDC8D0-D01D-0435-8FC8-3D69EFED3F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55728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632ECAF6-6C00-D7C6-6114-0210AD421A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C0B914-6323-29D7-F5BC-931E1B0DA30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B497757-C735-D337-2713-F6CB9EF66C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54830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21"/>
    </mc:Choice>
    <mc:Fallback xmlns="">
      <p:transition spd="slow" advTm="112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90D0904B-77D8-5FE4-F8CA-F3893EE587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8A74FA1-1C5C-5D11-6FCF-204A0520413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BF952CA-B171-FDAB-6DFA-42591B97DF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5951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83"/>
    </mc:Choice>
    <mc:Fallback xmlns="">
      <p:transition spd="slow" advTm="105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C841A560-01CE-2D26-90C1-C4511D5016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2CF7460-5A64-A8B3-7FE0-07E69F0235A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CC1D0EE-7CED-124F-833D-DDC9DB23D5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47152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24"/>
    </mc:Choice>
    <mc:Fallback xmlns="">
      <p:transition spd="slow" advTm="94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ED7A72B0-7EBA-0CBE-559C-481CB3C3A4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4E95095-ADE3-D79C-9237-D429BBD4EC9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1B5A2C5-7419-9CFE-8C6F-220915ED0E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5417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87"/>
    </mc:Choice>
    <mc:Fallback xmlns="">
      <p:transition spd="slow" advTm="108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B912B533-CD88-3549-CBF4-FD216179A7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193CD89-BFCC-A18C-2F80-F9C268AABA2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D04F9BA-37D2-0BCB-7B3D-6AB571DF0F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69015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13"/>
    </mc:Choice>
    <mc:Fallback xmlns="">
      <p:transition spd="slow" advTm="116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339D01B1-BCE3-7B5B-E743-CBADCCC6D2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5EE5983-30F1-4C65-8F39-33AD8F8E017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7E416A0-F296-7A5C-B9A7-ADB56E37F1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37908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64"/>
    </mc:Choice>
    <mc:Fallback xmlns="">
      <p:transition spd="slow" advTm="104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5D68728B-E5C8-16BF-6C96-C3027FD3F3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D79CDE4-9160-8358-D4DA-4CAA3E32BA7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B2416AA-0710-2393-4B14-0280846D3E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80277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98"/>
    </mc:Choice>
    <mc:Fallback xmlns="">
      <p:transition spd="slow" advTm="100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96F697AE-65F2-FFE4-1866-4F70FC8AC4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381BE26-F9E9-C542-6254-10170560B1F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D243543-DA66-EA8C-1B77-FB0E546753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6225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82"/>
    </mc:Choice>
    <mc:Fallback xmlns="">
      <p:transition spd="slow" advTm="98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80183F72-D27C-B6A4-1D50-7A204B492E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E81777A-2DE6-CE17-8D82-324D12B90ED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E76CF0C-2FA7-41D0-D7BC-8434073741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5900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47"/>
    </mc:Choice>
    <mc:Fallback xmlns="">
      <p:transition spd="slow" advTm="133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3A2D002B-5CF0-4DAE-7062-3D049CE19F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9140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3FB9154D-9201-0B80-870A-F558E36B34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247380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7F133885-CB1E-4BB6-68D1-2B12DDE4F2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887950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87D40C9E-9B11-D8ED-5148-75BC80BC61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926059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7EBD52B-9895-9E45-5181-97F5611233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865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ED279EAD-C19D-06B8-2CB1-D3BCAE547F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226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847A768A-3904-EE39-D74D-5383FAE822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991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AD331FCB-09C6-161D-B5AD-5566AC7799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4383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1D3B0C02-0FCE-9B4A-7BAC-DA0E649B1F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7358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B38B97F9-1F5E-73DF-ECE0-B3AFE96766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1638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54926D21-6225-B1E1-C542-8EC13C2593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9424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746CEE80-46DC-947A-3B0B-30D7F0A8EE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5622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870FB47B-03DE-8085-9DD8-C51B390058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174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habits, dessin humoristique, personne, clipart&#10;&#10;Description générée automatiquement">
            <a:extLst>
              <a:ext uri="{FF2B5EF4-FFF2-40B4-BE49-F238E27FC236}">
                <a16:creationId xmlns:a16="http://schemas.microsoft.com/office/drawing/2014/main" id="{B2F63814-DBA8-8580-160B-0FEA0628DD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0385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7ABA23D4-3551-086D-3C93-4F634CD423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3955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0E813EA5-E2F1-77C0-2D26-FAD8E9DB1A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3213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7CE04B87-FCD0-CA58-170C-646211ACB1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696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5D535251-146D-C6AE-BA3B-DD4D6111AD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1204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4EBC0510-63B1-51E3-43FF-D5EE341967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3360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400495BE-2B1A-2D57-65E4-1ACFC3D0FA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2577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FBA5346E-EA5A-C1B8-6407-AA98927206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4357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13A73C20-41E9-96C3-FAD1-ABF8844576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6884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D7595DCA-6B10-F896-A410-0CDA4CC96C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329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2CDD8A9D-AFAB-9D93-6A5E-0E5720BEEE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330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FC9D4D61-9CDE-89E3-2894-D57552F6A8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2A517346-2BD5-58C7-543E-850108474959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0466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F838FA59-CC77-96FA-F71F-135F85861F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0802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877AA38A-45FB-71D3-EEDA-B2F68D4A51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9805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2F70191C-50DE-A317-2FE2-9913B0188A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003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EBD042B6-43D7-E034-E3C8-F9C9CE647A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6450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C9654E12-AD38-5EFD-F523-9A9A8641C6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2031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52E8CFCD-4AA4-3694-23FC-ED7C392C0B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1677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A416A0E3-1939-C1B6-3653-8AA730A8DD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9754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9348737C-853E-58E8-A117-07ACC0421B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0351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878A1C36-3309-601A-65E1-A9887DC1F2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5735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92B773F8-463C-FEF7-AA51-592B80A90B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46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56A92373-82BB-69E9-8C50-4028DC399B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3997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1BE84EEE-36C1-B08E-2249-D2DB31EA92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0569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15A16EBB-FDD2-5850-F3AE-1E57FE4988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A5131F3D-1471-8162-50E6-FDD0CE3EB9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0603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06B020E9-8A2C-689C-8884-3131DA77F9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E6C3E22-4D72-D513-CA1F-94C3795430F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CB314C1-B4F2-786D-CD59-543CB9F9A5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737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94"/>
    </mc:Choice>
    <mc:Fallback xmlns="">
      <p:transition spd="slow" advTm="95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6248C4A6-8A49-50D4-C126-E2FEE5421F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05FC407-C5DD-9D60-8CE2-D48C58399AF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0C2A28F-AB39-27B3-D024-2B70EA8F81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6936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40"/>
    </mc:Choice>
    <mc:Fallback xmlns="">
      <p:transition spd="slow" advTm="88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95496302-A0A8-14EF-5D0C-AC63384521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995E237-1BDC-D374-759B-DE6A6D4FC33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9AB1328-98D9-1526-4FC9-9CB30A46E7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08324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74"/>
    </mc:Choice>
    <mc:Fallback xmlns="">
      <p:transition spd="slow" advTm="86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315751E7-7E29-BD47-6D0B-07AA5E56E2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CF474F6-B14F-CBD2-8A05-A415CE115C3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7DB7702-8B27-FFB5-2988-F4B7A6732D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8324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97"/>
    </mc:Choice>
    <mc:Fallback xmlns="">
      <p:transition spd="slow" advTm="92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E3A25829-3CB9-B2F0-8172-BA0BD55535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773FA71-3EC0-E581-E4FC-9211BEF6036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986CD91-7031-D535-76C2-BD39C28651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4491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76"/>
    </mc:Choice>
    <mc:Fallback xmlns="">
      <p:transition spd="slow" advTm="91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818F9189-B93F-C386-0A5D-CC1688E2BD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21EEDA-6AFC-E98E-3D06-29A70C42A93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88C6791-8006-7F8F-A452-4A456E2E18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252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30"/>
    </mc:Choice>
    <mc:Fallback xmlns="">
      <p:transition spd="slow" advTm="84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12623AD5-5846-863D-0480-418DA8486D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D6D9B0F-3F35-3085-2F84-6DEFCA0B2FA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FA08610-F2B5-B2FD-ACD1-57CF2DCB1D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3454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24"/>
    </mc:Choice>
    <mc:Fallback xmlns="">
      <p:transition spd="slow" advTm="104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CF8C25B0-B6A6-BC71-BC59-E130BF0612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153E284-FB67-5A0C-E262-7867D52B8BE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737E44A-0194-4ABE-32B3-53B4A83AD0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4946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19"/>
    </mc:Choice>
    <mc:Fallback xmlns="">
      <p:transition spd="slow" advTm="100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C501FE4C-7DEF-1333-2151-46BDE420F8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69568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A3A65F76-D6D1-1AF2-E079-05DD600004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FA4845A-00B0-4167-6F29-74DE76A9200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81B6598-0C46-866C-CD92-8B27F8D062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04651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05"/>
    </mc:Choice>
    <mc:Fallback xmlns="">
      <p:transition spd="slow" advTm="94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D4446202-DB52-EE5D-AE43-96137248A4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DF37BA3-9566-C7FB-B950-44E1DF1E2F7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4525863-5B8B-46AE-8369-65B091B46F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533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69"/>
    </mc:Choice>
    <mc:Fallback xmlns="">
      <p:transition spd="slow" advTm="98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A0D04155-1A80-D862-0413-CD5DBA65E6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42B149B-6EF8-2FDC-2442-76774CC93EA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C5A4558-1D21-9DE5-2F10-A2ADC37482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56720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90"/>
    </mc:Choice>
    <mc:Fallback xmlns="">
      <p:transition spd="slow" advTm="104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C7B06C9F-7F9D-B9A3-6A24-3EF54029B3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01F1D60-FB6B-6AA5-5B09-67409792F02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3EFA94C-6C19-887E-4679-B00D95D159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5265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63"/>
    </mc:Choice>
    <mc:Fallback xmlns="">
      <p:transition spd="slow" advTm="94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88AD723A-494D-F5C3-EEDE-705E652F19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3FE4F19-3D6E-8A70-42CF-0DE0C9715A0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61ADD84-0E21-7196-AD56-405C36D1B0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0972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56"/>
    </mc:Choice>
    <mc:Fallback xmlns="">
      <p:transition spd="slow" advTm="105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D5023312-5EF5-39B3-1B91-CD0DDABC45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75C7EA5-2E7C-6F4C-5708-117119D2072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3E1F5FA-C642-D769-FA02-F9BC4BBE62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8603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15"/>
    </mc:Choice>
    <mc:Fallback xmlns="">
      <p:transition spd="slow" advTm="99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45B3F1FB-E0CF-750B-A886-49E4C99204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541FB92-ACA9-B1E1-855D-8DD08A1BF12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6AB3E47-75D4-3A0C-F818-B358A83AC2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5529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63"/>
    </mc:Choice>
    <mc:Fallback xmlns="">
      <p:transition spd="slow" advTm="102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A17E9D6-0128-2151-0224-B259B575A9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46061C5-B79E-819B-B00D-19373836017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2A33566-430A-9293-9542-ACA42D6630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52587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39"/>
    </mc:Choice>
    <mc:Fallback xmlns="">
      <p:transition spd="slow" advTm="132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C11E5B5B-E870-0A14-8DBA-FCCD7D36B0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21300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8C05340-A8B0-D655-51D3-44B571F614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6312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E95186DF-BAD6-D413-20D8-12F604C2ED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52187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9CFB64D7-7B5D-0176-D501-3183CFF93F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59974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EE88E9E4-30FA-BEFF-40FC-70CBBF19DB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504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C011EF64-B11A-8253-D2F4-5C32B093E2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3219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E7A76C89-35D9-6E7D-8DF8-D7C32164DD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48832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1A6F7A33-946D-ECF3-12CB-7815546171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78207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B559F827-9F35-A0AE-C825-994A854B69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61648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9BBB7739-7499-0FD7-B1AB-E4CF3E55D2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16320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4D91133B-EC0C-A245-CAB6-AF58B55A71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4454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607B2ED7-DABA-7CF6-3DFA-24E693D45C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68584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897B9BCF-4283-BB9D-81DE-15F2C6CFEA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168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B703D48B-A639-D08D-787A-8192026C70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88378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1818992C-187D-4030-0CC2-4D3CC49A60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99114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389540D2-C8B1-9DF1-74A1-0AC0F0C8D7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19563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CE436901-EC1E-C222-09AB-F4D8467E75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B168A944-2F16-F251-8FBD-08FFE5601C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47275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466879E8-405F-281B-A0C6-D34E65435F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82E928E-24C1-3192-AA66-BB4424280A8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C26E4E9-4601-0326-19EF-071D65392B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7962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04"/>
    </mc:Choice>
    <mc:Fallback xmlns="">
      <p:transition spd="slow" advTm="108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BDC45B7B-0625-5A28-82E5-D121611264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8A47BDE-4376-1F9A-9069-489346243A4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FAF51A9-17C7-8B6A-6F94-00ACD6AB78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1678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07"/>
    </mc:Choice>
    <mc:Fallback xmlns="">
      <p:transition spd="slow" advTm="94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476BE5E1-A55B-A279-44DC-F0146F256B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AC2CEAA-25B9-1395-0D26-D18ED299837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DADB088-D4ED-1050-5369-68516CCF5F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3592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63"/>
    </mc:Choice>
    <mc:Fallback xmlns="">
      <p:transition spd="slow" advTm="95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A0DAF4C7-9134-AAD7-0A29-7021658581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58DFEB2-144F-EF71-7345-E23CA2263A0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CCCE81C-0734-DC3D-030C-336FECBF19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2175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84"/>
    </mc:Choice>
    <mc:Fallback xmlns="">
      <p:transition spd="slow" advTm="103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CC676CFD-2C89-2812-B5AD-84EDF2D20C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49E599A-6C84-8D62-F3AC-2EAFF4ADCBB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D462377-A914-5AE1-CE4A-DF105EFF0D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7545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64"/>
    </mc:Choice>
    <mc:Fallback xmlns="">
      <p:transition spd="slow" advTm="103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9E366F07-1EFE-BF4E-6B86-B80329A654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3C0DDFF-16EC-AD13-9FC2-101B7A9A48B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B40F65BF-1710-3B1F-DEFC-FD207153AF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4540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31"/>
    </mc:Choice>
    <mc:Fallback xmlns="">
      <p:transition spd="slow" advTm="99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72550EAB-10DF-5244-5891-D746C81870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E4E1BD3-AE67-3E73-EC29-2395A88A1C7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66CCC59-24E8-3D32-7D45-E51E7A6300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0520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62"/>
    </mc:Choice>
    <mc:Fallback xmlns="">
      <p:transition spd="slow" advTm="101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13EF321E-EBEB-C0AD-ADCA-59207E6797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9381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CC402969-D571-E9EA-AFA3-A399421BEB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927FEB8-7F09-A853-2185-29A255B5BFF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2717520-D6BA-5EB7-E1A2-5838F2EBDB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0670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06"/>
    </mc:Choice>
    <mc:Fallback xmlns="">
      <p:transition spd="slow" advTm="97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7C974E7C-1FB4-23F0-6F5B-DE60C68068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79401A-74B6-F240-B051-5953E321D68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0355052-1426-1959-5ED0-04FD5AD850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9324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25"/>
    </mc:Choice>
    <mc:Fallback xmlns="">
      <p:transition spd="slow" advTm="104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2A6EC3DE-B99A-7DE5-D889-3008972151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4CECBFE-B45F-11A1-AD65-9FB91AA8D3B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186065B-50CD-5ADE-BEA0-9317750FF9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28189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54"/>
    </mc:Choice>
    <mc:Fallback xmlns="">
      <p:transition spd="slow" advTm="110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B3845CA4-7535-ADAB-7467-B8F1551112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1F31B73-B36C-2582-271C-B9CC3DD4385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C128402-2F04-753E-EF27-D0E7328195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0628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50"/>
    </mc:Choice>
    <mc:Fallback xmlns="">
      <p:transition spd="slow" advTm="100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C4028818-8E94-72E6-3EC8-10CE97D743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4763405-B8CA-274E-A8ED-74A3821198F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50F4AA8-1C3B-B66A-E19F-F6AF3FC905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7463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57"/>
    </mc:Choice>
    <mc:Fallback xmlns="">
      <p:transition spd="slow" advTm="107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6A0FCDB8-E482-21DC-F1DD-47438A909C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78C83D6-136C-169A-445C-8F1CBEA7659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039EC86-F2CD-D0B0-18C6-45C25CA17B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9639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56"/>
    </mc:Choice>
    <mc:Fallback xmlns="">
      <p:transition spd="slow" advTm="112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6E77F0FE-EEC6-D8B8-85FA-6823FFC0B6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8A41886-9DD9-4669-402E-04D600C1306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C962901-0073-DF19-BA89-8642AC3A9A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9615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98"/>
    </mc:Choice>
    <mc:Fallback xmlns="">
      <p:transition spd="slow" advTm="99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93726A1F-71AC-432A-68C1-4E179E68C4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EAFDEAE-3CEF-F489-887E-6EB65FC651D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DB9EACA-F26B-6611-348E-C1FE69CDFF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946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47"/>
    </mc:Choice>
    <mc:Fallback xmlns="">
      <p:transition spd="slow" advTm="104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2C7BFE4E-F81A-2457-B301-FD86F51297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0A9F6D5-FFDE-6A31-DBB5-286185E8A94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908E81C-022D-EED6-977D-A3ADA9F4B10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5670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254"/>
    </mc:Choice>
    <mc:Fallback xmlns="">
      <p:transition spd="slow" advTm="122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2944287C-3807-8108-B299-B021229B86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31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ECBBDAAA-B874-8BBE-AE47-1443ED5265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73658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AEC27D35-9453-B629-D901-55C77673F0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83721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27D02753-C84E-18A4-0395-C9225BC0E2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88966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EC1D851C-EB86-D884-E530-22C63C9930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0AC25E22-7D7D-0E38-7A7E-DBA3BAAE0F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99698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10653981-A436-7945-A7F2-22840B031B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077A1C-B309-E84E-F9A2-0682307F973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21BF30F-1A80-746E-6DB1-B585ECEC6B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80983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90"/>
    </mc:Choice>
    <mc:Fallback xmlns="">
      <p:transition spd="slow" advTm="99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5F49A250-05D8-C3AB-ABD1-ED3D583D26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4611371-B133-389D-AC1B-19A4E43FBA1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0832A19-1AF1-5DD1-E6BB-D1E1295424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3660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83"/>
    </mc:Choice>
    <mc:Fallback xmlns="">
      <p:transition spd="slow" advTm="96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B1181C96-8F9F-A839-F819-7B0BC56BAA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5D92B93-412A-9AD7-94B8-BCD4A23ECE0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7596D26-2F40-6DC2-D331-3B799C3B9E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0874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34"/>
    </mc:Choice>
    <mc:Fallback xmlns="">
      <p:transition spd="slow" advTm="109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3C8B03C2-7529-4313-A4FF-3A3025F683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DA90879-42CA-E6B9-3803-141621B1721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C0E9E2F-1F48-C531-04EF-7EFC18E3DA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9039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20"/>
    </mc:Choice>
    <mc:Fallback xmlns="">
      <p:transition spd="slow" advTm="107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31B41554-6220-2962-B02B-159FF5F77A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E4DBDA-2BD4-B85D-6254-A23E2C15406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C7D2FEE-9F9A-20FE-DBF8-691A006B1F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6510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09"/>
    </mc:Choice>
    <mc:Fallback xmlns="">
      <p:transition spd="slow" advTm="108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BDA1F474-5019-0F60-4A6F-F048D633A1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27BF0F9-1A9A-231A-FFD0-A3EA3E01DFE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C8437FD-E600-88EF-87ED-5CD4EBA55D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8843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34"/>
    </mc:Choice>
    <mc:Fallback xmlns="">
      <p:transition spd="slow" advTm="113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25667A3F-E84C-13E3-ED75-7D07DE26EA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6A6FD54-A6C9-B572-D4D1-FC0EE4115DD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AD17B25-4783-9240-889E-20D74BFA8C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0992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35"/>
    </mc:Choice>
    <mc:Fallback xmlns="">
      <p:transition spd="slow" advTm="111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BB24FA-B4E9-4EDA-B5DF-39842C5C6E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DBCE0A-3E54-48C8-8960-3B43E62FBE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31</TotalTime>
  <Words>28</Words>
  <Application>Microsoft Office PowerPoint</Application>
  <PresentationFormat>Affichage à l'écran (4:3)</PresentationFormat>
  <Paragraphs>5</Paragraphs>
  <Slides>112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112</vt:i4>
      </vt:variant>
    </vt:vector>
  </HeadingPairs>
  <TitlesOfParts>
    <vt:vector size="117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6</cp:revision>
  <dcterms:created xsi:type="dcterms:W3CDTF">2024-01-07T09:47:58Z</dcterms:created>
  <dcterms:modified xsi:type="dcterms:W3CDTF">2024-05-15T13:33:44Z</dcterms:modified>
</cp:coreProperties>
</file>