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2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90469F-EAA7-4468-8128-0FAF80A80275}" v="3" dt="2024-05-15T13:45:11.9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75" Type="http://schemas.openxmlformats.org/officeDocument/2006/relationships/slide" Target="slides/slide172.xml"/><Relationship Id="rId170" Type="http://schemas.openxmlformats.org/officeDocument/2006/relationships/slide" Target="slides/slide167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181" Type="http://schemas.microsoft.com/office/2016/11/relationships/changesInfo" Target="changesInfos/changesInfo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slide" Target="slides/slide168.xml"/><Relationship Id="rId176" Type="http://schemas.openxmlformats.org/officeDocument/2006/relationships/slide" Target="slides/slide17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8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7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72" Type="http://schemas.openxmlformats.org/officeDocument/2006/relationships/slide" Target="slides/slide169.xml"/><Relationship Id="rId180" Type="http://schemas.openxmlformats.org/officeDocument/2006/relationships/tableStyles" Target="tableStyles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theme" Target="theme/theme1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F890469F-EAA7-4468-8128-0FAF80A80275}"/>
    <pc:docChg chg="modSld">
      <pc:chgData name="BELLEMIN SANDRA" userId="5fe4e071-d3f4-40df-970f-ee8fcf898346" providerId="ADAL" clId="{F890469F-EAA7-4468-8128-0FAF80A80275}" dt="2024-05-15T13:45:11.929" v="2"/>
      <pc:docMkLst>
        <pc:docMk/>
      </pc:docMkLst>
      <pc:sldChg chg="modSp">
        <pc:chgData name="BELLEMIN SANDRA" userId="5fe4e071-d3f4-40df-970f-ee8fcf898346" providerId="ADAL" clId="{F890469F-EAA7-4468-8128-0FAF80A80275}" dt="2024-05-15T13:44:23.088" v="0"/>
        <pc:sldMkLst>
          <pc:docMk/>
          <pc:sldMk cId="3837202394" sldId="338"/>
        </pc:sldMkLst>
        <pc:picChg chg="mod">
          <ac:chgData name="BELLEMIN SANDRA" userId="5fe4e071-d3f4-40df-970f-ee8fcf898346" providerId="ADAL" clId="{F890469F-EAA7-4468-8128-0FAF80A80275}" dt="2024-05-15T13:44:23.088" v="0"/>
          <ac:picMkLst>
            <pc:docMk/>
            <pc:sldMk cId="3837202394" sldId="338"/>
            <ac:picMk id="2" creationId="{D766339B-936A-81CE-173C-4A8C310D634E}"/>
          </ac:picMkLst>
        </pc:picChg>
      </pc:sldChg>
      <pc:sldChg chg="modSp">
        <pc:chgData name="BELLEMIN SANDRA" userId="5fe4e071-d3f4-40df-970f-ee8fcf898346" providerId="ADAL" clId="{F890469F-EAA7-4468-8128-0FAF80A80275}" dt="2024-05-15T13:44:49.029" v="1"/>
        <pc:sldMkLst>
          <pc:docMk/>
          <pc:sldMk cId="1734010680" sldId="388"/>
        </pc:sldMkLst>
        <pc:picChg chg="mod">
          <ac:chgData name="BELLEMIN SANDRA" userId="5fe4e071-d3f4-40df-970f-ee8fcf898346" providerId="ADAL" clId="{F890469F-EAA7-4468-8128-0FAF80A80275}" dt="2024-05-15T13:44:49.029" v="1"/>
          <ac:picMkLst>
            <pc:docMk/>
            <pc:sldMk cId="1734010680" sldId="388"/>
            <ac:picMk id="2" creationId="{6E3B70AF-69DC-039C-0662-AE699F04E56C}"/>
          </ac:picMkLst>
        </pc:picChg>
      </pc:sldChg>
      <pc:sldChg chg="modSp">
        <pc:chgData name="BELLEMIN SANDRA" userId="5fe4e071-d3f4-40df-970f-ee8fcf898346" providerId="ADAL" clId="{F890469F-EAA7-4468-8128-0FAF80A80275}" dt="2024-05-15T13:45:11.929" v="2"/>
        <pc:sldMkLst>
          <pc:docMk/>
          <pc:sldMk cId="2927804733" sldId="408"/>
        </pc:sldMkLst>
        <pc:picChg chg="mod">
          <ac:chgData name="BELLEMIN SANDRA" userId="5fe4e071-d3f4-40df-970f-ee8fcf898346" providerId="ADAL" clId="{F890469F-EAA7-4468-8128-0FAF80A80275}" dt="2024-05-15T13:45:11.929" v="2"/>
          <ac:picMkLst>
            <pc:docMk/>
            <pc:sldMk cId="2927804733" sldId="408"/>
            <ac:picMk id="2" creationId="{06B7153F-E8CB-ECB6-BDE9-3890E6F8FD5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535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677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0447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14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657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30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1081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68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9045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19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10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A5D2-23F5-4714-8D80-F44C91249BA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4C50C-9813-45F8-9956-F732FD6206E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367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4-Video_jour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7.png"/><Relationship Id="rId4" Type="http://schemas.openxmlformats.org/officeDocument/2006/relationships/image" Target="../media/image77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7.png"/><Relationship Id="rId4" Type="http://schemas.openxmlformats.org/officeDocument/2006/relationships/image" Target="../media/image78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7.png"/><Relationship Id="rId4" Type="http://schemas.openxmlformats.org/officeDocument/2006/relationships/image" Target="../media/image79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7.png"/><Relationship Id="rId4" Type="http://schemas.openxmlformats.org/officeDocument/2006/relationships/image" Target="../media/image80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7.png"/><Relationship Id="rId4" Type="http://schemas.openxmlformats.org/officeDocument/2006/relationships/image" Target="../media/image81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7.png"/><Relationship Id="rId4" Type="http://schemas.openxmlformats.org/officeDocument/2006/relationships/image" Target="../media/image8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7.png"/><Relationship Id="rId4" Type="http://schemas.openxmlformats.org/officeDocument/2006/relationships/image" Target="../media/image83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7.png"/><Relationship Id="rId4" Type="http://schemas.openxmlformats.org/officeDocument/2006/relationships/image" Target="../media/image84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7.png"/><Relationship Id="rId4" Type="http://schemas.openxmlformats.org/officeDocument/2006/relationships/image" Target="../media/image85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7.png"/><Relationship Id="rId4" Type="http://schemas.openxmlformats.org/officeDocument/2006/relationships/image" Target="../media/image86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7.png"/><Relationship Id="rId4" Type="http://schemas.openxmlformats.org/officeDocument/2006/relationships/image" Target="../media/image87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7.png"/><Relationship Id="rId4" Type="http://schemas.openxmlformats.org/officeDocument/2006/relationships/image" Target="../media/image88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7.png"/><Relationship Id="rId4" Type="http://schemas.openxmlformats.org/officeDocument/2006/relationships/image" Target="../media/image89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7.png"/><Relationship Id="rId4" Type="http://schemas.openxmlformats.org/officeDocument/2006/relationships/image" Target="../media/image90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7.png"/><Relationship Id="rId4" Type="http://schemas.openxmlformats.org/officeDocument/2006/relationships/image" Target="../media/image91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7.png"/><Relationship Id="rId4" Type="http://schemas.openxmlformats.org/officeDocument/2006/relationships/image" Target="../media/image9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4-Video_jour4.mp4" TargetMode="Externa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7.png"/><Relationship Id="rId4" Type="http://schemas.openxmlformats.org/officeDocument/2006/relationships/image" Target="../media/image96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7.png"/><Relationship Id="rId4" Type="http://schemas.openxmlformats.org/officeDocument/2006/relationships/image" Target="../media/image97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7.png"/><Relationship Id="rId4" Type="http://schemas.openxmlformats.org/officeDocument/2006/relationships/image" Target="../media/image98.JP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7.png"/><Relationship Id="rId4" Type="http://schemas.openxmlformats.org/officeDocument/2006/relationships/image" Target="../media/image99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7.png"/><Relationship Id="rId4" Type="http://schemas.openxmlformats.org/officeDocument/2006/relationships/image" Target="../media/image100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7.png"/><Relationship Id="rId4" Type="http://schemas.openxmlformats.org/officeDocument/2006/relationships/image" Target="../media/image10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7.png"/><Relationship Id="rId4" Type="http://schemas.openxmlformats.org/officeDocument/2006/relationships/image" Target="../media/image102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7.png"/><Relationship Id="rId4" Type="http://schemas.openxmlformats.org/officeDocument/2006/relationships/image" Target="../media/image103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7.png"/><Relationship Id="rId4" Type="http://schemas.openxmlformats.org/officeDocument/2006/relationships/image" Target="../media/image104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7.png"/><Relationship Id="rId4" Type="http://schemas.openxmlformats.org/officeDocument/2006/relationships/image" Target="../media/image105.JP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7.png"/><Relationship Id="rId4" Type="http://schemas.openxmlformats.org/officeDocument/2006/relationships/image" Target="../media/image106.JP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7.png"/><Relationship Id="rId4" Type="http://schemas.openxmlformats.org/officeDocument/2006/relationships/image" Target="../media/image107.JP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7.png"/><Relationship Id="rId4" Type="http://schemas.openxmlformats.org/officeDocument/2006/relationships/image" Target="../media/image108.JP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7.png"/><Relationship Id="rId4" Type="http://schemas.openxmlformats.org/officeDocument/2006/relationships/image" Target="../media/image109.JP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7.png"/><Relationship Id="rId4" Type="http://schemas.openxmlformats.org/officeDocument/2006/relationships/image" Target="../media/image110.JP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7.png"/><Relationship Id="rId4" Type="http://schemas.openxmlformats.org/officeDocument/2006/relationships/image" Target="../media/image11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7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52.xml"/><Relationship Id="rId5" Type="http://schemas.openxmlformats.org/officeDocument/2006/relationships/slide" Target="slide102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4-Video_jour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7.png"/><Relationship Id="rId4" Type="http://schemas.openxmlformats.org/officeDocument/2006/relationships/image" Target="../media/image58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7.png"/><Relationship Id="rId4" Type="http://schemas.openxmlformats.org/officeDocument/2006/relationships/image" Target="../media/image5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7.png"/><Relationship Id="rId4" Type="http://schemas.openxmlformats.org/officeDocument/2006/relationships/image" Target="../media/image6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7.png"/><Relationship Id="rId4" Type="http://schemas.openxmlformats.org/officeDocument/2006/relationships/image" Target="../media/image6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7.png"/><Relationship Id="rId4" Type="http://schemas.openxmlformats.org/officeDocument/2006/relationships/image" Target="../media/image6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7.png"/><Relationship Id="rId4" Type="http://schemas.openxmlformats.org/officeDocument/2006/relationships/image" Target="../media/image6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7.png"/><Relationship Id="rId4" Type="http://schemas.openxmlformats.org/officeDocument/2006/relationships/image" Target="../media/image6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7.png"/><Relationship Id="rId4" Type="http://schemas.openxmlformats.org/officeDocument/2006/relationships/image" Target="../media/image65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7.png"/><Relationship Id="rId4" Type="http://schemas.openxmlformats.org/officeDocument/2006/relationships/image" Target="../media/image66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7.png"/><Relationship Id="rId4" Type="http://schemas.openxmlformats.org/officeDocument/2006/relationships/image" Target="../media/image67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7.png"/><Relationship Id="rId4" Type="http://schemas.openxmlformats.org/officeDocument/2006/relationships/image" Target="../media/image68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7.png"/><Relationship Id="rId4" Type="http://schemas.openxmlformats.org/officeDocument/2006/relationships/image" Target="../media/image6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7.png"/><Relationship Id="rId4" Type="http://schemas.openxmlformats.org/officeDocument/2006/relationships/image" Target="../media/image70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7.png"/><Relationship Id="rId4" Type="http://schemas.openxmlformats.org/officeDocument/2006/relationships/image" Target="../media/image71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7.png"/><Relationship Id="rId4" Type="http://schemas.openxmlformats.org/officeDocument/2006/relationships/image" Target="../media/image7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404DF1F-8636-D78C-DE07-B4CC44F19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89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96E2B344-5B77-879D-7BB9-A265BC0148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9535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7C79B1AF-EFFF-57C6-87A5-7E20D56509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3212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3FF968-C89A-85B4-1DB2-18F61D585D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9484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BFBA22F-FE24-EA14-6E18-085970BC92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6439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D19F261-A3CD-11CA-8D95-6760520B50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6502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5C07C52-03D8-696D-1BB4-49B73F37A9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7538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D3631F0-7938-EEE6-C7C6-D0978B1792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2847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5E8F506-28E2-58AE-A10F-8816260D5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458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647F0C7-6DF0-338B-58D6-F061E254F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0971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BF97973-9098-DC24-FB39-36E0E0A08B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2392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41AF286A-DAA7-00B5-BB5E-2F11EFFF62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19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77F77BE7-CD32-7677-4275-22A6FDB27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468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D138726-66D5-ABF6-FC68-4C71CEDCBA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64762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7D33C77C-CE2E-FBEA-154A-D5CA93C9A4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9896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B85673AD-3BE1-F9C7-0525-8C50C7A453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9213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45A36805-1761-7861-EF32-A99DF50B9D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2155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C8542E31-C6D2-98AF-DEC9-82760D010C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540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9895296A-2E03-07A7-DDC7-182CE2615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2238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60D65AD-746B-6DCC-E567-C68F8DF8E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2675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24389E15-9D58-F944-375D-B861C2EF5C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5224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6704AEFC-87E1-5614-8EE5-99B202A2D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3184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3D36E25-37AC-DEE2-42D1-6CACF71081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51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6639EC87-9B52-CE58-7DDF-848D3C1CA6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3518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2408A33-00D1-0D7E-52C0-C395E0DB4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4096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4CEC6201-5225-EDA8-361C-4C45997EE6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5054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EFABA78-6D4D-725B-975E-3D1F1F7C21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5832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2C938A3-90D4-E618-0BB0-2015C1AC9A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9479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EFF2E271-496B-A2B9-A63E-C6925F1910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7973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681714E4-EE19-6070-9534-F9CE60141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1526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24AC6A5-718A-2F78-1C29-7122B8BA1F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9284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B020D220-AB77-9A7A-887A-D4E1ACF8F4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6245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84CA60E-6111-AC71-41E4-6B351E9E23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13583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1C4E6FCE-77D6-47BA-E4AE-2123D02DCA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89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8EB49CD-FDDB-F710-2F39-D9FE4D4E7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9275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56A2E102-5019-B6CB-BF19-64681AA011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6322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F163C09B-96E1-26A6-42B8-AE9453650F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0835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45A2AA4F-02E4-05C1-C942-D690D2D9CF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62496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CA516446-6039-E044-273B-8433534D35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E3B70AF-69DC-039C-0662-AE699F04E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1068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33ACD9F-F7C6-362B-5B2C-C58EFB1A1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4A8BDC-4163-46D7-CC3A-4A9AA58A19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D07947-EE38-B7BC-B2BC-3BBBA3C65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949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9"/>
    </mc:Choice>
    <mc:Fallback xmlns="">
      <p:transition spd="slow" advTm="9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B35228F1-6A75-C696-3694-2BE61343DF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E64A9A-8362-5EAB-6E1C-BA86C3D2D4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CD54EE-C902-B1B2-9A31-BA6C5E26F6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38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19"/>
    </mc:Choice>
    <mc:Fallback xmlns="">
      <p:transition spd="slow" advTm="8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EB2C713E-6957-58CF-A950-49A76DD2B4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39BB09-718B-3EA5-51B1-0C293C0D17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B4E9CA1-342D-DA97-BF3D-6BD9515C04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644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7"/>
    </mc:Choice>
    <mc:Fallback xmlns="">
      <p:transition spd="slow" advTm="8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43341C7C-DD55-D678-680E-A71F94E5E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AD949D-46B3-A49B-9F53-007811C8BC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557408-7AF6-CAD0-5218-C91978257C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797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1"/>
    </mc:Choice>
    <mc:Fallback xmlns="">
      <p:transition spd="slow" advTm="9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6248A62E-F564-0F1F-0302-FEFE11140F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A8F4EB-75F7-F526-D143-EB696A4E76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273FE8-5DDC-A144-3159-793390B2E9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792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5"/>
    </mc:Choice>
    <mc:Fallback xmlns="">
      <p:transition spd="slow" advTm="9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59AEC15A-FA7C-D119-0799-9A8FF51F3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D49341-A931-6DF2-0595-B04ED17D2A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F0A7F0-6D52-D50A-D4C6-8E7C90DB27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86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3"/>
    </mc:Choice>
    <mc:Fallback xmlns="">
      <p:transition spd="slow" advTm="8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ED19E29-E815-F7C1-2907-2941FA9E05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1573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EE06B3F-0EF5-1F68-9F12-7FE8B6FE26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806D91-B498-21FC-F47E-4E5F84CC32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7FF96F-AC68-D552-4165-7CB00319E1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396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4"/>
    </mc:Choice>
    <mc:Fallback xmlns="">
      <p:transition spd="slow" advTm="91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9642BAAC-2A47-E229-487B-D98A5FF718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89A1C9-4E6F-7F33-176A-6A68E3369C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469020-E06E-9EB7-DBC7-4DA99C3C5A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34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1"/>
    </mc:Choice>
    <mc:Fallback xmlns="">
      <p:transition spd="slow" advTm="87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149291FB-BA62-4F56-DB11-462BAD38CC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0D0C26-135C-C444-80B0-01885B068D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4C1844-ADBF-A925-71FC-0C9801A7EE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901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1"/>
    </mc:Choice>
    <mc:Fallback xmlns="">
      <p:transition spd="slow" advTm="8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21FE08C6-1245-79EA-4AE6-51DCC7699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29BDCE-A19D-71E2-37BE-EEF0B609E3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E283E2-F4E7-505D-6D10-F73186E417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51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9"/>
    </mc:Choice>
    <mc:Fallback xmlns="">
      <p:transition spd="slow" advTm="9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E29DEE90-5803-5762-8A8F-8A5B66F57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D62A4E-A4A1-F2FC-2A70-3D32749585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55F5D8-3FA6-A267-AB5E-168136412C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34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6"/>
    </mc:Choice>
    <mc:Fallback xmlns="">
      <p:transition spd="slow" advTm="8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85C9942D-BBA3-C128-5845-F40977E1C6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C4BFC0-CE74-B29F-FD68-FA2F05737D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48F91F-1D83-3B35-64C7-EAA3BCA97F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28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4"/>
    </mc:Choice>
    <mc:Fallback xmlns="">
      <p:transition spd="slow" advTm="10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93255B87-91A5-B02A-8F3B-5266A8453C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1351FC-F5C6-5848-84EB-72E1D0CEF1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CAF65D-009F-D8FF-BAD6-238986BDBE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325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8"/>
    </mc:Choice>
    <mc:Fallback xmlns="">
      <p:transition spd="slow" advTm="90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193D6149-7390-E13F-4992-350F275F6A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628866-4318-90C3-11BC-7BA2BE596E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27C6BB-C35D-25BE-1D20-1280C1F71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415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3"/>
    </mc:Choice>
    <mc:Fallback xmlns="">
      <p:transition spd="slow" advTm="9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166BF32A-FDB0-244D-52C9-B3D79188F0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E465D0-3C81-223A-5E50-341612FF36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C6A9BF-8A19-B33A-8F27-388F4E34C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522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6"/>
    </mc:Choice>
    <mc:Fallback xmlns="">
      <p:transition spd="slow" advTm="8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2B0C28E-F4AD-5B77-0313-496778B4B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1A8EFB-B34B-B492-E198-A18CBB5CFE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C43615B0-CB0B-DF00-CA8A-4568A2DF9C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986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20"/>
    </mc:Choice>
    <mc:Fallback xmlns="">
      <p:transition spd="slow" advTm="139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FB5F7E3-9CD3-14E7-20DC-CFA16DE527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68357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436AEDB4-2609-6B96-F287-BA9EE6945E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22384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98BA367B-B85E-1A43-68C9-9589C68E4F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8158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B8902A83-4E2B-8577-23B4-8EADB96701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52077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96A652B2-4AC2-6FA4-0C34-EFDFF7047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6B7153F-E8CB-ECB6-BDE9-3890E6F8F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04733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688C64C1-32B8-498D-A29C-32D37581C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DDEF65-E1B4-FF57-A984-ADF08ABD9E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53DDC1-2B87-438E-E3F0-0B8D71881D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884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2"/>
    </mc:Choice>
    <mc:Fallback xmlns="">
      <p:transition spd="slow" advTm="7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B1E5C348-F3F5-3BB1-01A8-1BC68D9847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9EE96A-6A71-7F4B-C8B4-07FADB5840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AE7A95-AE30-F678-A40C-A661FF269C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231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3"/>
    </mc:Choice>
    <mc:Fallback xmlns="">
      <p:transition spd="slow" advTm="8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973F60C1-58D0-3725-AD63-1FF8AAFCBC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B98D01-C5CE-E3CA-2386-B5965AC9DE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8BC947-3E70-AE2B-7233-55E7C24C96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427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9"/>
    </mc:Choice>
    <mc:Fallback xmlns="">
      <p:transition spd="slow" advTm="8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260D108B-17C0-8047-FAEC-5A5007C080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9619C4-677C-294B-280A-869CB80E6C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29F955-24DC-6BF8-AF81-975051FE6C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780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4"/>
    </mc:Choice>
    <mc:Fallback xmlns="">
      <p:transition spd="slow" advTm="9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46B5B942-F9BA-53EE-675E-AF3AE7B7BD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7A0301-646E-73A1-8551-2904D1AE3F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D0E553-409A-5910-6490-533EC36820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463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1"/>
    </mc:Choice>
    <mc:Fallback xmlns="">
      <p:transition spd="slow" advTm="9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4FA9D0EA-4122-6CB0-A6A9-DBDCDEC20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1E6E7C-C83B-34E9-1638-EB3035F3E4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A35515-FBFE-8DC2-C9A6-4ADE06D8A1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84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1"/>
    </mc:Choice>
    <mc:Fallback xmlns="">
      <p:transition spd="slow" advTm="8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757177D-3A77-A343-DA2D-A88941B046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506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49B70C86-ACD1-B7D4-72E8-3C775638D8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B9AD67-975E-6FC1-38DC-EFBDD89DD7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9E15A7-19D3-DF23-3A88-A9BD85F55B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196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6"/>
    </mc:Choice>
    <mc:Fallback xmlns="">
      <p:transition spd="slow" advTm="8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121EEC35-C113-8375-F4E8-39638773B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C4B95E-9362-B5DA-C4D6-62AF5DA293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DBBE62-F3F7-B875-D4CB-44D574FC90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55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8"/>
    </mc:Choice>
    <mc:Fallback xmlns="">
      <p:transition spd="slow" advTm="9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AA619191-B4FB-F297-C5E3-457B2B136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0CD042-FE18-0A5C-53FB-C6730A328B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CB9D55-33ED-C150-6A76-72DF010AA0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8199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0"/>
    </mc:Choice>
    <mc:Fallback xmlns="">
      <p:transition spd="slow" advTm="91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956B8DE3-9C9D-C859-2F0D-37290A522C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9C9E9-429A-01BE-0D19-708D1F0633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8F5748-872D-86BE-A2D8-03E3083DAF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2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7"/>
    </mc:Choice>
    <mc:Fallback xmlns="">
      <p:transition spd="slow" advTm="9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06EA482A-E34D-A7B6-486F-E1EA1D5A91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5992B4-DBA2-47B5-BF20-8B5914C775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C3CE571-6723-5511-D58B-616E7F6F63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334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03"/>
    </mc:Choice>
    <mc:Fallback xmlns="">
      <p:transition spd="slow" advTm="8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B99E3C3A-0B5A-E18B-4344-DF29ED2D5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99741B-5DE5-5F13-093B-C8733FA5F5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DDFC70A-F5B3-6738-F9FA-E75B35BFFE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001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2"/>
    </mc:Choice>
    <mc:Fallback xmlns="">
      <p:transition spd="slow" advTm="9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1996B73B-8279-BCCF-D9C0-7FC6A636E0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66B0B2-4FE9-BD02-B5E8-B6292FFCAF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1C1EE1-9EDD-EB85-CB23-536BADC0CC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396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20"/>
    </mc:Choice>
    <mc:Fallback xmlns="">
      <p:transition spd="slow" advTm="86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9A59C83A-2C04-A9E7-590E-46F5210BE4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C0476C-3245-5A2E-EF76-CA0EE3E5D5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B390C5-72EC-900D-D88C-8BD4E9AE4F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62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3"/>
    </mc:Choice>
    <mc:Fallback xmlns="">
      <p:transition spd="slow" advTm="9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B811C350-F1E7-FF61-E4E0-D542C0E1CB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E0B5F3-8F3B-4F52-4560-A8EE5D3CBB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366E7C-3717-506B-A596-7245D9F5C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1682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2"/>
    </mc:Choice>
    <mc:Fallback xmlns="">
      <p:transition spd="slow" advTm="8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87FA0964-0B06-C6D5-FD57-A2655A6B2E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002053-6D4B-452F-1CB0-70D56E0EEF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7C3A6E5-80C6-24DB-32E2-5E6180500F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328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08"/>
    </mc:Choice>
    <mc:Fallback xmlns="">
      <p:transition spd="slow" advTm="15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3366E9B3-FAC7-455A-F0DE-9A2557E23C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43107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EA080998-900C-DB15-98C5-E9D2256BEE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9994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1D78AE92-C783-AE91-F683-A19102666A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64452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9650F3EC-B8D1-9F58-9AAB-0AF9C6601E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73698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FFE9304-597F-1F5D-2D91-AEEC7BB2B3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86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307D1E2-3A9A-9EE6-DBC6-9744A4DA12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40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E5E955D-04EE-56DE-79E1-3F975D8B05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32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abits, dessin humoristique, personne, clipart&#10;&#10;Description générée automatiquement">
            <a:extLst>
              <a:ext uri="{FF2B5EF4-FFF2-40B4-BE49-F238E27FC236}">
                <a16:creationId xmlns:a16="http://schemas.microsoft.com/office/drawing/2014/main" id="{B2F63814-DBA8-8580-160B-0FEA0628DD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38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3C24231D-A5A8-AD8B-FF7F-7D4053473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2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0BD8E22-2086-9FCB-575C-7579DDA61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28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0DDFA8E-0F4A-7311-D879-81BDF055B9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237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8F3BE971-D31D-F6D9-06FB-305F428ACE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56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FEC31DF9-A02C-8DD7-DFA8-F9AABE804D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02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27C6894-C456-35F5-C15B-A6CB202A2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61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53477B7-A2C9-9585-5448-60CA57472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79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6B8A157-052A-BC56-CBA1-2491E404A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533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AC2640F-97FF-1C50-3CF0-D2F48AF791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046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A2AED1B-798E-D4AD-B2E4-15025F3CD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39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A4616D6-5262-168B-E1AE-8767B9B799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0B645B6-7F72-F7E6-1343-5CE9617824CE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5412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E379D6D-6F91-A6C9-BA7D-8BF8B8D602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69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588D23E-A853-68C4-275B-103442D63F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12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705BE21-2138-012F-0FF0-0013E4ECF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533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CD30334B-ED1D-B60B-39B1-3E2328374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2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906ADB01-F206-5F4F-3307-BAFC135B5A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232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DA58634-22B4-BF09-0B6B-E06B424652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872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83E78627-FBF4-F0D3-7F4B-CBC9B3E2A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05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8D4A414-2B04-DD52-F1B6-03CD13BC6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975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604910B-8B91-7C6B-4512-A8067D3697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53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1305095B-ADF0-34D6-70BF-D9CDD49E98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59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50FC013-EF8B-A5DC-519A-5B1316FB9A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703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C43158AD-3D5B-5230-02B0-07CA037C85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0526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764726DC-41C1-D95F-3CF4-61E6E73303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496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3B2B240E-5EDC-BE2E-B881-39C9BC9791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254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4E2E24EF-7D18-5353-9D6E-64E92F10FB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46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5BE4D0EB-3BE4-CE7A-40EE-9078AF194F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588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B1319B3-8C35-AB38-1F21-B159F8608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576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96A6B3C-6D18-B34F-A0A9-638ACBFCE4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7830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0CED6C15-CA82-7A92-85C6-57849D9B39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307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B0DB9EA-4199-2D5D-3F82-EAE944525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830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3316D4C-64A6-F124-47B7-B9EC66D6DA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8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20E39A67-CEB4-FB7F-3ED7-C6A43ABF84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710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2977A7A-69CE-33F4-FC17-519196C67D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762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F030854-8C73-0F75-3B0B-52D166D465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443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987AA3DA-63FF-62A5-E838-B053D2F69F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56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0DFCEED5-C5B5-ABC4-1F47-C75051011C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198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402A8C96-D50D-B1B1-F5F3-C0288A7687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199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304993B-464A-67DB-3991-7D7D6B6F95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078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C815294-76C8-983E-8B2A-4E7BD915D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99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EEFB7E1-BD5D-DEE9-41C7-06A04E1C85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22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9C6A0BA-B2BA-F05E-0CD4-7B60A4CF65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547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26160381-7DBA-D113-9FA1-011CAAD32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99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F678351-DBBD-B709-2AAB-C3E9AB90E5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061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C31F94E-7F18-25BC-1E58-12EF6FE10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724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8A76ECC-623B-75D5-ED30-1EE0CF82F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185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1C8B4F1C-7CF3-3082-F9FA-2779897EE1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473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6AAAA636-60CF-A62F-231E-6981E5970E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575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F6DC851-44EE-A0A7-5C7B-6408A29538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577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6C00CFF1-8120-5D6B-8AE3-DDAFC427DE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268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0730DF6-8B12-24EB-160D-A8BE28112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8567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EEA4445-EED1-8FE2-E76A-E74D554E83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168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5B935CE-BF9F-F78D-9515-9BD95623AB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326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FEE59635-7775-7A7D-7146-9410840E31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39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40B27A6-C695-2184-EA43-AB3ED0E78F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689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079AAA0C-F1A7-352E-626F-4215419BBB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2215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5B18F014-556F-1249-7CD7-15E59D1E96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411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4421419-E11E-503B-6466-9AA3D1856B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320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5D7A2B5-4165-5660-18A1-3B40790A4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3634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6D443CEA-F51B-6746-C118-762EC8F64C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993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28BC5AD-5243-7267-7216-08C117B6C0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0201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A78AC83-09B7-FD0C-2661-0FE7877FDD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6355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712ECD8-6C7D-6FDF-D2B4-03D58CF6D9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52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EEA0FDB-8634-CA46-456A-4A1A0D765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6111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723295F-B642-E600-D201-BFF2B1BFCE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44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D465BD85-2B8C-F042-881D-B70281CB52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429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3392E4F-B261-C95F-1398-A04BED44D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0663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3EDEA701-8419-2505-A158-4CC19C3F19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1388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5DC02FD1-AB80-65CD-BE7A-B5418C03FB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9022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08CC250-C2E9-93AC-03E1-90AA9A0470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766339B-936A-81CE-173C-4A8C310D6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023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CEF5056-06FE-1E79-D955-3F3871E7BE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E84BB4-DBBB-E288-8DE3-021788D1E9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9A4410-13DE-FA17-95DB-DE6CF35558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90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9"/>
    </mc:Choice>
    <mc:Fallback xmlns="">
      <p:transition spd="slow" advTm="7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094BB3B-5032-1B78-4476-A683041F59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E4130F-7122-B1A3-CE8F-0694F971FB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311448-4B87-7C36-DCF9-B1B889C8C1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272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1"/>
    </mc:Choice>
    <mc:Fallback xmlns="">
      <p:transition spd="slow" advTm="9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D4D3863-8C5C-84A6-DB4B-6EFB5E749C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CF971A-A50E-B4BB-B9A4-5192DDAC7C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0CB961-5AAB-4788-DEBB-7CC189A999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115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9"/>
    </mc:Choice>
    <mc:Fallback xmlns="">
      <p:transition spd="slow" advTm="8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0E8DA1A-ABCC-2D8D-872E-2B0666A5F0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1BF381-2714-1681-49B0-E3549D91DC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F1CCC6-6209-4938-4075-9A4E7E0630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185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9"/>
    </mc:Choice>
    <mc:Fallback xmlns="">
      <p:transition spd="slow" advTm="10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4EF4580-DAE7-20C9-732C-7EC73D25F3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67324D-C039-638D-4314-954BC511D2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E6E227-8491-6790-515E-D08B2FE35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77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0"/>
    </mc:Choice>
    <mc:Fallback xmlns="">
      <p:transition spd="slow" advTm="9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66B8A734-3EF5-9307-8A1F-5BCB0CCB07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DCC28B-2605-DB2A-A289-F2DCA3278C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CB23C8-4C62-4300-BC61-B14C7A3BE7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586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6"/>
    </mc:Choice>
    <mc:Fallback xmlns="">
      <p:transition spd="slow" advTm="8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952850D-4CDC-CCD5-20B1-B32A5CFCD6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4824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B40408D-D655-9BEB-64C6-6D8305207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7FF6D1-0786-832A-026E-F9456D920E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118654-4A6A-E493-CA40-C30D025DE4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8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8"/>
    </mc:Choice>
    <mc:Fallback xmlns="">
      <p:transition spd="slow" advTm="9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F2241510-F250-3610-F494-1B7BBDD37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2568E4-BFFA-E362-B7C3-B083869D49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D1D6D1-423C-01E3-4C12-E2BF727FCB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082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5"/>
    </mc:Choice>
    <mc:Fallback xmlns="">
      <p:transition spd="slow" advTm="8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AE16067C-128A-24A4-43B8-DB8C1D6A0B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A07058-FB5A-F238-7EBE-7DA72C76E6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B8C786-35A3-ABD1-E1C2-53D0583FA2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71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55"/>
    </mc:Choice>
    <mc:Fallback xmlns="">
      <p:transition spd="slow" advTm="8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879666A4-3215-8691-699A-F28A05C50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7D074D-E989-90B3-D63D-A6B8261127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2FDF19-4C6A-85C5-F612-DCE13138D2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303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61"/>
    </mc:Choice>
    <mc:Fallback xmlns="">
      <p:transition spd="slow" advTm="8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FA0D3A7-4A2D-4273-6E6B-AADAD03DBB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5FF220-4996-8AA2-2926-9F38D90B850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9A6B03-9732-967A-40A2-B968B41BAF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750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26"/>
    </mc:Choice>
    <mc:Fallback xmlns="">
      <p:transition spd="slow" advTm="9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ED09A09-F17B-3A58-072D-BCDFC941DD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BFD860-C3F0-643B-307A-8FFB663D7F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6B04CA-56A7-64E8-32B4-449978B256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701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9"/>
    </mc:Choice>
    <mc:Fallback xmlns="">
      <p:transition spd="slow" advTm="8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727EB02-928F-4E97-3BD3-90243EE482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18B403-2BEE-129C-AF6A-4DAE8F354F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D76F87-0DBB-26B3-A30A-62177EFC7E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9961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4"/>
    </mc:Choice>
    <mc:Fallback xmlns="">
      <p:transition spd="slow" advTm="9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92AC100-546F-6A71-9C22-EB9D1506EC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F84D70-B1C8-6E55-CF82-51B749DC29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6A42D1-1C86-B13A-732F-C29F1CDEED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279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9"/>
    </mc:Choice>
    <mc:Fallback xmlns="">
      <p:transition spd="slow" advTm="8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D6572DF-DD74-40BF-8E8E-C9BEF1BD8F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ABF503-F13F-FC3B-C3E7-643A36A3E4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DA7253-7FE1-DDE4-9BF9-3B38D0E963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55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5"/>
    </mc:Choice>
    <mc:Fallback xmlns="">
      <p:transition spd="slow" advTm="9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DFE51FE-2058-91C4-7542-367B2D917D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D1421E-59ED-7B6A-B5B0-846CD6F6B7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6406E0-938E-F391-D7F5-826768E346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074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55"/>
    </mc:Choice>
    <mc:Fallback xmlns="">
      <p:transition spd="slow" advTm="11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23048B-1132-42F3-89AA-DED4795AFE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FE70AB-831A-4249-8F23-D84D232706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173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173</vt:i4>
      </vt:variant>
    </vt:vector>
  </HeadingPairs>
  <TitlesOfParts>
    <vt:vector size="17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2024-01-07T09:55:43Z</dcterms:created>
  <dcterms:modified xsi:type="dcterms:W3CDTF">2024-05-15T13:45:12Z</dcterms:modified>
</cp:coreProperties>
</file>