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415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  <p:sldId id="403" r:id="rId151"/>
    <p:sldId id="404" r:id="rId152"/>
    <p:sldId id="405" r:id="rId153"/>
    <p:sldId id="406" r:id="rId154"/>
    <p:sldId id="407" r:id="rId155"/>
    <p:sldId id="408" r:id="rId156"/>
    <p:sldId id="409" r:id="rId157"/>
    <p:sldId id="410" r:id="rId158"/>
    <p:sldId id="411" r:id="rId159"/>
    <p:sldId id="412" r:id="rId160"/>
    <p:sldId id="413" r:id="rId161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490F8A-DDC4-4637-9DC0-4E6000430C43}" v="3" dt="2024-05-15T13:52:08.5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38" Type="http://schemas.openxmlformats.org/officeDocument/2006/relationships/slide" Target="slides/slide135.xml"/><Relationship Id="rId154" Type="http://schemas.openxmlformats.org/officeDocument/2006/relationships/slide" Target="slides/slide151.xml"/><Relationship Id="rId159" Type="http://schemas.openxmlformats.org/officeDocument/2006/relationships/slide" Target="slides/slide156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144" Type="http://schemas.openxmlformats.org/officeDocument/2006/relationships/slide" Target="slides/slide141.xml"/><Relationship Id="rId149" Type="http://schemas.openxmlformats.org/officeDocument/2006/relationships/slide" Target="slides/slide146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60" Type="http://schemas.openxmlformats.org/officeDocument/2006/relationships/slide" Target="slides/slide157.xml"/><Relationship Id="rId165" Type="http://schemas.openxmlformats.org/officeDocument/2006/relationships/tableStyles" Target="tableStyles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34" Type="http://schemas.openxmlformats.org/officeDocument/2006/relationships/slide" Target="slides/slide131.xml"/><Relationship Id="rId139" Type="http://schemas.openxmlformats.org/officeDocument/2006/relationships/slide" Target="slides/slide13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150" Type="http://schemas.openxmlformats.org/officeDocument/2006/relationships/slide" Target="slides/slide147.xml"/><Relationship Id="rId155" Type="http://schemas.openxmlformats.org/officeDocument/2006/relationships/slide" Target="slides/slide152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59" Type="http://schemas.openxmlformats.org/officeDocument/2006/relationships/slide" Target="slides/slide56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54" Type="http://schemas.openxmlformats.org/officeDocument/2006/relationships/slide" Target="slides/slide51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40" Type="http://schemas.openxmlformats.org/officeDocument/2006/relationships/slide" Target="slides/slide137.xml"/><Relationship Id="rId145" Type="http://schemas.openxmlformats.org/officeDocument/2006/relationships/slide" Target="slides/slide142.xml"/><Relationship Id="rId161" Type="http://schemas.openxmlformats.org/officeDocument/2006/relationships/slide" Target="slides/slide158.xml"/><Relationship Id="rId16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openxmlformats.org/officeDocument/2006/relationships/slide" Target="slides/slide127.xml"/><Relationship Id="rId135" Type="http://schemas.openxmlformats.org/officeDocument/2006/relationships/slide" Target="slides/slide132.xml"/><Relationship Id="rId143" Type="http://schemas.openxmlformats.org/officeDocument/2006/relationships/slide" Target="slides/slide140.xml"/><Relationship Id="rId148" Type="http://schemas.openxmlformats.org/officeDocument/2006/relationships/slide" Target="slides/slide145.xml"/><Relationship Id="rId151" Type="http://schemas.openxmlformats.org/officeDocument/2006/relationships/slide" Target="slides/slide148.xml"/><Relationship Id="rId156" Type="http://schemas.openxmlformats.org/officeDocument/2006/relationships/slide" Target="slides/slide153.xml"/><Relationship Id="rId16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141" Type="http://schemas.openxmlformats.org/officeDocument/2006/relationships/slide" Target="slides/slide138.xml"/><Relationship Id="rId146" Type="http://schemas.openxmlformats.org/officeDocument/2006/relationships/slide" Target="slides/slide143.xml"/><Relationship Id="rId167" Type="http://schemas.microsoft.com/office/2015/10/relationships/revisionInfo" Target="revisionInfo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162" Type="http://schemas.openxmlformats.org/officeDocument/2006/relationships/presProps" Target="presProps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157" Type="http://schemas.openxmlformats.org/officeDocument/2006/relationships/slide" Target="slides/slide154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52" Type="http://schemas.openxmlformats.org/officeDocument/2006/relationships/slide" Target="slides/slide149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147" Type="http://schemas.openxmlformats.org/officeDocument/2006/relationships/slide" Target="slides/slide14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slide" Target="slides/slide139.xml"/><Relationship Id="rId163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25" Type="http://schemas.openxmlformats.org/officeDocument/2006/relationships/slide" Target="slides/slide22.xml"/><Relationship Id="rId46" Type="http://schemas.openxmlformats.org/officeDocument/2006/relationships/slide" Target="slides/slide43.xml"/><Relationship Id="rId67" Type="http://schemas.openxmlformats.org/officeDocument/2006/relationships/slide" Target="slides/slide64.xml"/><Relationship Id="rId116" Type="http://schemas.openxmlformats.org/officeDocument/2006/relationships/slide" Target="slides/slide113.xml"/><Relationship Id="rId137" Type="http://schemas.openxmlformats.org/officeDocument/2006/relationships/slide" Target="slides/slide134.xml"/><Relationship Id="rId158" Type="http://schemas.openxmlformats.org/officeDocument/2006/relationships/slide" Target="slides/slide155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62" Type="http://schemas.openxmlformats.org/officeDocument/2006/relationships/slide" Target="slides/slide59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53" Type="http://schemas.openxmlformats.org/officeDocument/2006/relationships/slide" Target="slides/slide15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94490F8A-DDC4-4637-9DC0-4E6000430C43}"/>
    <pc:docChg chg="modSld">
      <pc:chgData name="BELLEMIN SANDRA" userId="5fe4e071-d3f4-40df-970f-ee8fcf898346" providerId="ADAL" clId="{94490F8A-DDC4-4637-9DC0-4E6000430C43}" dt="2024-05-15T13:52:08.503" v="2"/>
      <pc:docMkLst>
        <pc:docMk/>
      </pc:docMkLst>
      <pc:sldChg chg="modSp">
        <pc:chgData name="BELLEMIN SANDRA" userId="5fe4e071-d3f4-40df-970f-ee8fcf898346" providerId="ADAL" clId="{94490F8A-DDC4-4637-9DC0-4E6000430C43}" dt="2024-05-15T13:51:28.234" v="0"/>
        <pc:sldMkLst>
          <pc:docMk/>
          <pc:sldMk cId="3601367393" sldId="318"/>
        </pc:sldMkLst>
        <pc:picChg chg="mod">
          <ac:chgData name="BELLEMIN SANDRA" userId="5fe4e071-d3f4-40df-970f-ee8fcf898346" providerId="ADAL" clId="{94490F8A-DDC4-4637-9DC0-4E6000430C43}" dt="2024-05-15T13:51:28.234" v="0"/>
          <ac:picMkLst>
            <pc:docMk/>
            <pc:sldMk cId="3601367393" sldId="318"/>
            <ac:picMk id="2" creationId="{A648C781-0302-BBC7-6F98-E31AE97FA6E4}"/>
          </ac:picMkLst>
        </pc:picChg>
      </pc:sldChg>
      <pc:sldChg chg="modSp">
        <pc:chgData name="BELLEMIN SANDRA" userId="5fe4e071-d3f4-40df-970f-ee8fcf898346" providerId="ADAL" clId="{94490F8A-DDC4-4637-9DC0-4E6000430C43}" dt="2024-05-15T13:51:48.251" v="1"/>
        <pc:sldMkLst>
          <pc:docMk/>
          <pc:sldMk cId="508272133" sldId="356"/>
        </pc:sldMkLst>
        <pc:picChg chg="mod">
          <ac:chgData name="BELLEMIN SANDRA" userId="5fe4e071-d3f4-40df-970f-ee8fcf898346" providerId="ADAL" clId="{94490F8A-DDC4-4637-9DC0-4E6000430C43}" dt="2024-05-15T13:51:48.251" v="1"/>
          <ac:picMkLst>
            <pc:docMk/>
            <pc:sldMk cId="508272133" sldId="356"/>
            <ac:picMk id="2" creationId="{75B65D03-71E0-8478-6ACA-B5199A502C40}"/>
          </ac:picMkLst>
        </pc:picChg>
      </pc:sldChg>
      <pc:sldChg chg="modSp">
        <pc:chgData name="BELLEMIN SANDRA" userId="5fe4e071-d3f4-40df-970f-ee8fcf898346" providerId="ADAL" clId="{94490F8A-DDC4-4637-9DC0-4E6000430C43}" dt="2024-05-15T13:52:08.503" v="2"/>
        <pc:sldMkLst>
          <pc:docMk/>
          <pc:sldMk cId="1634511329" sldId="393"/>
        </pc:sldMkLst>
        <pc:picChg chg="mod">
          <ac:chgData name="BELLEMIN SANDRA" userId="5fe4e071-d3f4-40df-970f-ee8fcf898346" providerId="ADAL" clId="{94490F8A-DDC4-4637-9DC0-4E6000430C43}" dt="2024-05-15T13:52:08.503" v="2"/>
          <ac:picMkLst>
            <pc:docMk/>
            <pc:sldMk cId="1634511329" sldId="393"/>
            <ac:picMk id="2" creationId="{0F048E1A-044D-97CA-4183-C42EAB29A0B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73EA5-E442-4FEC-A644-ABC406F00F9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6E5D-1E01-4AB5-B3A5-C6C8F6B8D3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2688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73EA5-E442-4FEC-A644-ABC406F00F9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6E5D-1E01-4AB5-B3A5-C6C8F6B8D3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6062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73EA5-E442-4FEC-A644-ABC406F00F9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6E5D-1E01-4AB5-B3A5-C6C8F6B8D3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9728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73EA5-E442-4FEC-A644-ABC406F00F9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6E5D-1E01-4AB5-B3A5-C6C8F6B8D3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9755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73EA5-E442-4FEC-A644-ABC406F00F9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6E5D-1E01-4AB5-B3A5-C6C8F6B8D3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9315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73EA5-E442-4FEC-A644-ABC406F00F9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6E5D-1E01-4AB5-B3A5-C6C8F6B8D3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022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73EA5-E442-4FEC-A644-ABC406F00F9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6E5D-1E01-4AB5-B3A5-C6C8F6B8D3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4223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73EA5-E442-4FEC-A644-ABC406F00F9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6E5D-1E01-4AB5-B3A5-C6C8F6B8D3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4594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73EA5-E442-4FEC-A644-ABC406F00F9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6E5D-1E01-4AB5-B3A5-C6C8F6B8D3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7260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73EA5-E442-4FEC-A644-ABC406F00F9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6E5D-1E01-4AB5-B3A5-C6C8F6B8D3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4208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73EA5-E442-4FEC-A644-ABC406F00F9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6E5D-1E01-4AB5-B3A5-C6C8F6B8D3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16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73EA5-E442-4FEC-A644-ABC406F00F9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16E5D-1E01-4AB5-B3A5-C6C8F6B8D3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019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5-Video_jour3.mp4" TargetMode="External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63.png"/><Relationship Id="rId4" Type="http://schemas.openxmlformats.org/officeDocument/2006/relationships/image" Target="../media/image82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63.png"/><Relationship Id="rId4" Type="http://schemas.openxmlformats.org/officeDocument/2006/relationships/image" Target="../media/image83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63.png"/><Relationship Id="rId4" Type="http://schemas.openxmlformats.org/officeDocument/2006/relationships/image" Target="../media/image84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63.png"/><Relationship Id="rId4" Type="http://schemas.openxmlformats.org/officeDocument/2006/relationships/image" Target="../media/image85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63.png"/><Relationship Id="rId4" Type="http://schemas.openxmlformats.org/officeDocument/2006/relationships/image" Target="../media/image86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63.png"/><Relationship Id="rId4" Type="http://schemas.openxmlformats.org/officeDocument/2006/relationships/image" Target="../media/image87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63.png"/><Relationship Id="rId4" Type="http://schemas.openxmlformats.org/officeDocument/2006/relationships/image" Target="../media/image88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63.png"/><Relationship Id="rId4" Type="http://schemas.openxmlformats.org/officeDocument/2006/relationships/image" Target="../media/image89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63.png"/><Relationship Id="rId4" Type="http://schemas.openxmlformats.org/officeDocument/2006/relationships/image" Target="../media/image90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63.png"/><Relationship Id="rId4" Type="http://schemas.openxmlformats.org/officeDocument/2006/relationships/image" Target="../media/image91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63.png"/><Relationship Id="rId4" Type="http://schemas.openxmlformats.org/officeDocument/2006/relationships/image" Target="../media/image92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63.png"/><Relationship Id="rId4" Type="http://schemas.openxmlformats.org/officeDocument/2006/relationships/image" Target="../media/image93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63.png"/><Relationship Id="rId4" Type="http://schemas.openxmlformats.org/officeDocument/2006/relationships/image" Target="../media/image94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63.png"/><Relationship Id="rId4" Type="http://schemas.openxmlformats.org/officeDocument/2006/relationships/image" Target="../media/image95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63.png"/><Relationship Id="rId4" Type="http://schemas.openxmlformats.org/officeDocument/2006/relationships/image" Target="../media/image96.JP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63.png"/><Relationship Id="rId4" Type="http://schemas.openxmlformats.org/officeDocument/2006/relationships/image" Target="../media/image97.JP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5-Video_jour4.mp4" TargetMode="External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63.png"/><Relationship Id="rId4" Type="http://schemas.openxmlformats.org/officeDocument/2006/relationships/image" Target="../media/image100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63.png"/><Relationship Id="rId4" Type="http://schemas.openxmlformats.org/officeDocument/2006/relationships/image" Target="../media/image101.JP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63.png"/><Relationship Id="rId4" Type="http://schemas.openxmlformats.org/officeDocument/2006/relationships/image" Target="../media/image102.JP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63.png"/><Relationship Id="rId4" Type="http://schemas.openxmlformats.org/officeDocument/2006/relationships/image" Target="../media/image103.JP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63.png"/><Relationship Id="rId4" Type="http://schemas.openxmlformats.org/officeDocument/2006/relationships/image" Target="../media/image104.JP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63.png"/><Relationship Id="rId4" Type="http://schemas.openxmlformats.org/officeDocument/2006/relationships/image" Target="../media/image105.jp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63.png"/><Relationship Id="rId4" Type="http://schemas.openxmlformats.org/officeDocument/2006/relationships/image" Target="../media/image106.JP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63.png"/><Relationship Id="rId4" Type="http://schemas.openxmlformats.org/officeDocument/2006/relationships/image" Target="../media/image107.JP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63.png"/><Relationship Id="rId4" Type="http://schemas.openxmlformats.org/officeDocument/2006/relationships/image" Target="../media/image108.JP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63.png"/><Relationship Id="rId4" Type="http://schemas.openxmlformats.org/officeDocument/2006/relationships/image" Target="../media/image109.JP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63.png"/><Relationship Id="rId4" Type="http://schemas.openxmlformats.org/officeDocument/2006/relationships/image" Target="../media/image110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63.png"/><Relationship Id="rId4" Type="http://schemas.openxmlformats.org/officeDocument/2006/relationships/image" Target="../media/image111.jp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63.png"/><Relationship Id="rId4" Type="http://schemas.openxmlformats.org/officeDocument/2006/relationships/image" Target="../media/image112.JP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63.png"/><Relationship Id="rId4" Type="http://schemas.openxmlformats.org/officeDocument/2006/relationships/image" Target="../media/image113.JP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63.png"/><Relationship Id="rId4" Type="http://schemas.openxmlformats.org/officeDocument/2006/relationships/image" Target="../media/image114.JP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63.png"/><Relationship Id="rId4" Type="http://schemas.openxmlformats.org/officeDocument/2006/relationships/image" Target="../media/image115.JPG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56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20.xml"/><Relationship Id="rId5" Type="http://schemas.openxmlformats.org/officeDocument/2006/relationships/slide" Target="slide82.xml"/><Relationship Id="rId4" Type="http://schemas.openxmlformats.org/officeDocument/2006/relationships/slide" Target="slide4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5-Video_jour2.mp4" TargetMode="External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63.png"/><Relationship Id="rId4" Type="http://schemas.openxmlformats.org/officeDocument/2006/relationships/image" Target="../media/image62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63.png"/><Relationship Id="rId4" Type="http://schemas.openxmlformats.org/officeDocument/2006/relationships/image" Target="../media/image64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63.png"/><Relationship Id="rId4" Type="http://schemas.openxmlformats.org/officeDocument/2006/relationships/image" Target="../media/image65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63.png"/><Relationship Id="rId4" Type="http://schemas.openxmlformats.org/officeDocument/2006/relationships/image" Target="../media/image66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63.png"/><Relationship Id="rId4" Type="http://schemas.openxmlformats.org/officeDocument/2006/relationships/image" Target="../media/image67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63.png"/><Relationship Id="rId4" Type="http://schemas.openxmlformats.org/officeDocument/2006/relationships/image" Target="../media/image68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63.png"/><Relationship Id="rId4" Type="http://schemas.openxmlformats.org/officeDocument/2006/relationships/image" Target="../media/image69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63.png"/><Relationship Id="rId4" Type="http://schemas.openxmlformats.org/officeDocument/2006/relationships/image" Target="../media/image70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63.png"/><Relationship Id="rId4" Type="http://schemas.openxmlformats.org/officeDocument/2006/relationships/image" Target="../media/image71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63.png"/><Relationship Id="rId4" Type="http://schemas.openxmlformats.org/officeDocument/2006/relationships/image" Target="../media/image72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63.png"/><Relationship Id="rId4" Type="http://schemas.openxmlformats.org/officeDocument/2006/relationships/image" Target="../media/image73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63.png"/><Relationship Id="rId4" Type="http://schemas.openxmlformats.org/officeDocument/2006/relationships/image" Target="../media/image74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63.png"/><Relationship Id="rId4" Type="http://schemas.openxmlformats.org/officeDocument/2006/relationships/image" Target="../media/image75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63.png"/><Relationship Id="rId4" Type="http://schemas.openxmlformats.org/officeDocument/2006/relationships/image" Target="../media/image76.JP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63.png"/><Relationship Id="rId4" Type="http://schemas.openxmlformats.org/officeDocument/2006/relationships/image" Target="../media/image77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63.png"/><Relationship Id="rId4" Type="http://schemas.openxmlformats.org/officeDocument/2006/relationships/image" Target="../media/image78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BDCDE9F8-DF13-6884-10ED-66752FE824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7500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8D4F7640-4E9D-6803-AF4E-BEA492BEE5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447624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E79E5BDC-7BCF-1B8A-B231-4BD27A5381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60354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DBD7AB25-BE87-A0FE-B7D9-8C9B49D2CF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75B65D03-71E0-8478-6ACA-B5199A502C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272133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DE7ABA68-4C26-D28B-5145-3B6260EC05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6F7246B-0029-6D4B-B356-A9DA839F643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493463A-16B9-4FAC-F8B7-B06541BA2D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51240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80"/>
    </mc:Choice>
    <mc:Fallback xmlns="">
      <p:transition spd="slow" advTm="72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48645254-7EEB-3016-1E0F-962F803908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85324B4-F6DA-C60B-C67E-553D31B374C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3ABF832-743B-3F5E-6958-08052720DB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03488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5"/>
    </mc:Choice>
    <mc:Fallback xmlns="">
      <p:transition spd="slow" advTm="98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002F2E2D-4D92-2FC8-D6EE-6D9D373155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7D2734-B5AA-898C-4630-042834CE151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9D7B914-96BD-6DBB-D2EE-EB39069278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5244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32"/>
    </mc:Choice>
    <mc:Fallback xmlns="">
      <p:transition spd="slow" advTm="94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56435DB9-E9A6-7593-2EA5-59C51D7CE8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9A7D7D4-C352-035F-DF95-5103588C8DD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9A2A2B8-83B2-E72E-F0D9-27CFA459D8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02597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35"/>
    </mc:Choice>
    <mc:Fallback xmlns="">
      <p:transition spd="slow" advTm="106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A340A2BA-0781-FB21-1441-AB99998CB2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3713796-C68B-2C06-675A-ED3ABBDEAA1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1FA3EAB-8C33-6937-666A-047E3AE3DD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0668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09"/>
    </mc:Choice>
    <mc:Fallback xmlns="">
      <p:transition spd="slow" advTm="82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18DFC845-76F2-7DC7-F5DE-2C66EA67B9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0995A42-4181-CF0D-6711-B8888FCDB95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64E135D-0ADE-C4C2-29CD-865C16E313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3293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53"/>
    </mc:Choice>
    <mc:Fallback xmlns="">
      <p:transition spd="slow" advTm="107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5EC909CC-2297-364F-8EA4-F04B125631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A19C77E-71F5-3BC2-489D-34F75B03F0C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593434F-6898-7DA5-F0C5-5769D1FD47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3868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52"/>
    </mc:Choice>
    <mc:Fallback xmlns="">
      <p:transition spd="slow" advTm="87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0FC52086-CC99-EAEC-A346-C5A62B2E4B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184D6C7-ADC4-920F-DAAD-9DCDFA4EC45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CF897B4-CFDB-03B4-174C-A7E10EE215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8970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35"/>
    </mc:Choice>
    <mc:Fallback xmlns="">
      <p:transition spd="slow" advTm="99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A3F99054-5402-9166-4E5D-19BCF98E3B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759909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7995902F-40B8-1806-8833-E5C8987098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FE41B85-005E-3138-64A3-7BD005F2FD6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3BC336E-17E9-EC3A-724D-D41107FC92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60602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28"/>
    </mc:Choice>
    <mc:Fallback xmlns="">
      <p:transition spd="slow" advTm="111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9F1E9095-8DBB-EDA4-F54A-E9650118D4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F58B0DB-3C20-9BF3-4404-CBBB34DC856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68DC1C7-7A62-1B01-ADD5-9699EE890F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37097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94"/>
    </mc:Choice>
    <mc:Fallback xmlns="">
      <p:transition spd="slow" advTm="86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64FD9118-D0D6-2499-F134-6A2C4B4FF5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3F6A5EF-A67D-9EDE-0D7A-E574EDC9EC6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ECEA1AF-6EDE-9476-B414-A2BA13EE64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6457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39"/>
    </mc:Choice>
    <mc:Fallback xmlns="">
      <p:transition spd="slow" advTm="105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9F85A9D1-6BBE-A210-9ECC-E6B97525FF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D6CF33B-0FD5-AA37-4CA6-F5CAE70C198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379339B-EBB6-4EB5-742F-729E8569F9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71993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60"/>
    </mc:Choice>
    <mc:Fallback xmlns="">
      <p:transition spd="slow" advTm="85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67908CAE-D6DC-E0AD-E795-C83B0C6FF6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FCC0177-814C-40E7-42A1-D40B2C9198D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2BB1F69-5EA9-7D5B-9077-ADCFF5402D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775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96"/>
    </mc:Choice>
    <mc:Fallback xmlns="">
      <p:transition spd="slow" advTm="101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57378110-1F79-6E58-D3DB-22605F1018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187D21C-CC17-63BB-A96E-625F03DC316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CD13AFD-7C91-A0EE-9922-2AFD1F510D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6948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00"/>
    </mc:Choice>
    <mc:Fallback xmlns="">
      <p:transition spd="slow" advTm="97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19BDCD5F-C3E7-F387-2C05-78DCB4CCCD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898CEA2-F6B7-1206-6792-D5A1A116959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7F5E26B-992E-51A5-CB77-59EB149710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26411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88"/>
    </mc:Choice>
    <mc:Fallback xmlns="">
      <p:transition spd="slow" advTm="98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5CA99427-1B0B-4B38-DB14-61205D7CFC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7494A69-9530-C912-1B25-6DB38B24BEB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B3ED70A-41B6-5469-EDF2-06AC942312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6078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40"/>
    </mc:Choice>
    <mc:Fallback xmlns="">
      <p:transition spd="slow" advTm="120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102C30F3-C800-9AEE-0051-7FF84759A3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564890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482C9931-C504-13A5-4DEC-9CCD4A5C49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410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4060E5DE-24F4-CE9F-E82F-D072897B83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779945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F2881680-7292-1F56-32E0-9D4A3C878E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645154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B4E26E49-5A1A-96E9-BDF6-0B2980F924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369560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2CDD5B34-7306-C945-F6CD-E5F6DFFC0B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709472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A976B43B-DCB8-A3E0-C79F-BE5A5F874F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188481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D8E875A7-49CB-4701-2605-EE6BB2B69F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54946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0ABB5A3A-38CF-8E5D-61B0-E41BC7E81F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051376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2DF73017-B178-45F1-6D81-9828EA26A6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8E29248-67A5-67D6-AF4B-76AAF1A88FDA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1254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FADEC826-75C8-18E7-E448-32BA70CDC0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007603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8798EBD1-6C30-E718-0507-196FD4F772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99024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A8913C23-529C-C88E-8459-C911EA4C16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F7D3051-1E7C-7770-1458-8EA9AB51D4A3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5362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485E4768-637A-C263-9D0E-064E044C9A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596122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CF7367EC-B924-754C-2E8D-A979766555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631657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4E11290E-DC3B-733A-F6BC-1704045FE6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507218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56B056CF-3AB5-BFFA-E3AB-FD57F6A5F5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6E670A-AE63-659E-9211-FCA0ACFCAE82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411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5859F807-3B4E-FDD6-B58B-8B8BBC4F75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637155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BD14CF97-F36F-9DD2-F608-DF5362BD9B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747353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77A70EE4-7A99-E7E9-231E-6E43498E80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3E56C14-022E-EBE3-6B6E-95C7800CD432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531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C18EB63F-5EFA-0A88-030F-6C652E8560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54669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5E4E1C14-2F5F-7C6D-4B9C-A81FF70391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024927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CAE63297-B703-5007-FFF9-B2DE310DA9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0F048E1A-044D-97CA-4183-C42EAB29A0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511329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77B3AC33-C1D3-81FE-537F-58E4F86607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42536D2-9AE5-0A39-6112-425AE6654BB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8E469C0-7E7C-3E0B-4BEF-D997440BCA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858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31"/>
    </mc:Choice>
    <mc:Fallback xmlns="">
      <p:transition spd="slow" advTm="75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A298A46B-5C20-501C-36D8-1A8C709B93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236217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E1542827-E61F-F125-8074-8CE915E182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A05BD70-6764-5FB7-E378-6493CB1929D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933FBD5-8403-75C8-C9A0-25E8432433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6490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83"/>
    </mc:Choice>
    <mc:Fallback xmlns="">
      <p:transition spd="slow" advTm="101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508D3032-47E3-0098-1207-8486B2941A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8C086ED-03F8-740C-C080-C79C1A5EBA8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E076861-3581-F0C3-6976-219990FCBF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64871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63"/>
    </mc:Choice>
    <mc:Fallback xmlns="">
      <p:transition spd="slow" advTm="104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7B5CF3FD-B9CD-DEAF-2049-7906503AF7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3F40965-E6B5-59FE-6AF0-BA7A0DBE3E1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B5EBA9B-B07B-A136-AF92-96CCFB8638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42744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94"/>
    </mc:Choice>
    <mc:Fallback xmlns="">
      <p:transition spd="slow" advTm="108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2152D81E-B0CA-02F7-907A-E8788437B0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75B6F7A-933C-A28B-985A-F29D98F9D53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F314CE4-68C9-5D37-93FA-93A66C6B2A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38253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27"/>
    </mc:Choice>
    <mc:Fallback xmlns="">
      <p:transition spd="slow" advTm="84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AD111E6-AEDC-D6A3-1981-4DAEFBEFD3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FA52B40-DC17-EC09-EB89-00890D93A88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178F84E-F535-9030-43CE-4E38553101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6577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72"/>
    </mc:Choice>
    <mc:Fallback xmlns="">
      <p:transition spd="slow" advTm="100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8246D5B6-10D8-C23B-F9B4-84741E56A7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DF13ACD-A7F0-055B-5D5B-516E36ABC7F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AA426F0-4937-2F1E-6A59-B50D92BBE0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7934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49"/>
    </mc:Choice>
    <mc:Fallback xmlns="">
      <p:transition spd="slow" advTm="86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D8E3EA5F-E6C8-4EBC-15FC-026E3D8E9D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5C57F81-44A8-B42A-2E00-DBFC921A167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FF24858-81E3-06FA-E238-D94157963E2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2613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92"/>
    </mc:Choice>
    <mc:Fallback xmlns="">
      <p:transition spd="slow" advTm="101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9D855BDF-BA7A-12F5-B3B2-47AA5CA705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DCE186C-8B31-7263-43EB-9F173A5D2B4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F78A276-4396-1DAB-9945-7DA8A07663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25729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35"/>
    </mc:Choice>
    <mc:Fallback xmlns="">
      <p:transition spd="slow" advTm="103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7">
            <a:extLst>
              <a:ext uri="{FF2B5EF4-FFF2-40B4-BE49-F238E27FC236}">
                <a16:creationId xmlns:a16="http://schemas.microsoft.com/office/drawing/2014/main" id="{C6CA1876-B15D-0287-EFF1-2A62509F8D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57A1A26-A2D9-4449-1365-099C2A622DF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83DF19F-CA7C-8AC7-FD13-99EA296056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7486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94"/>
    </mc:Choice>
    <mc:Fallback xmlns="">
      <p:transition spd="slow" advTm="80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8">
            <a:extLst>
              <a:ext uri="{FF2B5EF4-FFF2-40B4-BE49-F238E27FC236}">
                <a16:creationId xmlns:a16="http://schemas.microsoft.com/office/drawing/2014/main" id="{B91CED22-983A-220F-DF08-7E09BF1257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9B354BC-876F-6961-C667-0329FBF2CFB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C5635A7-CD4E-F0F6-50A4-4BD8FF8913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89845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78"/>
    </mc:Choice>
    <mc:Fallback xmlns="">
      <p:transition spd="slow" advTm="105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66D349BA-DBC7-BED3-1F53-5EE2DA195E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534196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5B80D3D-0800-D5F6-2B79-95EDE6805C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25065E5-6C7E-922C-3D9B-80B62735FDE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CEC9DA8-1A09-10F0-3E4F-D96AF22862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5276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89"/>
    </mc:Choice>
    <mc:Fallback xmlns="">
      <p:transition spd="slow" advTm="85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0">
            <a:extLst>
              <a:ext uri="{FF2B5EF4-FFF2-40B4-BE49-F238E27FC236}">
                <a16:creationId xmlns:a16="http://schemas.microsoft.com/office/drawing/2014/main" id="{16480A67-4C3D-8891-28EA-DCCBFD1C00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DF031AF-8C1B-581E-E242-065B3D6DD2B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4B6E19C-6D1F-7728-B857-43C7C1ADDF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5080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38"/>
    </mc:Choice>
    <mc:Fallback xmlns="">
      <p:transition spd="slow" advTm="102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1">
            <a:extLst>
              <a:ext uri="{FF2B5EF4-FFF2-40B4-BE49-F238E27FC236}">
                <a16:creationId xmlns:a16="http://schemas.microsoft.com/office/drawing/2014/main" id="{A7FE2478-24C4-81CC-7CDA-C9B150D657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D0595BA-B858-AEB6-6B5A-69C1DE67242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7E852BE-0F76-47C3-2D8A-B140D56079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84186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51"/>
    </mc:Choice>
    <mc:Fallback xmlns="">
      <p:transition spd="slow" advTm="105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2">
            <a:extLst>
              <a:ext uri="{FF2B5EF4-FFF2-40B4-BE49-F238E27FC236}">
                <a16:creationId xmlns:a16="http://schemas.microsoft.com/office/drawing/2014/main" id="{F18D9131-0454-9DF8-665B-9C5B4819B7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19D6172-14E6-72A7-591D-072199DABF1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BAEF868-375F-7988-2023-8BD0F1D00D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979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57"/>
    </mc:Choice>
    <mc:Fallback xmlns="">
      <p:transition spd="slow" advTm="104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3">
            <a:extLst>
              <a:ext uri="{FF2B5EF4-FFF2-40B4-BE49-F238E27FC236}">
                <a16:creationId xmlns:a16="http://schemas.microsoft.com/office/drawing/2014/main" id="{9A00C553-6CF6-994F-B16B-934E0C6C00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A346095-46E2-0B9C-2C4C-AA3F96BD103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6A22026-B4F8-E8F4-61A3-8E7E2DD78C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88140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45"/>
    </mc:Choice>
    <mc:Fallback xmlns="">
      <p:transition spd="slow" advTm="141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4">
            <a:extLst>
              <a:ext uri="{FF2B5EF4-FFF2-40B4-BE49-F238E27FC236}">
                <a16:creationId xmlns:a16="http://schemas.microsoft.com/office/drawing/2014/main" id="{77812F9B-F9CC-E6CF-3C9E-A3CAE09E39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520845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5">
            <a:extLst>
              <a:ext uri="{FF2B5EF4-FFF2-40B4-BE49-F238E27FC236}">
                <a16:creationId xmlns:a16="http://schemas.microsoft.com/office/drawing/2014/main" id="{B4A6F99C-5C7C-DF4C-D634-86436C9455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26262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6">
            <a:extLst>
              <a:ext uri="{FF2B5EF4-FFF2-40B4-BE49-F238E27FC236}">
                <a16:creationId xmlns:a16="http://schemas.microsoft.com/office/drawing/2014/main" id="{C8EA67EF-ECB4-42B9-421B-E568808F90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60977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7">
            <a:extLst>
              <a:ext uri="{FF2B5EF4-FFF2-40B4-BE49-F238E27FC236}">
                <a16:creationId xmlns:a16="http://schemas.microsoft.com/office/drawing/2014/main" id="{012AA495-80A7-4F39-3144-CF32E4946A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2633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4AC917BA-CAFE-0ED8-4CA2-DAEF211905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9856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CF25489A-9309-97C9-4DF2-0D5A3D14B5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57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4632A410-7CB2-50CB-0E4F-5150C5A061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3658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DF5EF0E3-0257-D2F8-5BB8-C930B33441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976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habits, dessin humoristique, personne, clipart&#10;&#10;Description générée automatiquement">
            <a:extLst>
              <a:ext uri="{FF2B5EF4-FFF2-40B4-BE49-F238E27FC236}">
                <a16:creationId xmlns:a16="http://schemas.microsoft.com/office/drawing/2014/main" id="{B2F63814-DBA8-8580-160B-0FEA0628DD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0385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79CD8B2D-9911-23B9-1539-8566AF44F3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3275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B4F39B2E-4D03-F46D-A43D-BDAC3F08A7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1756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1CC29B39-AD64-B1CE-CF33-464C96BA83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9247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2B01775A-1000-4C17-C262-B5387C49B5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854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27AC2DA8-9C0D-71BD-5C11-00B70ECFA2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FFC54B3-56F3-0678-2969-EAAE58CCACBE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125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1BF0FACE-D39D-65B5-0EF4-C79BA98608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8983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5EC28952-655A-6A41-9AC9-CA667210BA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8295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6A6672AD-98BB-5218-6F2C-0E3D2B2CE9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8880CC4-6BBB-F075-23E8-3E9719519924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066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04B4C71D-58C1-3CDF-1DA4-2879B47470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4380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9AFCD957-BB4F-E7B5-033E-555C927D9D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386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BFACA4B4-DCAA-1F01-37CB-ADE5F95CEF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3D51CF7B-9AC4-96B0-3E95-CF864B4BA7B0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9036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26BE2CAA-4086-8F24-B9F4-BD6072B95A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0157E6D-7215-6715-2FB7-A08404385970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911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87191997-3EC3-1F9D-9272-6DF4C3E976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4972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3DED1CAB-1F48-478F-4F46-2CE7BE2D9C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3350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469B5323-962E-8E4F-2A33-8442B82284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04CAAA1-FF7A-5D08-C848-71FDB3AB2A7A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8725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D920F86B-57A9-C3A6-A99A-218B294B45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8531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2B6CED67-2D77-9006-E5BD-153E03F836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84767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E9BC038F-A7BB-32EF-1A53-2AA379CE92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530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D800AE9D-FE4B-ED66-0281-A8BA1692FA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2817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B1FE0431-2EE6-654D-B953-3D737F589C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7992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F07C43AF-71A8-2FA7-B2B9-FB1EC8B561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017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C169E7D1-A707-B21D-D9CB-0C0A360288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0213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991FFA62-2D87-007C-31F1-8186F4A16E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6425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F00FE5BE-7C66-ED90-533A-3884894089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5116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781EB9C4-CC3B-796F-63A4-364896017B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13445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5F187EA2-A292-A756-C632-9F3963DFD7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25672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346B14A4-D8E8-4780-A9EF-F2CBB5A57D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04244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799CC0DD-0FAC-28D5-972C-9F4838C355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6752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19316FF3-2319-4807-1972-15446E7D23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80726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27533714-7663-AA1B-3579-A2AF8C8436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81204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64EF6560-A162-3101-59C0-0264F2A508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49957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AAD811FD-10BB-0C8E-BFFA-5A5FE025EF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28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C3C5199E-7768-F24A-8EDB-4B08711D6D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14475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23E7E4B3-54E7-4A44-C27B-9B56421149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57801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3CF675FF-C12D-20A8-0ABC-18F36B9419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97E3E9D-B0B9-F71A-014F-C3634F4CCA7C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098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02219A8D-AE44-25FD-AFD5-80887E99DC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47558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EA23F87A-3832-FBE6-2B32-FF1F54D87E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13595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DE93C495-E7CF-3ADA-5EFB-464B3AA3EF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2F979DA-3603-8E88-2086-CBE5F9BD3FFA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066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F10E2D60-B204-B272-9C67-FB83EC6A75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90180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5FE8C16A-0296-67AB-9E19-48C6222010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98037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9DCD9FE2-0691-0A0D-EFD3-B238B381C3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4C734B4-85CC-BD9D-0D4C-1594B577750A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9804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B1443E4E-3D6A-0807-8BBE-5504076158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90860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A8933109-A62B-45BC-787E-7D7984EC87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248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26720350-D612-92C8-5BC3-7E1981B0CB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0329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B9216004-5140-B346-9959-10CE72F814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0DE41CB-B38B-9F40-DBFB-1C241E8CD650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1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68EB38E3-5C7F-FC2F-0116-99DD3539B7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76595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098E89B4-38F1-2635-3571-9B2E76A73B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47182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71407748-E4AC-0821-297A-61A856E2D0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A648C781-0302-BBC7-6F98-E31AE97FA6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36739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AF9D7375-02FC-B2BF-1B0F-95AD589C67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F7634D-F96E-3672-EC0D-14C977E7B52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82FF48E-B719-A688-E3E7-04A7FF1FA3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916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60"/>
    </mc:Choice>
    <mc:Fallback xmlns="">
      <p:transition spd="slow" advTm="75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EEB9B930-D439-557F-6BCE-603F979DA0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1D09167-45C8-10B4-0667-DBCAE2543FB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E78F7E3-B9B1-14F0-F315-30D809D512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0613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96"/>
    </mc:Choice>
    <mc:Fallback xmlns="">
      <p:transition spd="slow" advTm="98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370639B3-AF5A-DD74-F0D5-499FACFBD6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E76A1FD-E403-EDA7-F161-0F90C9F7DB7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7FDDC03-D12D-51EA-40ED-662DB920C3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8818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65"/>
    </mc:Choice>
    <mc:Fallback xmlns="">
      <p:transition spd="slow" advTm="100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6FEF30FB-8F52-1881-5294-7AB30A0581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A6479B6-38D4-1009-FC3A-B44FF84D3B0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21CC374-F04A-4BD9-F4AE-3CC50AE319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77113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85"/>
    </mc:Choice>
    <mc:Fallback xmlns="">
      <p:transition spd="slow" advTm="106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5E688A92-8C58-4113-EE71-E5299DF37D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BAE817A-584F-3ADC-1703-9938B94BD74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FF514FB-235E-E1F4-B423-DA8C33963D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05652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21"/>
    </mc:Choice>
    <mc:Fallback xmlns="">
      <p:transition spd="slow" advTm="82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135AE92A-E1FC-4148-C693-53F0206E6F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316A78C-55F2-284A-9B60-FD5DD0830A7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C892D35-BC3D-2C12-4856-D44C204B08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9279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35"/>
    </mc:Choice>
    <mc:Fallback xmlns="">
      <p:transition spd="slow" advTm="95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E472889C-2B74-AF84-EEAE-25E0DAFD76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69048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A7BC83D2-0CFC-F9B1-B040-4ACE4569CD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F808ACA-3AE9-3515-6447-26A774720BC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99FCF0B-2DA8-73D6-E534-EFA34AEA79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3392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31"/>
    </mc:Choice>
    <mc:Fallback xmlns="">
      <p:transition spd="slow" advTm="81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B553A108-3E1F-1433-8EE2-4852AC38C4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FE95C76-73E8-6E6B-7335-A9DB6981D97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0425F6C-C8D5-7315-A923-EC69628B61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7538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67"/>
    </mc:Choice>
    <mc:Fallback xmlns="">
      <p:transition spd="slow" advTm="101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E41C03DE-CA5E-9FFD-822D-D0A2C70133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1FBAD5B-4054-4DFF-A1A2-3580D14EF79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46FBE4E-AC1D-EE72-9C8A-BE7BD701B6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3190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51"/>
    </mc:Choice>
    <mc:Fallback xmlns="">
      <p:transition spd="slow" advTm="99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FE36785C-82B7-6E23-4248-15FC7F4877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6C43969-1BCB-B424-ED12-46D196EDE2E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82861E3-FFB0-BDFD-E550-9F9FE16220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4187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50"/>
    </mc:Choice>
    <mc:Fallback xmlns="">
      <p:transition spd="slow" advTm="80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DDCE5DBD-2903-4D41-CE39-B7CC41FF60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C1C6B9A-AF23-25AF-2901-FD07CA36BA9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5D0B373-B2B2-3E55-B739-B4FE71E4AA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63472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22"/>
    </mc:Choice>
    <mc:Fallback xmlns="">
      <p:transition spd="slow" advTm="107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FABEE06A-FF77-CBAB-15AB-774B65B644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3F48B9D-5979-E8AE-42D9-100A617BCA1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6EEAB32-CE11-BC5D-E8FC-F851A96E54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32167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69"/>
    </mc:Choice>
    <mc:Fallback xmlns="">
      <p:transition spd="slow" advTm="84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0774130A-A234-B757-0F30-61029EFE55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04889DB-C7BF-00DA-B2BD-9C6C90157AE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52825A1-64DD-7652-7942-68D21A839F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2693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06"/>
    </mc:Choice>
    <mc:Fallback xmlns="">
      <p:transition spd="slow" advTm="102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B63C9C21-1AA3-0B38-94A2-AE6C8139A6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69E98BF-FDA0-7BCD-D63C-5976E9F2126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21C4B04-C9A7-D9B2-AA9D-777F13655F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43514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11"/>
    </mc:Choice>
    <mc:Fallback xmlns="">
      <p:transition spd="slow" advTm="101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E8A11AF3-2ACC-E862-13ED-5D334A7277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B692BF3-05BC-9839-9257-CF0309ABD0D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4F74A93-1F29-ADAD-B587-844D22CD0F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70547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17"/>
    </mc:Choice>
    <mc:Fallback xmlns="">
      <p:transition spd="slow" advTm="95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E45C7471-9C5B-2F93-DF0E-6EBC848123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31A007B-500C-B703-AD27-DF59F7BF727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1DC0EB5-3A5A-4534-29BD-72FB442886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0445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37"/>
    </mc:Choice>
    <mc:Fallback xmlns="">
      <p:transition spd="slow" advTm="108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1317EDD7-D8D9-8755-A877-F550FDDD62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89097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D33F8239-0234-C8DA-F266-A288337144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78544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359F19AC-26C6-CE08-CE6F-E740833314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78757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AD0571B7-348B-2160-DB90-A19D35A238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63133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71AD4982-3D9F-98B3-72B8-EDCF4CED15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67592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31FE44AC-A9EB-4E39-9979-93E2D1DAF5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16017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D3856927-6B89-5708-D327-97C81D6FA0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30849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CB476DD4-DA02-AEFE-0616-3803D47C51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98603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3EE52AD7-7D99-481E-005E-EA767992D8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64138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41D6F9F1-3350-55B1-043F-999392171C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39523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96ABC534-5C36-B4BE-64FA-D4CD19FDC9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FAA63C9-C583-ECAC-9F06-BB5BEF9F29F8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978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86802782-65D1-C883-65E0-D93776517E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51577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CC0EEC62-60DF-3652-AED6-F74865D279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76911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F1ADD982-DFEA-B1C0-6451-169A15A091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82244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6514E3E3-D590-EEEA-A3B8-D943AC1A7D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C82A2D6-3B41-9CB0-17E1-D31AFE368B26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791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4FA4DC4B-16FD-4E9D-6C4D-FBC0360FD6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99411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0A3BA70C-6268-B720-615F-DF9EFBB534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647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680792A4-51B9-5AAA-B6AA-A175F7B6E8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E695A18-9FF8-7DF7-A88B-F9FBBC6C3CA1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760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7F678AAC-EC74-F7B4-0E37-547DE7B844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4169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0C49805F-07FA-2C16-4AC1-934805332F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908992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E3D87F60-E062-CA07-F919-1288CEBCD7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4A50ADD-86CC-1C81-4507-E02CE9A3FF05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978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A2D2CBB4-EE51-B539-7090-C1A8B48151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75784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F01FF7C-568E-4F66-B5C4-3228077D66A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2054DFA-D127-486E-9E1A-95EE760C68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30</TotalTime>
  <Words>28</Words>
  <Application>Microsoft Office PowerPoint</Application>
  <PresentationFormat>Affichage à l'écran (4:3)</PresentationFormat>
  <Paragraphs>5</Paragraphs>
  <Slides>158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158</vt:i4>
      </vt:variant>
    </vt:vector>
  </HeadingPairs>
  <TitlesOfParts>
    <vt:vector size="163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5</cp:revision>
  <dcterms:created xsi:type="dcterms:W3CDTF">2024-01-07T09:59:52Z</dcterms:created>
  <dcterms:modified xsi:type="dcterms:W3CDTF">2024-05-15T13:52:18Z</dcterms:modified>
</cp:coreProperties>
</file>