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1A4289-3C7C-4A5F-B4AC-60208E01AD84}" v="3" dt="2024-05-15T14:02:37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81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tableStyles" Target="tableStyles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microsoft.com/office/2016/11/relationships/changesInfo" Target="changesInfos/changesInfo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5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51" Type="http://schemas.openxmlformats.org/officeDocument/2006/relationships/presProps" Target="presProps.xml"/><Relationship Id="rId156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viewProps" Target="view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621A4289-3C7C-4A5F-B4AC-60208E01AD84}"/>
    <pc:docChg chg="modSld">
      <pc:chgData name="BELLEMIN SANDRA" userId="5fe4e071-d3f4-40df-970f-ee8fcf898346" providerId="ADAL" clId="{621A4289-3C7C-4A5F-B4AC-60208E01AD84}" dt="2024-05-15T14:02:37.038" v="2"/>
      <pc:docMkLst>
        <pc:docMk/>
      </pc:docMkLst>
      <pc:sldChg chg="modSp">
        <pc:chgData name="BELLEMIN SANDRA" userId="5fe4e071-d3f4-40df-970f-ee8fcf898346" providerId="ADAL" clId="{621A4289-3C7C-4A5F-B4AC-60208E01AD84}" dt="2024-05-15T14:02:01.923" v="0"/>
        <pc:sldMkLst>
          <pc:docMk/>
          <pc:sldMk cId="3615249246" sldId="320"/>
        </pc:sldMkLst>
        <pc:picChg chg="mod">
          <ac:chgData name="BELLEMIN SANDRA" userId="5fe4e071-d3f4-40df-970f-ee8fcf898346" providerId="ADAL" clId="{621A4289-3C7C-4A5F-B4AC-60208E01AD84}" dt="2024-05-15T14:02:01.923" v="0"/>
          <ac:picMkLst>
            <pc:docMk/>
            <pc:sldMk cId="3615249246" sldId="320"/>
            <ac:picMk id="2" creationId="{9B850742-0B67-F75C-5DEA-5FCE60112D79}"/>
          </ac:picMkLst>
        </pc:picChg>
      </pc:sldChg>
      <pc:sldChg chg="modSp">
        <pc:chgData name="BELLEMIN SANDRA" userId="5fe4e071-d3f4-40df-970f-ee8fcf898346" providerId="ADAL" clId="{621A4289-3C7C-4A5F-B4AC-60208E01AD84}" dt="2024-05-15T14:02:21.408" v="1"/>
        <pc:sldMkLst>
          <pc:docMk/>
          <pc:sldMk cId="3637201669" sldId="362"/>
        </pc:sldMkLst>
        <pc:picChg chg="mod">
          <ac:chgData name="BELLEMIN SANDRA" userId="5fe4e071-d3f4-40df-970f-ee8fcf898346" providerId="ADAL" clId="{621A4289-3C7C-4A5F-B4AC-60208E01AD84}" dt="2024-05-15T14:02:21.408" v="1"/>
          <ac:picMkLst>
            <pc:docMk/>
            <pc:sldMk cId="3637201669" sldId="362"/>
            <ac:picMk id="2" creationId="{745A4BC9-638E-C089-6B7C-4EC2DBC72C7E}"/>
          </ac:picMkLst>
        </pc:picChg>
      </pc:sldChg>
      <pc:sldChg chg="modSp">
        <pc:chgData name="BELLEMIN SANDRA" userId="5fe4e071-d3f4-40df-970f-ee8fcf898346" providerId="ADAL" clId="{621A4289-3C7C-4A5F-B4AC-60208E01AD84}" dt="2024-05-15T14:02:37.038" v="2"/>
        <pc:sldMkLst>
          <pc:docMk/>
          <pc:sldMk cId="1558541579" sldId="382"/>
        </pc:sldMkLst>
        <pc:picChg chg="mod">
          <ac:chgData name="BELLEMIN SANDRA" userId="5fe4e071-d3f4-40df-970f-ee8fcf898346" providerId="ADAL" clId="{621A4289-3C7C-4A5F-B4AC-60208E01AD84}" dt="2024-05-15T14:02:37.038" v="2"/>
          <ac:picMkLst>
            <pc:docMk/>
            <pc:sldMk cId="1558541579" sldId="382"/>
            <ac:picMk id="2" creationId="{7BD7D6FB-2B53-28D8-0100-998F0870A4B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3581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7110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1897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4969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679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43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7236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6037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49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0502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1976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2AF02B-85A0-4F45-80B7-74DE6B63D8E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7DDB3B-B879-41CE-B0BB-C3D167447A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803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6-Video_jour3.mp4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7.png"/><Relationship Id="rId4" Type="http://schemas.openxmlformats.org/officeDocument/2006/relationships/image" Target="../media/image66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7.png"/><Relationship Id="rId4" Type="http://schemas.openxmlformats.org/officeDocument/2006/relationships/image" Target="../media/image6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7.png"/><Relationship Id="rId4" Type="http://schemas.openxmlformats.org/officeDocument/2006/relationships/image" Target="../media/image68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7.png"/><Relationship Id="rId4" Type="http://schemas.openxmlformats.org/officeDocument/2006/relationships/image" Target="../media/image69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7.png"/><Relationship Id="rId4" Type="http://schemas.openxmlformats.org/officeDocument/2006/relationships/image" Target="../media/image70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7.png"/><Relationship Id="rId4" Type="http://schemas.openxmlformats.org/officeDocument/2006/relationships/image" Target="../media/image71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7.png"/><Relationship Id="rId4" Type="http://schemas.openxmlformats.org/officeDocument/2006/relationships/image" Target="../media/image72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7.png"/><Relationship Id="rId4" Type="http://schemas.openxmlformats.org/officeDocument/2006/relationships/image" Target="../media/image73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7.png"/><Relationship Id="rId4" Type="http://schemas.openxmlformats.org/officeDocument/2006/relationships/image" Target="../media/image74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7.png"/><Relationship Id="rId4" Type="http://schemas.openxmlformats.org/officeDocument/2006/relationships/image" Target="../media/image75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7.png"/><Relationship Id="rId4" Type="http://schemas.openxmlformats.org/officeDocument/2006/relationships/image" Target="../media/image76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7.png"/><Relationship Id="rId4" Type="http://schemas.openxmlformats.org/officeDocument/2006/relationships/image" Target="../media/image77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7.png"/><Relationship Id="rId4" Type="http://schemas.openxmlformats.org/officeDocument/2006/relationships/image" Target="../media/image78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7.png"/><Relationship Id="rId4" Type="http://schemas.openxmlformats.org/officeDocument/2006/relationships/image" Target="../media/image79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7.png"/><Relationship Id="rId4" Type="http://schemas.openxmlformats.org/officeDocument/2006/relationships/image" Target="../media/image80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7.png"/><Relationship Id="rId4" Type="http://schemas.openxmlformats.org/officeDocument/2006/relationships/image" Target="../media/image81.JP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6-Video_jour4.mp4" TargetMode="External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7.png"/><Relationship Id="rId4" Type="http://schemas.openxmlformats.org/officeDocument/2006/relationships/image" Target="../media/image85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7.png"/><Relationship Id="rId4" Type="http://schemas.openxmlformats.org/officeDocument/2006/relationships/image" Target="../media/image8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7.png"/><Relationship Id="rId4" Type="http://schemas.openxmlformats.org/officeDocument/2006/relationships/image" Target="../media/image87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7.png"/><Relationship Id="rId4" Type="http://schemas.openxmlformats.org/officeDocument/2006/relationships/image" Target="../media/image88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7.png"/><Relationship Id="rId4" Type="http://schemas.openxmlformats.org/officeDocument/2006/relationships/image" Target="../media/image89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7.png"/><Relationship Id="rId4" Type="http://schemas.openxmlformats.org/officeDocument/2006/relationships/image" Target="../media/image90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7.png"/><Relationship Id="rId4" Type="http://schemas.openxmlformats.org/officeDocument/2006/relationships/image" Target="../media/image91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7.png"/><Relationship Id="rId4" Type="http://schemas.openxmlformats.org/officeDocument/2006/relationships/image" Target="../media/image92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7.png"/><Relationship Id="rId4" Type="http://schemas.openxmlformats.org/officeDocument/2006/relationships/image" Target="../media/image93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7.png"/><Relationship Id="rId4" Type="http://schemas.openxmlformats.org/officeDocument/2006/relationships/image" Target="../media/image94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7.png"/><Relationship Id="rId4" Type="http://schemas.openxmlformats.org/officeDocument/2006/relationships/image" Target="../media/image95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7.png"/><Relationship Id="rId4" Type="http://schemas.openxmlformats.org/officeDocument/2006/relationships/image" Target="../media/image9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7.png"/><Relationship Id="rId4" Type="http://schemas.openxmlformats.org/officeDocument/2006/relationships/image" Target="../media/image97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7.png"/><Relationship Id="rId4" Type="http://schemas.openxmlformats.org/officeDocument/2006/relationships/image" Target="../media/image98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7.png"/><Relationship Id="rId4" Type="http://schemas.openxmlformats.org/officeDocument/2006/relationships/image" Target="../media/image99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7.png"/><Relationship Id="rId4" Type="http://schemas.openxmlformats.org/officeDocument/2006/relationships/image" Target="../media/image100.JP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6.xml"/><Relationship Id="rId5" Type="http://schemas.openxmlformats.org/officeDocument/2006/relationships/slide" Target="slide84.xml"/><Relationship Id="rId4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6-Video_jour2.mp4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7.png"/><Relationship Id="rId4" Type="http://schemas.openxmlformats.org/officeDocument/2006/relationships/image" Target="../media/image48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7.png"/><Relationship Id="rId4" Type="http://schemas.openxmlformats.org/officeDocument/2006/relationships/image" Target="../media/image49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7.png"/><Relationship Id="rId4" Type="http://schemas.openxmlformats.org/officeDocument/2006/relationships/image" Target="../media/image5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7.png"/><Relationship Id="rId4" Type="http://schemas.openxmlformats.org/officeDocument/2006/relationships/image" Target="../media/image51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7.png"/><Relationship Id="rId4" Type="http://schemas.openxmlformats.org/officeDocument/2006/relationships/image" Target="../media/image52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7.png"/><Relationship Id="rId4" Type="http://schemas.openxmlformats.org/officeDocument/2006/relationships/image" Target="../media/image53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7.png"/><Relationship Id="rId4" Type="http://schemas.openxmlformats.org/officeDocument/2006/relationships/image" Target="../media/image54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7.png"/><Relationship Id="rId4" Type="http://schemas.openxmlformats.org/officeDocument/2006/relationships/image" Target="../media/image55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7.png"/><Relationship Id="rId4" Type="http://schemas.openxmlformats.org/officeDocument/2006/relationships/image" Target="../media/image56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7.png"/><Relationship Id="rId4" Type="http://schemas.openxmlformats.org/officeDocument/2006/relationships/image" Target="../media/image57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7.png"/><Relationship Id="rId4" Type="http://schemas.openxmlformats.org/officeDocument/2006/relationships/image" Target="../media/image58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7.png"/><Relationship Id="rId4" Type="http://schemas.openxmlformats.org/officeDocument/2006/relationships/image" Target="../media/image59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7.png"/><Relationship Id="rId4" Type="http://schemas.openxmlformats.org/officeDocument/2006/relationships/image" Target="../media/image6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7.png"/><Relationship Id="rId4" Type="http://schemas.openxmlformats.org/officeDocument/2006/relationships/image" Target="../media/image61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7.png"/><Relationship Id="rId4" Type="http://schemas.openxmlformats.org/officeDocument/2006/relationships/image" Target="../media/image62.JP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A5A9234-ACD4-D36D-2B71-BA32B4B2FD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52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499A3D2C-24C3-6DA4-0BB3-F6845BA9A8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057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96263787-15DF-6B5C-2DAC-D9EB131104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2537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0EBE1408-C650-9461-F2BF-B370F5883A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4636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6F024B3B-0B3A-0099-5D6D-3A65C2AC7E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6412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BA4CA8ED-BC04-FBB4-05BB-281F77936D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1363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EE129F3-4CE4-83DD-B8EC-A1E22F8098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800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C195A730-F0A1-B480-68C1-2222673B7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72764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A3D5EE19-7F0F-3ABB-FEE1-C1AFAF1F87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67659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36C3844A-6C5B-FBEE-5ECB-5BC1F0B76B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45A4BC9-638E-C089-6B7C-4EC2DBC72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0166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545FADF5-1446-2B4A-EC92-7E34D1CCF0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DF4885-5E75-A13A-73D4-0A1725FE28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8649533F-93EC-6FAC-83FE-F1D143C1A1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2283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14"/>
    </mc:Choice>
    <mc:Fallback xmlns="">
      <p:transition spd="slow" advTm="8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0224F869-CA62-D61A-7074-D084B5B900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6EFD09-B005-6F5B-531E-FB04E641D7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723F6D-D0B2-E60D-4BD4-5C0588AAE3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3988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12"/>
    </mc:Choice>
    <mc:Fallback xmlns="">
      <p:transition spd="slow" advTm="10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55D0889A-CE80-59FB-E223-4570051C97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38359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6D8E506D-2790-72A7-9F0A-5C50DF40FB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C115902-CBBC-72A5-25A9-BA4EB458F1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1F3FFF1-B890-321E-584A-36542B7DAD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0166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1"/>
    </mc:Choice>
    <mc:Fallback xmlns="">
      <p:transition spd="slow" advTm="92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21C44229-BD3D-CAC0-A8B8-89E4B77106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B7FFD0-D23F-1CFE-DF74-D3AB4C37B6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DBDD82-23A9-68DA-4451-21A06CBC42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4806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7"/>
    </mc:Choice>
    <mc:Fallback xmlns="">
      <p:transition spd="slow" advTm="98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3CDF735-563E-8964-881F-BC326CF56A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AB0ABB-33AC-6C1C-478A-7A78C7C904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E33F54-B93D-D82B-42AF-336427BDB2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96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72"/>
    </mc:Choice>
    <mc:Fallback xmlns="">
      <p:transition spd="slow" advTm="85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62524ED1-100C-05E3-A09C-D4A6E33E78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5DE4B7-1F4F-C50E-8788-6362D0C47E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C6AED8-0C81-05ED-B40C-AB589E9D6F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9180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3"/>
    </mc:Choice>
    <mc:Fallback xmlns="">
      <p:transition spd="slow" advTm="96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2EBB45FD-D9AF-0293-722C-75C14B2AF1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F761CE-9079-0BFA-0E13-B7CA3D6856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8C6A1C2-39B2-FF44-B5FA-057BF51EE8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5029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78"/>
    </mc:Choice>
    <mc:Fallback xmlns="">
      <p:transition spd="slow" advTm="8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699BD78B-5829-CB82-D313-70F762796C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400FAB-7764-90F9-4C9B-771419E4EC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0F10403-D311-3077-AC29-4CCC766EC2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9703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25"/>
    </mc:Choice>
    <mc:Fallback xmlns="">
      <p:transition spd="slow" advTm="8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AD6254F3-BB69-C2A5-1ED2-513A49ACC6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6EAA1B-76A7-C9F0-77EA-733EE07EE2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6A833AC-5068-5922-68FF-CE19373EDC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8162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9"/>
    </mc:Choice>
    <mc:Fallback xmlns="">
      <p:transition spd="slow" advTm="9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9D3A8422-FA6C-71E4-DA29-AC313895BA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10D532-FADD-F275-2FEE-CE3D9DEB19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CFFA03-DA2E-711E-4A1A-148C074F55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6165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4"/>
    </mc:Choice>
    <mc:Fallback xmlns="">
      <p:transition spd="slow" advTm="93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CD45AA10-037F-563E-C675-ED3D69493A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962884-8991-3F45-2244-87FB72A21B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917B87-AB8D-87A5-A8AE-CBDAD5ED8E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671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1"/>
    </mc:Choice>
    <mc:Fallback xmlns="">
      <p:transition spd="slow" advTm="8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E237292B-93F8-5BCC-094A-998697EA73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C021CB-F95A-0D6C-5427-847557525F4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083C4D-B603-C4DF-299C-23C3339380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265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6"/>
    </mc:Choice>
    <mc:Fallback xmlns="">
      <p:transition spd="slow" advTm="9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97A72133-ACE8-F261-72BB-49B28F18E4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45129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8ECF5385-0557-D86A-131E-0E5D71BE98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0A5645-4633-8734-B00E-AE715F9137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B6161D-FE73-1EAE-1F6D-ED7B64EA2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236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30"/>
    </mc:Choice>
    <mc:Fallback xmlns="">
      <p:transition spd="slow" advTm="87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0A95473F-3BDF-03E9-5F78-26258731E3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2141A1-640B-F41B-3F4F-5551C863C7A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DB81960-D707-7AC2-64D1-7551565958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680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5"/>
    </mc:Choice>
    <mc:Fallback xmlns="">
      <p:transition spd="slow" advTm="9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2080F4B0-F97E-B9E4-FADA-B11D0BB804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0DD07B-D22A-9F19-08DB-8ACD8EACA6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40B126A-6BFE-6ACA-71F1-8CF8BC85D8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5202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5"/>
    </mc:Choice>
    <mc:Fallback xmlns="">
      <p:transition spd="slow" advTm="9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6FFFB01E-3BB3-7612-0C3C-21FDBB97ED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54DB2F-AD30-F3E2-4BBE-9725E4C27D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90AD562-683C-C7FA-E7FF-FF3B901415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109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64"/>
    </mc:Choice>
    <mc:Fallback xmlns="">
      <p:transition spd="slow" advTm="12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9F5A3B4E-A1D3-F4CA-2869-14228C29B1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9948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7C0B17D2-175E-D0F7-6F3F-CE4BBF6CB7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47185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CB6BB206-A386-7381-127A-C98D36C830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80665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930A1F22-3156-CBDC-DD07-B2CEC5A8E6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BD7D6FB-2B53-28D8-0100-998F0870A4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4157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0CA815AB-E144-6671-181A-B205E23C7E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BE25E5-A13B-CD35-7340-D75A1BD557A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D9A9CE-C830-7AEE-ABAC-69720B036B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0820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8"/>
    </mc:Choice>
    <mc:Fallback xmlns="">
      <p:transition spd="slow" advTm="95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89F92477-9EA8-3190-0D7E-9DBD4456D9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83D8B6-D220-F6B0-2A62-CE48E4CE17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2F6AE9-FDAC-BE6C-FCC6-9019D6CB89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319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9"/>
    </mc:Choice>
    <mc:Fallback xmlns="">
      <p:transition spd="slow" advTm="97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49D94AA5-3579-44D5-AEAF-6AA9A550A6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7215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240FC1B5-38B5-4D9F-23E7-EF5A29CB17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90D59B-B0C8-2632-8640-33E58425D3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8B23F7-C8C6-D09A-7753-7EF7E7498E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6539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6"/>
    </mc:Choice>
    <mc:Fallback xmlns="">
      <p:transition spd="slow" advTm="92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1A58985E-0466-8AE7-EB4F-AC28434901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CEDD48-B98C-1FFE-8D9F-02EB0C1E97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9001D0-3550-B176-EA0C-D32EEAE77E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703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0"/>
    </mc:Choice>
    <mc:Fallback xmlns="">
      <p:transition spd="slow" advTm="9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E33BCD6A-2CBF-2D7D-0F70-3A881F8A65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11E77C-5B7E-E398-6587-E1ABD4676C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E68A75-6D36-F9BE-4178-A1B34BC511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9153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41"/>
    </mc:Choice>
    <mc:Fallback xmlns="">
      <p:transition spd="slow" advTm="9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AE771C81-992B-150C-98FB-3695EFB35B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E38CEE-505E-5F25-3A71-F519E3C47B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3CB5DE-1EEE-8086-A3C7-CA747C0BBA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973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3"/>
    </mc:Choice>
    <mc:Fallback xmlns="">
      <p:transition spd="slow" advTm="94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01CC9650-DEBC-A510-E519-06A5699073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788DDD-F060-4A30-43D7-D2B6BD2A65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A12D977-229B-567D-9F8D-6DF4C12D76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6795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07"/>
    </mc:Choice>
    <mc:Fallback xmlns="">
      <p:transition spd="slow" advTm="88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BAF394F8-0617-5D6A-3E00-D9CDD4F7C6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55B44B-E4C4-C676-2A21-4FC1FFCEC5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B6CDA9-0271-6C23-2B32-5D526CC5E5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4593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50"/>
    </mc:Choice>
    <mc:Fallback xmlns="">
      <p:transition spd="slow" advTm="8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332CE25E-69A1-9C22-8319-D627905AF0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E29E4A-22FD-EA39-E940-C46B5FE706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BB1F3C-27CE-5EFA-A8F0-2393E1CE71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065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82"/>
    </mc:Choice>
    <mc:Fallback xmlns="">
      <p:transition spd="slow" advTm="9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E03A79BE-38C7-E5D9-7C92-FA60C8B5A2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54E7B9-3A2F-AF2D-6CC8-219B2F6936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E842AD-381E-B1E1-A1D4-F459CEDE51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2430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8"/>
    </mc:Choice>
    <mc:Fallback xmlns="">
      <p:transition spd="slow" advTm="89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99F4DD09-A497-DA5C-CE21-DC7BBC86BF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18BAD8-C31E-1751-5735-0290E6AA54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E201CB-7241-7342-D35F-0C03C69746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7120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3"/>
    </mc:Choice>
    <mc:Fallback xmlns="">
      <p:transition spd="slow" advTm="9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023664E0-6DFE-9D53-772B-E052D42248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289933-BC29-EDA8-A6F6-44946AE38B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D703F4A-3DE6-DDBF-A986-D47DB19F7E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089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19"/>
    </mc:Choice>
    <mc:Fallback xmlns="">
      <p:transition spd="slow" advTm="95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CC4CD305-D879-BC11-F3C6-FA8C708ED2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1530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9F029878-D0B1-7951-32DD-EE78FFB38B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003658-F80D-7E75-B05A-D19357F8A8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305621E-CA31-4FAB-5988-AA712EA610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3077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2"/>
    </mc:Choice>
    <mc:Fallback xmlns="">
      <p:transition spd="slow" advTm="9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B6AA985B-7930-3937-B88E-364D875AEE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E593C1-82EC-EB98-33C1-CC6AE0231D5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872272-0C5F-FD8C-0A00-B18A40954B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9902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7"/>
    </mc:Choice>
    <mc:Fallback xmlns="">
      <p:transition spd="slow" advTm="10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943BD63F-5438-E522-AAA8-B9840C043A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1DDF83-0810-A91B-E0C0-1E9999A45E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5FD3126-45D6-2C6B-EED8-7D85283281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89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82"/>
    </mc:Choice>
    <mc:Fallback xmlns="">
      <p:transition spd="slow" advTm="9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ECFB602B-12A6-BA16-9DBA-20FFCE0F2E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FC5AE5-1562-B44F-9E43-15789144A6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544E8E-5FBE-D46B-B19D-F29D43402C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4409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1"/>
    </mc:Choice>
    <mc:Fallback xmlns="">
      <p:transition spd="slow" advTm="14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393D1F4A-7558-2D7E-E06E-D076D96B5E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49240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F999467F-72B3-4399-AC47-BD1AE7583F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8552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9D47E180-B9CA-54BD-586D-67DEE2C326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899766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33852F2-3191-DBC9-86AE-D92FA083FF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90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B5D6D2A7-A13D-0043-E618-3B121C561D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18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1766E315-70EC-3360-B277-CA28A506C9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55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AF30BE04-8FE2-CC33-7F32-08F0265525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29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E69CEE6E-6617-793C-C838-03F2862CD7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56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E58629FF-FF7D-695D-A3A0-D48A1CEE7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525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habits, dessin humoristique, personne, clipart&#10;&#10;Description générée automatiquement">
            <a:extLst>
              <a:ext uri="{FF2B5EF4-FFF2-40B4-BE49-F238E27FC236}">
                <a16:creationId xmlns:a16="http://schemas.microsoft.com/office/drawing/2014/main" id="{B2F63814-DBA8-8580-160B-0FEA0628DD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38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76FBCDBD-5D66-7026-EB2E-359DAC0323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16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3FA2B06E-1456-FBC4-44C0-3C78D823CC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55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913B659F-7753-539F-2D8B-C1C0958C41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8044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3C97B4B3-1DE1-AC3E-C50A-848D66A07C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3071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A6A0FACD-0BF5-425C-C9EE-5B00ACF3DD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156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65356D8-B5D5-8418-B9D8-0F51069678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08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A9067B36-BD0D-1BC5-A662-06004087EB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975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F8B10EF0-67AC-7D6A-4EFC-CFA2287D16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208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BC87F30-1CE7-7A7A-D2AE-6DB8EC8842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874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BA271BA-8047-241F-C4E5-0A2550EA08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09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46954624-7744-D84D-E945-F55D0C60CA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4CA0D552-61D0-8009-50B3-F2E5FC672253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4 : bilan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 revois les leçons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954432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D3B0D215-855A-702B-0427-324B2CD21C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524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C4287B52-64CF-4002-8597-347CEA89DE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626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F5C70475-A74A-6B12-1823-AF1ABB02C9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2921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C82B58A-5A1E-895F-E71F-A71855F549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388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475759B6-58A7-1272-A0D2-34F9B0F87E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730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8989D8C-51A5-0160-2DB0-8F58D4D03F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237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68DFADE3-31C4-5C7D-FA5A-4C27F6C4B1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6550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80982B75-9CC4-52C1-C396-6E18934854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0137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073B270A-85EB-498B-721D-9F02725137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714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B8963890-A474-4FFE-7A44-B4B28C76BE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6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A66DB7F1-8E5B-EEBB-9214-1ADBBD9A27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1611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1510B415-846E-A18B-EB31-D8C848C174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806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86E8846F-8CD9-A6FC-F61A-E7D9BAA0CB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800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669EB873-ECA9-54CA-FDD3-0A588631BE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672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2E67C993-5805-0CA7-1D33-A3F634B17F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7154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8BE62F81-DCA1-35A8-85C6-8EB2E6DF37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971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3EBB3FFF-56F6-A464-ED33-0B3E672EF4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408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EA753017-D6A6-85D4-E55F-BCF0BA7FBE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716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92D11F94-B5E3-C4B7-377A-E7A3E50A81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2522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3C6F8FD0-AD6A-F26E-5186-ECF4576C1A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5238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3DC16009-5275-4BB7-BFB2-5F9D69E89E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73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7E0596D-FED5-960B-6807-13E406BED1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6184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DDF63002-987B-4EB0-C9D9-62C5F7108C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679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229C5ED4-5D93-B414-1BD4-FB6AF86A86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507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D8FDD115-78B8-39CF-8F8E-F6C363F269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0235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2CD435BC-5146-3220-2687-9BDBFF1D6F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946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774249F8-D1AD-EC1F-7740-4ADB86DB07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011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3723880-D434-A3E6-01F9-C40320E8C6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7620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D63E7F88-883F-69F4-F9AA-DFB82F3CB8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36406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0BD40C73-4803-10EF-4D47-F3FE0774A1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549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50C4990F-EDAE-7340-B567-C0057DE437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1219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9B372B7A-07ED-6DC4-73F8-3D7B239931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93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9EB0F521-1B15-618B-A4AA-6248324363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568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983DE8D6-98ED-03F0-F081-1BF85CB0D6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981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712B375-0EF7-8A9D-725D-1475E49C86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70635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5A714A9D-BD79-FDC2-C4B6-26D2046481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0071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B24D76DC-2883-9502-BB9B-8C303A6156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62192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4CCADD61-C698-4F5F-54AF-10966D4FAE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8484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FFAD138-4A2F-BE16-FBFF-F23F822C1D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B850742-0B67-F75C-5DEA-5FCE60112D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492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0156C39F-EA44-2A8A-9F66-C928C6DFD6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D19E1F-74C6-002D-4A05-B818FD5606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4E9A6A-4005-48C3-6A31-0A36D70EE2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6694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18"/>
    </mc:Choice>
    <mc:Fallback xmlns="">
      <p:transition spd="slow" advTm="8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BD3DC336-5FFE-B126-4271-8FE67DB891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E36B77-7E47-83B6-D353-BD4404D8B8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E67E55F-C331-B0C8-0EE3-9C7D9BC2EF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7274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5"/>
    </mc:Choice>
    <mc:Fallback xmlns="">
      <p:transition spd="slow" advTm="9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21BBE123-4CC4-AFD8-4E96-1B2AC5D5B8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62D20F-95E5-F903-043E-3DE70DD2E0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BE1DF8-7A07-53D3-7B58-6F52E15B0F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727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13"/>
    </mc:Choice>
    <mc:Fallback xmlns="">
      <p:transition spd="slow" advTm="9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C93D1CAA-2BF7-CD33-4625-1895027A83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D772A2-863D-FA15-490D-F3FEA55700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8DA592-0F0F-A449-28B7-E659FC4890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8159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23"/>
    </mc:Choice>
    <mc:Fallback xmlns="">
      <p:transition spd="slow" advTm="8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3D8958DD-38F1-4C19-9DE1-33F9D69361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407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1B931BC-1819-D44C-E42C-21E8FC25F5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61039C-E077-B7A7-B51C-6865B45F44E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5805FB-9EFB-2D64-CE82-5BF086CBA0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8948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4"/>
    </mc:Choice>
    <mc:Fallback xmlns="">
      <p:transition spd="slow" advTm="7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9E20DBA2-3671-8CA7-E60A-1B1FF1D0CA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F2F2B7-2CEC-7764-D2BF-10297B8C6EB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25DBB3-26A8-B991-EA43-7AB4CC3A77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8726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2"/>
    </mc:Choice>
    <mc:Fallback xmlns="">
      <p:transition spd="slow" advTm="94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180D7F65-CA96-84B0-C5E3-94560EC7BE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5B4AA8-EFBE-DC63-C226-47B514E7D1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F7880B-8645-EFDD-ACA8-64DCE67F09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0093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1"/>
    </mc:Choice>
    <mc:Fallback xmlns="">
      <p:transition spd="slow" advTm="9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33B7CE06-4E1F-9F1A-8756-BD983F6D1E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EF3681-983F-4A92-A743-B1AB6FEBF1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AA0381-79BA-5446-9CC2-627E68F178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926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8"/>
    </mc:Choice>
    <mc:Fallback xmlns="">
      <p:transition spd="slow" advTm="104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768B8C99-AF6F-4158-DE55-E38B865096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F64F5F-CD36-05B6-F2BF-9C3E51100B5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10C3C2-84B3-AC49-6ECB-00046AD8F3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6142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4"/>
    </mc:Choice>
    <mc:Fallback xmlns="">
      <p:transition spd="slow" advTm="9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088E9179-8DF5-641B-1B67-4B1196C93B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92132B-B159-7C89-76EB-1D94E2660A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66F3DF-639B-F3F4-8EA4-D738B31860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1221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06"/>
    </mc:Choice>
    <mc:Fallback xmlns="">
      <p:transition spd="slow" advTm="9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9DB77DFA-1926-FB9B-FCDA-2A9F0A48DC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3A5F88-467C-FF2C-2300-200E186CDD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D8C3AA7-5C6C-1F96-AF10-49D2FC43F5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3056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5"/>
    </mc:Choice>
    <mc:Fallback xmlns="">
      <p:transition spd="slow" advTm="93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D25D1AD3-AD3D-E1A8-A451-ADC3037CEF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1FBAB6-7DAB-F729-B6FF-87FD03BF4A1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D4EA4B-1B3C-643D-7AB5-24FAB44EEE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3050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0"/>
    </mc:Choice>
    <mc:Fallback xmlns="">
      <p:transition spd="slow" advTm="9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05F46A98-18DC-A8DF-B45E-6B4CDEFF90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7EE570-F140-4994-0FF4-6B11F4187A7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45D40EB-7D5C-0E66-3FA5-CA0356C69D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698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5"/>
    </mc:Choice>
    <mc:Fallback xmlns="">
      <p:transition spd="slow" advTm="9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E9E8F31F-286E-3FA7-2504-F5C1D26297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528682-DE4C-8E2E-BA83-D71A47CEA5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732F27-13BC-77C5-4B11-851F7D5FF8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1090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0"/>
    </mc:Choice>
    <mc:Fallback xmlns="">
      <p:transition spd="slow" advTm="9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585FED0-5AC3-8F2D-9E01-598D89F575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21783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4BB06E86-5EF6-9CD4-AC18-621252C8A4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156E30-9AD2-E2CC-DE1B-EAA614EDDD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243196E-43AD-6266-54A7-DBB020D153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888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2"/>
    </mc:Choice>
    <mc:Fallback xmlns="">
      <p:transition spd="slow" advTm="103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4EB9EA1-BC19-7348-C71F-51D904E9FC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E435EE-324F-5F24-B507-4239953F533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447C9F-1DE9-4A46-C044-12B98889ED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062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64"/>
    </mc:Choice>
    <mc:Fallback xmlns="">
      <p:transition spd="slow" advTm="15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008D9021-C724-EFBD-C24D-F137528F15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6526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33EE03A8-3223-E0EB-BD2D-7D5B854AD8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6034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B394C3C8-939D-50C9-1068-A8598B487D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9557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73A71949-3B0C-076E-3DBC-AFF9DF1E15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0930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1765D73F-C186-AC9C-D967-ECDD995724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2897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45D9882C-18AB-FA6A-B70F-7C4BFB8BE7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3857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AF263695-4B91-D721-BA55-30F9A8629B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1895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9C96D9C1-CCCF-2C1B-284C-7580891FB9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77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72386859-6705-B06C-906B-EAF9B2ED93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3423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4720EDF0-4671-1DF6-87A9-347E51D57F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2955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0724AADF-A0CC-DF32-5912-4F28D3E75C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0345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AB46F8D0-BE71-6371-FC7C-F49E2AA5ED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64370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393692A7-F0DF-67BB-5103-91D2090BDB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5030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AA89D96B-D365-4BA4-AFB6-179A798B51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02424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33C8315C-1B95-50F2-F4AB-1B8D891C2F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13877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9E873E6D-A586-95C5-C164-9FF0F5E9FB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01695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7BED26A3-5776-E2F9-5489-5FF74DC1C0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4903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DB99BE0F-5A79-13F9-001B-FA763C76D8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461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6CCA0DEF-8579-5CA5-BAA6-075E7F5F8A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635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E2C0F81-C25F-4FA8-AD08-8A56B3EB94F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0351F5-14B4-4E8E-9EA8-3F21A1EC7F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</TotalTime>
  <Words>28</Words>
  <Application>Microsoft Office PowerPoint</Application>
  <PresentationFormat>Affichage à l'écran (4:3)</PresentationFormat>
  <Paragraphs>5</Paragraphs>
  <Slides>147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147</vt:i4>
      </vt:variant>
    </vt:vector>
  </HeadingPairs>
  <TitlesOfParts>
    <vt:vector size="153" baseType="lpstr">
      <vt:lpstr>Aptos</vt:lpstr>
      <vt:lpstr>Aptos Display</vt:lpstr>
      <vt:lpstr>Arial</vt:lpstr>
      <vt:lpstr>Calibri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2024-02-14T15:10:16Z</dcterms:created>
  <dcterms:modified xsi:type="dcterms:W3CDTF">2024-05-15T14:02:43Z</dcterms:modified>
</cp:coreProperties>
</file>