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CCDAC6-7E71-4946-8914-8866B22B542D}" v="3" dt="2024-05-15T14:05:24.6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tableStyles" Target="tableStyle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microsoft.com/office/2016/11/relationships/changesInfo" Target="changesInfos/changesInfo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theme" Target="theme/theme1.xml"/><Relationship Id="rId151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DFCCDAC6-7E71-4946-8914-8866B22B542D}"/>
    <pc:docChg chg="modSld">
      <pc:chgData name="BELLEMIN SANDRA" userId="5fe4e071-d3f4-40df-970f-ee8fcf898346" providerId="ADAL" clId="{DFCCDAC6-7E71-4946-8914-8866B22B542D}" dt="2024-05-15T14:05:24.695" v="2"/>
      <pc:docMkLst>
        <pc:docMk/>
      </pc:docMkLst>
      <pc:sldChg chg="modSp">
        <pc:chgData name="BELLEMIN SANDRA" userId="5fe4e071-d3f4-40df-970f-ee8fcf898346" providerId="ADAL" clId="{DFCCDAC6-7E71-4946-8914-8866B22B542D}" dt="2024-05-15T14:04:49.722" v="0"/>
        <pc:sldMkLst>
          <pc:docMk/>
          <pc:sldMk cId="2320907129" sldId="316"/>
        </pc:sldMkLst>
        <pc:picChg chg="mod">
          <ac:chgData name="BELLEMIN SANDRA" userId="5fe4e071-d3f4-40df-970f-ee8fcf898346" providerId="ADAL" clId="{DFCCDAC6-7E71-4946-8914-8866B22B542D}" dt="2024-05-15T14:04:49.722" v="0"/>
          <ac:picMkLst>
            <pc:docMk/>
            <pc:sldMk cId="2320907129" sldId="316"/>
            <ac:picMk id="2" creationId="{E3C4177D-EEB1-24D9-57DB-DE59002DE5CD}"/>
          </ac:picMkLst>
        </pc:picChg>
      </pc:sldChg>
      <pc:sldChg chg="modSp">
        <pc:chgData name="BELLEMIN SANDRA" userId="5fe4e071-d3f4-40df-970f-ee8fcf898346" providerId="ADAL" clId="{DFCCDAC6-7E71-4946-8914-8866B22B542D}" dt="2024-05-15T14:05:09.693" v="1"/>
        <pc:sldMkLst>
          <pc:docMk/>
          <pc:sldMk cId="2169847180" sldId="357"/>
        </pc:sldMkLst>
        <pc:picChg chg="mod">
          <ac:chgData name="BELLEMIN SANDRA" userId="5fe4e071-d3f4-40df-970f-ee8fcf898346" providerId="ADAL" clId="{DFCCDAC6-7E71-4946-8914-8866B22B542D}" dt="2024-05-15T14:05:09.693" v="1"/>
          <ac:picMkLst>
            <pc:docMk/>
            <pc:sldMk cId="2169847180" sldId="357"/>
            <ac:picMk id="2" creationId="{AB2AA2B7-F10D-5AAD-9570-EB491FEBF7A8}"/>
          </ac:picMkLst>
        </pc:picChg>
      </pc:sldChg>
      <pc:sldChg chg="modSp">
        <pc:chgData name="BELLEMIN SANDRA" userId="5fe4e071-d3f4-40df-970f-ee8fcf898346" providerId="ADAL" clId="{DFCCDAC6-7E71-4946-8914-8866B22B542D}" dt="2024-05-15T14:05:24.695" v="2"/>
        <pc:sldMkLst>
          <pc:docMk/>
          <pc:sldMk cId="3216564257" sldId="377"/>
        </pc:sldMkLst>
        <pc:picChg chg="mod">
          <ac:chgData name="BELLEMIN SANDRA" userId="5fe4e071-d3f4-40df-970f-ee8fcf898346" providerId="ADAL" clId="{DFCCDAC6-7E71-4946-8914-8866B22B542D}" dt="2024-05-15T14:05:24.695" v="2"/>
          <ac:picMkLst>
            <pc:docMk/>
            <pc:sldMk cId="3216564257" sldId="377"/>
            <ac:picMk id="2" creationId="{FE000B57-53E7-908E-2CB3-E1D6DC166A6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8594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915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983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4167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8783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4847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217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9835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6491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4825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3773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720E7-2A07-4479-8208-F9F1692DA4F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25CE4-AD1F-4CAE-96FE-F9DF03BD8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3749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7-Video_jour3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4.png"/><Relationship Id="rId4" Type="http://schemas.openxmlformats.org/officeDocument/2006/relationships/image" Target="../media/image64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4.png"/><Relationship Id="rId4" Type="http://schemas.openxmlformats.org/officeDocument/2006/relationships/image" Target="../media/image65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4.png"/><Relationship Id="rId4" Type="http://schemas.openxmlformats.org/officeDocument/2006/relationships/image" Target="../media/image66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4.png"/><Relationship Id="rId4" Type="http://schemas.openxmlformats.org/officeDocument/2006/relationships/image" Target="../media/image67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4.png"/><Relationship Id="rId4" Type="http://schemas.openxmlformats.org/officeDocument/2006/relationships/image" Target="../media/image68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4.png"/><Relationship Id="rId4" Type="http://schemas.openxmlformats.org/officeDocument/2006/relationships/image" Target="../media/image69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4.png"/><Relationship Id="rId4" Type="http://schemas.openxmlformats.org/officeDocument/2006/relationships/image" Target="../media/image7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4.png"/><Relationship Id="rId4" Type="http://schemas.openxmlformats.org/officeDocument/2006/relationships/image" Target="../media/image72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4.png"/><Relationship Id="rId4" Type="http://schemas.openxmlformats.org/officeDocument/2006/relationships/image" Target="../media/image73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4.png"/><Relationship Id="rId4" Type="http://schemas.openxmlformats.org/officeDocument/2006/relationships/image" Target="../media/image75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4.png"/><Relationship Id="rId4" Type="http://schemas.openxmlformats.org/officeDocument/2006/relationships/image" Target="../media/image76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4.png"/><Relationship Id="rId4" Type="http://schemas.openxmlformats.org/officeDocument/2006/relationships/image" Target="../media/image77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4.png"/><Relationship Id="rId4" Type="http://schemas.openxmlformats.org/officeDocument/2006/relationships/image" Target="../media/image78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4.png"/><Relationship Id="rId4" Type="http://schemas.openxmlformats.org/officeDocument/2006/relationships/image" Target="../media/image79.JP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7-Video_jour4.mp4" TargetMode="External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4.png"/><Relationship Id="rId4" Type="http://schemas.openxmlformats.org/officeDocument/2006/relationships/image" Target="../media/image83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4.png"/><Relationship Id="rId4" Type="http://schemas.openxmlformats.org/officeDocument/2006/relationships/image" Target="../media/image84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4.png"/><Relationship Id="rId4" Type="http://schemas.openxmlformats.org/officeDocument/2006/relationships/image" Target="../media/image85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4.png"/><Relationship Id="rId4" Type="http://schemas.openxmlformats.org/officeDocument/2006/relationships/image" Target="../media/image86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4.png"/><Relationship Id="rId4" Type="http://schemas.openxmlformats.org/officeDocument/2006/relationships/image" Target="../media/image87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4.png"/><Relationship Id="rId4" Type="http://schemas.openxmlformats.org/officeDocument/2006/relationships/image" Target="../media/image88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4.png"/><Relationship Id="rId4" Type="http://schemas.openxmlformats.org/officeDocument/2006/relationships/image" Target="../media/image89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4.png"/><Relationship Id="rId4" Type="http://schemas.openxmlformats.org/officeDocument/2006/relationships/image" Target="../media/image90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4.png"/><Relationship Id="rId4" Type="http://schemas.openxmlformats.org/officeDocument/2006/relationships/image" Target="../media/image91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4.png"/><Relationship Id="rId4" Type="http://schemas.openxmlformats.org/officeDocument/2006/relationships/image" Target="../media/image92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4.png"/><Relationship Id="rId4" Type="http://schemas.openxmlformats.org/officeDocument/2006/relationships/image" Target="../media/image93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4.png"/><Relationship Id="rId4" Type="http://schemas.openxmlformats.org/officeDocument/2006/relationships/image" Target="../media/image94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4.png"/><Relationship Id="rId4" Type="http://schemas.openxmlformats.org/officeDocument/2006/relationships/image" Target="../media/image95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4.png"/><Relationship Id="rId4" Type="http://schemas.openxmlformats.org/officeDocument/2006/relationships/image" Target="../media/image96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4.png"/><Relationship Id="rId4" Type="http://schemas.openxmlformats.org/officeDocument/2006/relationships/image" Target="../media/image97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4.png"/><Relationship Id="rId4" Type="http://schemas.openxmlformats.org/officeDocument/2006/relationships/image" Target="../media/image98.JP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1.xml"/><Relationship Id="rId5" Type="http://schemas.openxmlformats.org/officeDocument/2006/relationships/slide" Target="slide80.xml"/><Relationship Id="rId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7-Video_jour2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4.png"/><Relationship Id="rId4" Type="http://schemas.openxmlformats.org/officeDocument/2006/relationships/image" Target="../media/image45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4.png"/><Relationship Id="rId4" Type="http://schemas.openxmlformats.org/officeDocument/2006/relationships/image" Target="../media/image48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4.png"/><Relationship Id="rId4" Type="http://schemas.openxmlformats.org/officeDocument/2006/relationships/image" Target="../media/image49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4.png"/><Relationship Id="rId4" Type="http://schemas.openxmlformats.org/officeDocument/2006/relationships/image" Target="../media/image5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4.png"/><Relationship Id="rId4" Type="http://schemas.openxmlformats.org/officeDocument/2006/relationships/image" Target="../media/image52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4.png"/><Relationship Id="rId4" Type="http://schemas.openxmlformats.org/officeDocument/2006/relationships/image" Target="../media/image53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4.png"/><Relationship Id="rId4" Type="http://schemas.openxmlformats.org/officeDocument/2006/relationships/image" Target="../media/image54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4.png"/><Relationship Id="rId4" Type="http://schemas.openxmlformats.org/officeDocument/2006/relationships/image" Target="../media/image55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4.png"/><Relationship Id="rId4" Type="http://schemas.openxmlformats.org/officeDocument/2006/relationships/image" Target="../media/image56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4.png"/><Relationship Id="rId4" Type="http://schemas.openxmlformats.org/officeDocument/2006/relationships/image" Target="../media/image57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4.png"/><Relationship Id="rId4" Type="http://schemas.openxmlformats.org/officeDocument/2006/relationships/image" Target="../media/image58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4.png"/><Relationship Id="rId4" Type="http://schemas.openxmlformats.org/officeDocument/2006/relationships/image" Target="../media/image59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10B00AA-B1A9-43C9-466A-79B0F314A7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17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F49C4EC-D8D1-BD88-CE05-D67A4E996D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2399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7C087A4-2DCF-1C06-556B-6C973FD4AC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1071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9DC00C9E-32EE-C032-45C7-DBDCBE914C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53003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9875B00B-17F7-0DDC-31BE-55B662B883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B2AA2B7-F10D-5AAD-9570-EB491FEBF7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84718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32B3E36C-F2E9-FAF4-D0E4-7F52F333CF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33F731-538D-9022-FF18-082B27D95D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736F45-7B85-4709-3E3E-C8D6FF5DDF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4863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0"/>
    </mc:Choice>
    <mc:Fallback xmlns="">
      <p:transition spd="slow" advTm="97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91A669E-32DF-233B-2044-DDC39E83B2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F03BA09-A3BA-E16A-9AD3-17A3E3D95C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A06C90-DD36-6734-5944-3A25E83C55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071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20"/>
    </mc:Choice>
    <mc:Fallback xmlns="">
      <p:transition spd="slow" advTm="108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9C993665-D46F-2F50-A696-B7D3483C72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B818EF-CF70-33D5-8A7D-2A4C61ECA3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C2D64F-D8FE-ED7B-9669-203E3402C4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089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64"/>
    </mc:Choice>
    <mc:Fallback xmlns="">
      <p:transition spd="slow" advTm="106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844D5AC2-5F75-2F12-A241-DC4F0A014A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56EC17-6441-CD32-E6F8-C6931FDD67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A93519-9756-0E62-BD9C-EB62432909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293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96"/>
    </mc:Choice>
    <mc:Fallback xmlns="">
      <p:transition spd="slow" advTm="116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39AD4EE4-4823-F0C6-4963-75D41EFFA3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6A0FED-AC6F-9685-1DA6-965DDDD706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F5290F-1A96-93EE-2E20-6AAEBFDFAC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4784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32"/>
    </mc:Choice>
    <mc:Fallback xmlns="">
      <p:transition spd="slow" advTm="11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BBC9EA65-C803-CF5E-7AD4-52F05EAE8D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9CB7EE-8FEB-E43A-C264-44B3E8C5CC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55DEDD-93BF-9335-DAF0-842D5963D2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701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73"/>
    </mc:Choice>
    <mc:Fallback xmlns="">
      <p:transition spd="slow" advTm="10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0DB4C398-906F-E76B-AA07-B8CE1BEC91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81DD1E-902A-8943-97D6-8B4A342517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8F1EC9-6CE7-AA0A-65FF-C7DCFCC3BE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5788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2"/>
    </mc:Choice>
    <mc:Fallback xmlns="">
      <p:transition spd="slow" advTm="107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BC3EAE86-31C7-E468-B9B0-FF9F62C7C1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4816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DCC24F1D-0B48-9143-DE2C-29FC641B54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70177F-2072-94D7-6681-D2C425DE16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B0D641-3CF2-421F-946C-E9BF2802E5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118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05"/>
    </mc:Choice>
    <mc:Fallback xmlns="">
      <p:transition spd="slow" advTm="112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7D9BD2E1-42B3-0BA8-CC5C-5BDFCD7C14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188F4E-A35E-58E9-1680-E233573BB00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EEB9D6-12AE-0FD2-965B-5764DF8194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3922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57"/>
    </mc:Choice>
    <mc:Fallback xmlns="">
      <p:transition spd="slow" advTm="112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914CA2FE-051E-A785-4C07-2D0D5AA0DD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D90897-8703-52D3-0659-EE1F864EBF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0F02D3-66A2-A371-2BFA-25C546948D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7879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3"/>
    </mc:Choice>
    <mc:Fallback xmlns="">
      <p:transition spd="slow" advTm="10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45C58070-8ADF-CC2B-3BAC-93420FB6AB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1C4337-8D9B-4712-D0CB-7D04E0BF76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8291CD-8AE0-9F5D-5CE1-C5AA931551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3533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4"/>
    </mc:Choice>
    <mc:Fallback xmlns="">
      <p:transition spd="slow" advTm="10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7686D81F-68A0-9C95-6831-41590BF4B3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BC5E65-7781-9182-C110-990DD00304C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1A02EC3-8DE5-647B-FF2C-7F36AFBE4D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9345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61"/>
    </mc:Choice>
    <mc:Fallback xmlns="">
      <p:transition spd="slow" advTm="11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AAB72372-D85E-02FD-EC32-2A8CCC35D5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893470-2D8F-A4BC-1854-CB264FB77D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AD32E3-94D4-F5D7-452F-74752BF35E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3761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89"/>
    </mc:Choice>
    <mc:Fallback xmlns="">
      <p:transition spd="slow" advTm="109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21943947-FDA8-BFFE-5222-B46369B8CE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92B01B-55CC-807F-7668-1392443CF3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3F2897-DB58-FD26-22B5-3C316FAACD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5754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29"/>
    </mc:Choice>
    <mc:Fallback xmlns="">
      <p:transition spd="slow" advTm="112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3D4E6CFC-D061-00A8-992A-A7C69B968E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DBFF8F-2B44-B840-89DA-898EAA9EAD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ECA2D7C-23DF-F442-1637-7C0954AB71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7955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7"/>
    </mc:Choice>
    <mc:Fallback xmlns="">
      <p:transition spd="slow" advTm="11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98AF732C-0A7D-B51C-1798-C24E2B3C97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55E5305-F660-FE6A-CED1-66E0682A461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5F363D9-2DA5-1197-B125-3C9E00FBB3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577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83"/>
    </mc:Choice>
    <mc:Fallback xmlns="">
      <p:transition spd="slow" advTm="125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6DEAD6C6-5C05-A409-0F7A-BC36EF334C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99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5DA83321-3611-91F5-0A1B-09D79E36C6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4053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D65EC85A-9592-1F15-909A-BB180B17B8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05645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57C38829-0F6A-23E2-0374-965DED67E4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24757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D87D048C-98E7-3FDB-905B-D1190FAB72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E000B57-53E7-908E-2CB3-E1D6DC166A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56425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54834E93-01F9-FAB0-CA2A-E49E04FE2E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C3FA06-AFF5-5DB0-73E5-69C852A9AD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C2CB11-BB4C-DEE5-53D8-D0D79F996F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0478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36"/>
    </mc:Choice>
    <mc:Fallback xmlns="">
      <p:transition spd="slow" advTm="103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3416D55E-4E39-1A6F-D609-5DA8572B3B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CFB4BD-9469-FA83-1684-7160827B34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1DB17D5-F0F7-5BAC-EC52-5CBD947CC7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5394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1"/>
    </mc:Choice>
    <mc:Fallback xmlns="">
      <p:transition spd="slow" advTm="105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B7D3C28C-5807-A947-8B1C-00E44690B3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3F6D09-BF31-521B-6EF4-D8C36389DC6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7A261C-42A4-D5D7-0593-9EBE162C16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571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11"/>
    </mc:Choice>
    <mc:Fallback xmlns="">
      <p:transition spd="slow" advTm="98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833F704E-27E1-A61A-8331-76F62B9511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7C62DC-497C-F732-EBB2-6A9E5C9C39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FEB8790-DDE3-E6BC-FC63-5CA98F1914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362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57"/>
    </mc:Choice>
    <mc:Fallback xmlns="">
      <p:transition spd="slow" advTm="112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4A3F01DC-E25A-598B-F7DE-239D056F79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32CD40-9E78-A34D-7F67-9BE5F74DDBC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787A3C-96AF-C633-74C3-974A78D21F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3409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25"/>
    </mc:Choice>
    <mc:Fallback xmlns="">
      <p:transition spd="slow" advTm="110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ABC52AFF-1837-A0DA-6E1E-94B5B6A6CE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074579-D143-1CFD-3B05-22DEBCAF54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F58DE9-344C-D941-A028-39CA51BBFE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289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94"/>
    </mc:Choice>
    <mc:Fallback xmlns="">
      <p:transition spd="slow" advTm="11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A6A98CD6-9A1D-5581-E52B-FDD32DEE93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F50928-A776-9401-46EC-DE17208AA1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597A33-26D2-2C37-E5A1-B427DF7142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7396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85"/>
    </mc:Choice>
    <mc:Fallback xmlns="">
      <p:transition spd="slow" advTm="104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516266D4-A0EE-4151-26B7-C75A418232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6407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C640F9CB-2628-5522-E461-608F00C782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2361F2-071A-232C-2BF5-726B724F90C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E26F09-EFB8-B4B3-3245-729A7A8F91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041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43"/>
    </mc:Choice>
    <mc:Fallback xmlns="">
      <p:transition spd="slow" advTm="115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1EFC9AC0-FE19-AF9D-03B3-E0DE9541BD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EC6017-29BE-E596-AFAA-43C4EE7736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B8C72D-50A0-A04A-B7FA-CC8DF6701C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228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8"/>
    </mc:Choice>
    <mc:Fallback xmlns="">
      <p:transition spd="slow" advTm="11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8A61087E-E01F-DC51-4F42-B8239E9CD3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EC3FF9-EFB2-FC96-2AB5-86F10035D46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37CC33-5219-D473-EC0F-449FCC30E9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8316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94"/>
    </mc:Choice>
    <mc:Fallback xmlns="">
      <p:transition spd="slow" advTm="119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69E8D59E-7552-AB45-793A-315B13DE50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87510B-F012-EEF7-0897-C28E3699A5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CE7DC6-0B04-3AAD-503E-DD34A29C1C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109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68"/>
    </mc:Choice>
    <mc:Fallback xmlns="">
      <p:transition spd="slow" advTm="11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18DEFD7C-6C50-490E-F426-D1C5253F7C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603FBE-D0CE-7A27-9020-5B9D129C261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152C82-7013-9AC0-B2B0-FF9A76EF3B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9507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77"/>
    </mc:Choice>
    <mc:Fallback xmlns="">
      <p:transition spd="slow" advTm="108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A0D18E39-7B4A-0261-C7FC-8F4EB7F36B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DC6BFB-20EF-0AA8-B784-A4AB5E2C29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41933E2-49B3-A434-3A3A-CC23D9B392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857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73"/>
    </mc:Choice>
    <mc:Fallback xmlns="">
      <p:transition spd="slow" advTm="107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B6DA37DB-AB90-923B-1C96-A59DF7D0B3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E54F4C-023B-6DCD-C61B-EEEC634C37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7008FF-F8F9-5BEF-870E-73B2F645BB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188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96"/>
    </mc:Choice>
    <mc:Fallback xmlns="">
      <p:transition spd="slow" advTm="112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DFAE2CD3-AA31-55B8-7D57-F53F6D22B0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7365AE-560D-BCCE-F1D3-C844A0419D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C45480-1988-43F2-F695-418E311545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489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42"/>
    </mc:Choice>
    <mc:Fallback xmlns="">
      <p:transition spd="slow" advTm="112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810DA054-C063-25F9-AE3F-3B2B881FC0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EE8033-9C62-4137-FAEE-597CFC2BB55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25C1D2CB-D028-A29F-F4BE-5173B9E480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41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29"/>
    </mc:Choice>
    <mc:Fallback xmlns="">
      <p:transition spd="slow" advTm="16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E51DAB54-D7D0-0061-9572-5BF1D534AD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131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29BBA2B-C988-CAB0-2A61-870F395D7B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46414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3E6D476A-B0CE-0CB8-790B-75C3B0A4F9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220578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C3470579-50BF-AEDB-4C4E-52EEE76BD6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459271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72920BD-F906-68E6-4D6D-5FD5E447A8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334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2015FC1B-244C-1C32-D386-78F101A6EB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21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773E7360-170B-1865-EABC-41BA785E05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863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D0967222-4A95-B52A-3D29-31281A6561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110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F90C63DA-AF9B-A675-FDDD-928604B84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483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35061EA7-38A4-FBD6-8687-D57C682542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69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9785FB8E-BC3E-6DF7-EBC0-66BA73C87AC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73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A310D4A8-E22E-0EAC-8287-400D8BC7D6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610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66A7C10-3DD8-8DE3-7A24-00A2482BE6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7822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446F42A4-C05F-40E8-5DE5-7FD61308B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57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148162DE-C842-0A4E-FB8B-FAC3F5BB8A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977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A24D405F-3D42-F395-32CE-8802844418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983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BB1E7FE0-1957-0516-0A13-F8E1CFDE65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6359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17F26BBB-2A13-5894-71F7-D253119EFF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453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BD87A30B-8B88-1D6E-B8CA-9C20C8B414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5632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1D4A3D0D-453B-9690-5E8C-ED74BFEDD0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490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13FCF705-C352-863A-A492-82FD03A82A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63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A23E11F0-7F0A-FF6A-572D-9693BB51AC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85D1CCF-FA45-FC00-FD84-ECDC64B458F8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834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62F23A53-5772-F817-9476-2BE7A442AC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769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CF97FDE-17B3-4C8A-6100-BB603C11B4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174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80D57663-F26A-985B-55B3-105F208160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497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24CEFB0C-4DB0-CEFC-D985-E45D1B2ACF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3210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84FC5C9B-31C6-FA8F-E48A-F22D22E6F7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537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402B5AE0-53EF-9E61-F524-610C44BC9A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9536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745AAB49-15CD-449E-B699-FD5FF99DE6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313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55E81DC1-9920-6246-47A5-E2FD4F85D9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078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A096723C-CF75-FA33-1DB7-AC98B9B734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732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1336C6B6-3BAD-BE2B-503D-5D5DF4A575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483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C58F3240-2E8E-8E15-2742-E145BFD9E1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0579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14FE1801-C3F5-96EC-5392-4DF0B5B09C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90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8D5392EC-A477-D355-0CB1-88FACD03C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270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FED62FBE-C763-46AA-B63E-A18D3938FD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525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56C325F9-C08B-8709-1227-A85F16D9C1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670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E809BD80-A572-AF81-D37E-8BB6C644D0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779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E9365E74-44CC-E974-7B6A-365F6335A5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4421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C3F0EDCD-52EB-B275-CCC6-43741CA133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212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92F1B647-ADF8-D204-1CE6-CA47EABEFA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6782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3F62F7FD-C4AB-2F29-2AD3-9A4D549F8D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8401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018656DC-E474-AC02-2737-5A648D4F11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84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DCF72A2E-4E6F-6036-A758-3E274F8355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993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840B1058-1959-C830-41FD-AE7F1624DB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226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7AA92F3A-7AFB-ECC2-08B5-B4CFAD8249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3961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2277F8D7-EDE0-AEED-983F-47CA3083C9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481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F8FA362E-E2AD-B88E-DC91-503F1E34E2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3319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86540FE4-73F4-A8A2-ABA3-0F2F1AAFCD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351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0F67E137-4A83-0D89-0961-EB3AE9039D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0776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11D90C8F-4D30-3513-C46A-0CC5D20A66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988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1D8D0C0D-6F51-AF5E-39F4-92C5ABF81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402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3E75BC53-E182-FF19-5EAC-60A0818F53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9874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140C2E8E-1629-0299-5CFA-1756F50C77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00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99BD4207-20B1-1779-0418-FB1F3B1698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9715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CA213500-17EC-F797-6D93-7334AEBA58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910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06A64676-7920-0885-64A5-AA4EF3F583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3C4177D-EEB1-24D9-57DB-DE59002DE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90712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B208BB4D-129F-51BD-2BC9-9F133CF3A8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25B66F-3297-CAD9-3B4D-1B2816B892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DA4948-8230-01FA-93DA-23A5B0E38B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6483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14"/>
    </mc:Choice>
    <mc:Fallback xmlns="">
      <p:transition spd="slow" advTm="107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4DD86A80-8C96-589E-179F-27496BC3D0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D1D536-7CD4-2480-E94D-D1BA13834C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A6F11C-CCB7-6080-C91D-0DDC28DDC4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4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2"/>
    </mc:Choice>
    <mc:Fallback xmlns="">
      <p:transition spd="slow" advTm="11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8B61B29A-B3EA-26C0-B280-0C28F8E9E7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DCC3EA4-82DB-0B43-C79A-2E3341F0D1B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F6190B-35DE-2FCE-EC4D-3962BAE65D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9624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0"/>
    </mc:Choice>
    <mc:Fallback xmlns="">
      <p:transition spd="slow" advTm="9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92A2D1F1-8916-A1B5-7F1A-E3037D7E23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873B00-77B0-9B05-128C-8CFDCCB043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1C8C98-9301-C916-9520-31CA4A1E2F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698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3"/>
    </mc:Choice>
    <mc:Fallback xmlns="">
      <p:transition spd="slow" advTm="97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65773D4B-3265-8BFF-BD89-BF7019E7EF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55F5D0-2F8B-19E5-7C33-6377A7FABB4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81AAC1-D435-55B9-32F2-F3E90944B1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815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0"/>
    </mc:Choice>
    <mc:Fallback xmlns="">
      <p:transition spd="slow" advTm="10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14FD9433-151B-545D-2752-31E869EB63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5D2ED3-0F5F-329E-887C-AAE0ED94D08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5BA258-5088-B2AA-1965-9E64CA9A6D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4577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92"/>
    </mc:Choice>
    <mc:Fallback xmlns="">
      <p:transition spd="slow" advTm="106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54B599D3-D451-A867-BAD8-FF5C3E4B9C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693E28-7896-0C38-8726-FD14C61827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EB2479-AFA7-16FE-D2F1-B3CD12A4CF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3931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80"/>
    </mc:Choice>
    <mc:Fallback xmlns="">
      <p:transition spd="slow" advTm="10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BE9BD0EB-B4B0-54A4-8381-E76E0EEE43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4ECE0F-F657-9DBD-9CDD-321072F353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A599A7A-F048-F60B-6510-7AF3A56C07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212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35"/>
    </mc:Choice>
    <mc:Fallback xmlns="">
      <p:transition spd="slow" advTm="10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A2AA89AA-75F5-728A-162B-6919FDA07D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1796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748DA09A-124F-7B9B-29C7-E25AA23623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C6D26B-539D-1790-E5D8-CC4E1A7202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EBFBD3-B086-D4AC-80F0-373A5C2712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3572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7"/>
    </mc:Choice>
    <mc:Fallback xmlns="">
      <p:transition spd="slow" advTm="10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C6206F19-3D4A-8BF6-F19F-C88EE51E3A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B3B3FE-8C80-E695-A3BC-F49607F1A09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190F3B-ADDE-E1EB-403E-F8D0FBAABC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0428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9"/>
    </mc:Choice>
    <mc:Fallback xmlns="">
      <p:transition spd="slow" advTm="102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94226777-B644-A11C-B8C5-2C467C779E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E05874-9C76-1400-06BA-8BDD4FDEE1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293FA71-6F91-8A57-738D-E9DC970AE1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4985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2"/>
    </mc:Choice>
    <mc:Fallback xmlns="">
      <p:transition spd="slow" advTm="100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C6BEB57F-05AC-6794-9590-85617C42A0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59089E-5240-5AF4-D849-448BA3592B2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1688DE-C1CC-923F-140C-CF535A7D37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372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09"/>
    </mc:Choice>
    <mc:Fallback xmlns="">
      <p:transition spd="slow" advTm="111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2FDF9DC7-E6B4-5BCE-1603-C3A8934E5D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F7C468-227C-8D04-1E40-113B628B03E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6D38DA-7360-ACFE-0F53-69B9511B96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254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4"/>
    </mc:Choice>
    <mc:Fallback xmlns="">
      <p:transition spd="slow" advTm="105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01A49571-E026-9519-D6A1-95642D3ED9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FB9884-5048-A9A4-B9A0-D1C6997CA11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D114A3-9128-DDA0-68F1-089C847397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3142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4"/>
    </mc:Choice>
    <mc:Fallback xmlns="">
      <p:transition spd="slow" advTm="10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693118A1-F2A3-093D-3CB0-07118A7B78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D93878-F586-F0E4-17BB-203C76B3EF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2FF9DB6-237F-5405-CEFF-45744FD768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200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0"/>
    </mc:Choice>
    <mc:Fallback xmlns="">
      <p:transition spd="slow" advTm="96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017D050C-EEEE-F5F8-C4F1-3E8C399C15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65F113-14F4-EBAD-C072-BB3451CBA0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F2469F-A267-CD0C-EBCE-EBCBAFCA3B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9572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14"/>
    </mc:Choice>
    <mc:Fallback xmlns="">
      <p:transition spd="slow" advTm="125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F4289ED4-5D1B-7D47-57D7-CAA66DE603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52730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D4D2A973-9C3A-E046-8B9D-BBEBD94C66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842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F1AD7AC-B126-38DA-9D97-99EAC62FEC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9791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C85A34F4-9033-9162-5292-D251004AE4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80931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07525947-0614-011F-BFAD-4140314FDC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6142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C407BFBC-5076-FA2D-0DA7-18DCF7D04D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7743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5515ECB9-2F9D-BCB8-FD11-7B7E36DC69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1363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982C38F1-7BC2-253E-AFD2-9C1D745A73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53485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A6552F94-C60B-A82E-F0CA-E450B1CEA1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07576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7A1FE78A-715C-E107-2FE2-045E87E415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3097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E5836907-1560-C845-DD92-1168198E98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7926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780DD75C-EF30-08EF-8386-47001D08DB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9115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CF1063BA-9330-B072-591E-B5695811DF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9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51FF53C6-1A6D-ADBF-CF33-2EE458C8D1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9243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1ABEDAF3-CC48-F884-FB02-1FA3309091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5285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2CC3AFE3-4AC5-71DF-CB19-50A84ADCAE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59669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F2155AAF-EED5-496E-E165-4BCDAD0D02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7216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D6800CFC-49DC-D4B8-E662-24F9466CE2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77073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1CED9310-B3B4-A7B8-3919-3D8C77804C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42624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3DB54076-8C0A-846D-69E0-AA0BC21DC1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9294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399BFF5D-9E13-9166-86CD-8383C05427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7474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6F17A540-35CE-4B37-5A25-2A97ECBE67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81874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19EB471B-666E-595B-88F1-B93055E170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69312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C930B72F-C6AE-E2AF-587D-B1BA1792B2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2641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55375E-57C0-418E-B7D6-DA277E56DE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588F7D-BB41-40AC-B43A-20573C791F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</TotalTime>
  <Words>28</Words>
  <Application>Microsoft Office PowerPoint</Application>
  <PresentationFormat>Affichage à l'écran (4:3)</PresentationFormat>
  <Paragraphs>5</Paragraphs>
  <Slides>142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142</vt:i4>
      </vt:variant>
    </vt:vector>
  </HeadingPairs>
  <TitlesOfParts>
    <vt:vector size="14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2024-01-07T10:09:27Z</dcterms:created>
  <dcterms:modified xsi:type="dcterms:W3CDTF">2024-05-15T14:05:27Z</dcterms:modified>
</cp:coreProperties>
</file>