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2B206E-78C3-46DE-8A9F-C5C540FA85C9}" v="3" dt="2024-05-15T14:08:55.4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microsoft.com/office/2016/11/relationships/changesInfo" Target="changesInfos/changesInfo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theme" Target="theme/theme1.xml"/><Relationship Id="rId15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662B206E-78C3-46DE-8A9F-C5C540FA85C9}"/>
    <pc:docChg chg="modSld">
      <pc:chgData name="BELLEMIN SANDRA" userId="5fe4e071-d3f4-40df-970f-ee8fcf898346" providerId="ADAL" clId="{662B206E-78C3-46DE-8A9F-C5C540FA85C9}" dt="2024-05-15T14:08:55.438" v="2"/>
      <pc:docMkLst>
        <pc:docMk/>
      </pc:docMkLst>
      <pc:sldChg chg="modSp">
        <pc:chgData name="BELLEMIN SANDRA" userId="5fe4e071-d3f4-40df-970f-ee8fcf898346" providerId="ADAL" clId="{662B206E-78C3-46DE-8A9F-C5C540FA85C9}" dt="2024-05-15T14:08:23.311" v="0"/>
        <pc:sldMkLst>
          <pc:docMk/>
          <pc:sldMk cId="3837021387" sldId="316"/>
        </pc:sldMkLst>
        <pc:picChg chg="mod">
          <ac:chgData name="BELLEMIN SANDRA" userId="5fe4e071-d3f4-40df-970f-ee8fcf898346" providerId="ADAL" clId="{662B206E-78C3-46DE-8A9F-C5C540FA85C9}" dt="2024-05-15T14:08:23.311" v="0"/>
          <ac:picMkLst>
            <pc:docMk/>
            <pc:sldMk cId="3837021387" sldId="316"/>
            <ac:picMk id="2" creationId="{2B8801EE-A45F-0916-C339-AD06E37FBC2F}"/>
          </ac:picMkLst>
        </pc:picChg>
      </pc:sldChg>
      <pc:sldChg chg="modSp">
        <pc:chgData name="BELLEMIN SANDRA" userId="5fe4e071-d3f4-40df-970f-ee8fcf898346" providerId="ADAL" clId="{662B206E-78C3-46DE-8A9F-C5C540FA85C9}" dt="2024-05-15T14:08:41.063" v="1"/>
        <pc:sldMkLst>
          <pc:docMk/>
          <pc:sldMk cId="1310306963" sldId="357"/>
        </pc:sldMkLst>
        <pc:picChg chg="mod">
          <ac:chgData name="BELLEMIN SANDRA" userId="5fe4e071-d3f4-40df-970f-ee8fcf898346" providerId="ADAL" clId="{662B206E-78C3-46DE-8A9F-C5C540FA85C9}" dt="2024-05-15T14:08:41.063" v="1"/>
          <ac:picMkLst>
            <pc:docMk/>
            <pc:sldMk cId="1310306963" sldId="357"/>
            <ac:picMk id="2" creationId="{AAF33B4C-3331-186A-5D9D-ED46049C4A1B}"/>
          </ac:picMkLst>
        </pc:picChg>
      </pc:sldChg>
      <pc:sldChg chg="modSp">
        <pc:chgData name="BELLEMIN SANDRA" userId="5fe4e071-d3f4-40df-970f-ee8fcf898346" providerId="ADAL" clId="{662B206E-78C3-46DE-8A9F-C5C540FA85C9}" dt="2024-05-15T14:08:55.438" v="2"/>
        <pc:sldMkLst>
          <pc:docMk/>
          <pc:sldMk cId="1074763832" sldId="377"/>
        </pc:sldMkLst>
        <pc:picChg chg="mod">
          <ac:chgData name="BELLEMIN SANDRA" userId="5fe4e071-d3f4-40df-970f-ee8fcf898346" providerId="ADAL" clId="{662B206E-78C3-46DE-8A9F-C5C540FA85C9}" dt="2024-05-15T14:08:55.438" v="2"/>
          <ac:picMkLst>
            <pc:docMk/>
            <pc:sldMk cId="1074763832" sldId="377"/>
            <ac:picMk id="2" creationId="{CF6B5B45-C177-672B-7C62-1BDDADD889A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041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096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045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1669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0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15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02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684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6751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1924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8805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8E4B8-C539-4749-B23E-FDAA20742EA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D4853-9AC6-41F0-B748-E8C2F417AB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8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8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5" Type="http://schemas.openxmlformats.org/officeDocument/2006/relationships/slide" Target="slide80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8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E39A1827-D757-6BAF-22A3-A4161969E9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60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10A51655-8E14-C825-2DB7-A2EA5E5E3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9068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44A74DA-BDD2-4A17-FC73-10267D182B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6730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E0F67A8-9E77-6AA3-DE3B-E0300899F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9791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C9E22427-049C-33D2-8A6F-1D7B2FC3E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AF33B4C-3331-186A-5D9D-ED46049C4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0696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EB3F5BE7-C409-BA24-3DDA-9E923B457E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672C3F-8DBF-DAB9-4D51-13A17600DA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1F9280-DDCF-46A9-EBC1-D90655CA93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0011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7"/>
    </mc:Choice>
    <mc:Fallback xmlns="">
      <p:transition spd="slow" advTm="112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1825E4D7-0855-815D-5578-FF7C1CE96F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4A9067-FED9-360A-FF0F-555FCA3E49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C8D360-ED6F-6FC2-F60A-2B37FB6DB6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998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7"/>
    </mc:Choice>
    <mc:Fallback xmlns="">
      <p:transition spd="slow" advTm="11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E6622C1B-42D5-7472-9F5F-1E080E7DE9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398A9-A231-3C83-895B-74D859AFB3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BB91BA-8563-7C48-7BD9-582890C75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346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84"/>
    </mc:Choice>
    <mc:Fallback xmlns="">
      <p:transition spd="slow" advTm="10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FB084E0-B4A4-7A82-E025-371C0C8B3E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678E8C-19FD-34A7-1DD9-650DB45491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E260FB-36D4-EA04-9811-3E16E477A5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851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1"/>
    </mc:Choice>
    <mc:Fallback xmlns="">
      <p:transition spd="slow" advTm="108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F8BC8195-A024-DCEB-95D9-24342E8BEA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E0CF0D-CC56-0489-D803-C6CAC30A3F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12D2C7E-1009-F6D5-ABEE-2D68BE9FBC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238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1"/>
    </mc:Choice>
    <mc:Fallback xmlns="">
      <p:transition spd="slow" advTm="11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DD0782A6-6F74-7E02-C119-6BB65C23F4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A0889A-9BB7-5F40-525F-79E1AA51DA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50F55D-2CDD-56C6-D01A-CA2AB0683F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77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68"/>
    </mc:Choice>
    <mc:Fallback xmlns="">
      <p:transition spd="slow" advTm="11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2914B9F8-AFE7-8049-7B69-4783B09A52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E67507-854C-E9B3-A52C-E2593C0ABB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3549D4-A0FD-A0BF-9077-C2E51A5D62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934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79"/>
    </mc:Choice>
    <mc:Fallback xmlns="">
      <p:transition spd="slow" advTm="11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94C4F3F-6BBF-5C82-F8E1-57ADE8BDCA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72113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8417603B-C2A1-2AFA-3D8A-128DA2EFD7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C54463-C806-18F7-2908-EEE58F4E19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AEAA91-C1C0-055F-1748-ED07B43B9C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846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7"/>
    </mc:Choice>
    <mc:Fallback xmlns="">
      <p:transition spd="slow" advTm="10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C310817F-F34D-5C67-78D3-E6C596E50F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DA2351-BB1A-63E4-D698-6BA9E21A07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6F4325-1C30-0874-94E4-525AB7FA07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402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8"/>
    </mc:Choice>
    <mc:Fallback xmlns="">
      <p:transition spd="slow" advTm="113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0253D08-C5CF-5D9C-8587-66D8945DC5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A1EB7A-4D7F-B5AB-4C24-CFD5F92F02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A03B4A-1C26-FE82-B970-FDCB97B095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3947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4"/>
    </mc:Choice>
    <mc:Fallback xmlns="">
      <p:transition spd="slow" advTm="11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42B7F60-7585-9C67-C2ED-68636EF53C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C4A996-8980-27CF-01AF-789B0BD903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521B89-9354-A1B1-189E-43A443D697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612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6"/>
    </mc:Choice>
    <mc:Fallback xmlns="">
      <p:transition spd="slow" advTm="11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4E4C1832-CA7E-5A9D-11C7-40FF20752C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83E71D-F329-6DE8-A751-45F1051100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464DA2-4862-787C-D189-51C56776E3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738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05"/>
    </mc:Choice>
    <mc:Fallback xmlns="">
      <p:transition spd="slow" advTm="118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E2EDAE78-F03E-F121-76E5-49E2D5E997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E663BF-0E08-5475-F8DA-A116702573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6B96B6-D72B-0035-920C-1584B61C84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89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67"/>
    </mc:Choice>
    <mc:Fallback xmlns="">
      <p:transition spd="slow" advTm="11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789EC241-366D-7D34-03BA-A6F458D26C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8523EE-72E3-926E-C7F4-5C40B6E63A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56B746-7F43-1708-D97D-BD2E1B61F3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863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7"/>
    </mc:Choice>
    <mc:Fallback xmlns="">
      <p:transition spd="slow" advTm="10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F962EEC5-9403-10BC-1A0D-8BFB9F57FC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7C5B30-4B80-DDB6-6EB0-848A07C4FD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AD83B7-8F69-17FE-6576-C8DBCF1B3C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634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6"/>
    </mc:Choice>
    <mc:Fallback xmlns="">
      <p:transition spd="slow" advTm="11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4A02248-239B-5C62-A111-5B8D007D30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84E6B2-CB76-4286-4D43-A34487EFAF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17DE55-5C0E-24CF-91CC-18E7A027A1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9101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03"/>
    </mc:Choice>
    <mc:Fallback xmlns="">
      <p:transition spd="slow" advTm="18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63B6172F-3DA8-8068-D812-4B7C9E3185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858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C3444EC-AFE5-EF50-85F0-7215D0CB98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073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820DC594-586A-9A58-1440-6ED71EDB98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5506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B3C7FC2B-5BCD-3852-3992-43A3F22DA5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6854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E693D591-B705-2C99-9AA5-D9CAA531B8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F6B5B45-C177-672B-7C62-1BDDADD88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6383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A6C5470E-CB7D-6235-80E4-40CB636292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DCB8E0-3FA7-3806-9531-FCE9BD13BE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906462-1AA8-D9CC-FBF4-F08FDD3F0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948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0"/>
    </mc:Choice>
    <mc:Fallback xmlns="">
      <p:transition spd="slow" advTm="10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12F212E4-9666-4940-C3D2-6E0F680CF2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57A704-6B15-837D-DA71-6879B76D919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DE7763-3DF3-4FCC-55C3-BB29BEEB44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545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1"/>
    </mc:Choice>
    <mc:Fallback xmlns="">
      <p:transition spd="slow" advTm="110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C4750F71-F70A-1172-4743-7A9616C6B6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F04ED2-611D-EDE7-7A73-E43EC0A8ED2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22F51E-2261-65B5-B82A-E9C31ACC59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191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5"/>
    </mc:Choice>
    <mc:Fallback xmlns="">
      <p:transition spd="slow" advTm="11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5F9E875-440A-DC31-3501-3FC8361805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F829D9-BB34-E71A-B49E-0F4FB137CD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EB4D85-CB53-8B8E-D2C9-D82CBF79C8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351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4"/>
    </mc:Choice>
    <mc:Fallback xmlns="">
      <p:transition spd="slow" advTm="11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5EC561A7-DFED-7FCC-A2EA-9E83A8CE90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32DC21-6CEA-E169-0FEA-DA3766202D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39E283-978C-C05E-9C64-BA0B00D86C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607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72"/>
    </mc:Choice>
    <mc:Fallback xmlns="">
      <p:transition spd="slow" advTm="11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9A644780-B62A-AA2F-5D58-7987CF8CA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600DC8-44A7-052A-152D-46A80C50FA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9D91A7-2868-F04F-15B0-5190D76C96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424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8"/>
    </mc:Choice>
    <mc:Fallback xmlns="">
      <p:transition spd="slow" advTm="10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687A882E-6B4E-42C9-6A3B-4E9560D175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3A0F9C-D760-5558-9D9E-72615C67F8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30A970B-8900-9750-FBF1-43A1FC9215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935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4"/>
    </mc:Choice>
    <mc:Fallback xmlns="">
      <p:transition spd="slow" advTm="10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3C39619-6841-1E62-5760-F46F14C404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9757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3A3700F7-8D9E-F01F-8241-B389E9EEEF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736F9A-27C2-953C-D4BD-B353E0AD4C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F70252-31A8-899F-0FEB-9454A082C9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5207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4"/>
    </mc:Choice>
    <mc:Fallback xmlns="">
      <p:transition spd="slow" advTm="104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96E31E97-B6C4-045A-A64B-30F411AFD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3106C9-2660-54C1-C06D-88401AF114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9F4404-AD8C-6082-2671-E9DBD4AEDD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693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8"/>
    </mc:Choice>
    <mc:Fallback xmlns="">
      <p:transition spd="slow" advTm="10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262E75F0-2A7D-BF20-E95A-2933EE25A5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1DB736-D40E-CC5C-74BB-A0CDE61580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88AAB5-476C-9922-F042-9756B7951A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1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4"/>
    </mc:Choice>
    <mc:Fallback xmlns="">
      <p:transition spd="slow" advTm="10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3D9192CB-88A4-C803-BBB5-F87C9FFB87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4EF233-BB75-F51B-8D79-B7AFBE4EE6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36F096-451D-6C54-4864-7588662A0B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501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65"/>
    </mc:Choice>
    <mc:Fallback xmlns="">
      <p:transition spd="slow" advTm="11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390FE1A1-E405-C28B-D6AC-536F9381FF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BC2151-6EA5-5342-CB80-89735AD5D6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C1BFD7-3300-4A56-7F41-728E758689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5245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82"/>
    </mc:Choice>
    <mc:Fallback xmlns="">
      <p:transition spd="slow" advTm="11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D7E08D2C-08DB-15C7-ECA0-3365983805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5B98F8-E05E-7F46-00A5-12BF2CC091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03CF57-7599-0A16-3319-52D62ED12E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964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4"/>
    </mc:Choice>
    <mc:Fallback xmlns="">
      <p:transition spd="slow" advTm="10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A678FC4B-DD26-5752-32A0-B75A5F561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D39CC9-6F40-0DE8-22A6-8B4468F338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EC92EB-00AF-6D00-B707-C7848EA208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225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76"/>
    </mc:Choice>
    <mc:Fallback xmlns="">
      <p:transition spd="slow" advTm="11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B7BD0E0E-A9F2-DA43-4841-CD9532FCC7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3FAF2C-3B91-D834-BF17-8485D888FB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72EB9A-67B2-C5D2-683B-CF4CFBCA1A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731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8"/>
    </mc:Choice>
    <mc:Fallback xmlns="">
      <p:transition spd="slow" advTm="107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6CBD77F5-684A-079E-C195-5E0DC991A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09AEC2-5D5A-6BDC-397F-F46A29147E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0E71C6-0AC7-8831-1039-05A4F54B30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895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11"/>
    </mc:Choice>
    <mc:Fallback xmlns="">
      <p:transition spd="slow" advTm="17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EF33BC3B-5A75-4D13-7C60-89B0F4F901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58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F2559F02-E3F6-FD65-BA8C-F34D63F7A5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2798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E7C4D021-A79E-0E84-E448-65D1787FAC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4153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5FC57EDE-4CF5-6333-28F0-69B777DF4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4117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D5FE8090-5915-C9FD-400E-5B7285EE13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53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A204E746-32A9-DF12-82E5-8265318E14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28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092E95A9-65A4-0305-48BE-45AD3BF0A6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22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731273D-0F4F-21BD-02DA-9C3EC99DED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7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E9D2348-568E-24B4-340A-D5119F5549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8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185FCFC1-E628-575C-72A8-DF5CE6D0C3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81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9785FB8E-BC3E-6DF7-EBC0-66BA73C87AC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73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5052C4A-8122-48BA-DFF5-3F46D04840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89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BD0B1D49-057F-5AD6-DD6C-5ABBDFC74F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05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7285AD33-8313-B452-2BF0-9170D988B9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6125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DC4DBE5-7548-313F-6775-F816BAD392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2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0716ED1-D624-160D-FA76-0DAF8B8A5C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77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CC54749-C107-5053-CBC3-C8B8479266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52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492F595-F25B-B675-47AA-835017E90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63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697E68B6-0B30-E4BB-A830-23646A1718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83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2B7726A4-7F77-4493-AAF9-21361D6735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4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843B1EC8-EE26-71BB-BEE1-7DD7249958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08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FA69703-22CD-A1FD-5056-3BEC061769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53C82C5-D810-A77C-F6E0-E849441B3CE0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536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41019ED-18A4-335E-DECD-511488A68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9751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77EEABB4-C42C-4E36-DA09-3EB8CCBD1B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260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A75046F-788E-8E90-3FFD-0AAEF123B4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7549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56D27C55-B2FF-31BB-D623-DBEA9ADAB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83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2272A9F-F580-5517-9837-430966EADB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608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5D8C60F5-9C5A-F751-9F87-F722BB6273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399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7F51F38-2B23-0808-0A50-4E16A5059E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646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63C34357-4FC0-1AB9-4B98-58E114ED0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17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C0B0AC7-628F-5112-3052-8E1BF16456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716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084D2541-B0C6-EB6F-8051-3A4173718E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74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14C4DD5-C225-136E-C1CB-721C55F895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087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3C881D2-D5E5-C1FF-40ED-C715DF301F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98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CCC3314-0B0B-5F03-68FB-A2460744D8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7257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8AC59A7-379E-D3BF-D4C0-33ABC56CF3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55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8223ADA8-61B0-EBB2-F7E2-99A59F654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832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FB96AC4-512B-1C73-F857-63DFD6B64F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37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201B6A1-4B12-0F28-8EB9-201AAF8B3A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858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744C7BB4-0BBA-8F0C-AA9A-991710B978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667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52AF46A5-F2E0-413D-0B40-D27CAF81D8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423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D3881E52-562E-3F29-3275-BA816D7A0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8098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7F8A104C-2C78-CA29-6BE6-A4513D08EA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20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39920C0-FD0F-CAB1-1A99-1B839583C4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9222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7BF73F4-DCD6-30C7-62A4-A51E01161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397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FE1F0ABD-2EED-54D8-FC10-153E88F230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341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D5CB2346-038A-ACE7-8A78-202C9789B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83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B9302244-CA04-09AA-B903-637F6CAC53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418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5F425544-27FD-4DA5-AFD2-60F57E4105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789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53B3005-308A-553D-AED8-7D67FB17F9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269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3437714E-686E-C14D-E719-1B21B9C6FD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050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21D36CCE-C389-F16A-20DB-8B9FF2BD69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464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D9E927C-538F-0ED1-1B06-9E6972BCC5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078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C7E65176-AEE9-3E1B-FA1B-5E49259758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87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4386A56-FCCA-B78A-5445-920139C8CD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4286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C9D1DC0C-07CC-4316-CF5F-0FB544A5A9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446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A3108836-9AAB-1AD7-2D12-9F9506D212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B8801EE-A45F-0916-C339-AD06E37FBC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213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81D8CE5E-E53D-9F6C-BF82-01807A283C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EFC425-54C2-B830-977D-B4A6DF6182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10EB5B-644C-EBD3-25D3-427583D5EB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397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4"/>
    </mc:Choice>
    <mc:Fallback xmlns="">
      <p:transition spd="slow" advTm="10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57DA363-6AC4-8154-5A01-086A7FF4B9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40F336-4A49-ACD3-03B9-5D95F0A53F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4490B6-DEF4-3C58-1B7F-343389A0DE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137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4"/>
    </mc:Choice>
    <mc:Fallback xmlns="">
      <p:transition spd="slow" advTm="110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F6824EF3-281E-8891-77B2-7A8D6F6C40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B82B3D-3832-ABB4-1E2E-83D9EDDE21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858158-0A4D-5021-1BB3-3EA70A4F24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551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85"/>
    </mc:Choice>
    <mc:Fallback xmlns="">
      <p:transition spd="slow" advTm="11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A81EDBDB-F37C-C65D-FA84-D1929BA593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C1EF91-6625-B548-F415-EDA40ACDA8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61EE5F-5092-D417-2A69-854F0CE2C8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1867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0"/>
    </mc:Choice>
    <mc:Fallback xmlns="">
      <p:transition spd="slow" advTm="109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8DC2246-14C6-E989-59C0-6803F4C0E9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F20900-78F8-3ABE-29AF-0EAC7E71B8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C917E4-68DD-ED22-206B-171CF50900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457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76"/>
    </mc:Choice>
    <mc:Fallback xmlns="">
      <p:transition spd="slow" advTm="11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B0FCDA56-28CF-5511-9912-06CE395B21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7654F6-B759-76B3-620C-3C45E424A9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36ADDF-2F4C-4081-2F81-EFE878F103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208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8"/>
    </mc:Choice>
    <mc:Fallback xmlns="">
      <p:transition spd="slow" advTm="10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DC23B1BE-7F5E-FB07-6E3F-6B8682233C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E107CA-01E1-C01B-A189-F40EDC65B7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294B64-72C2-6AA1-EAA1-4C40610920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2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1"/>
    </mc:Choice>
    <mc:Fallback xmlns="">
      <p:transition spd="slow" advTm="11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3E434BE-1A08-C01A-097F-B0D0A3315B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E86DB7-B7CC-E8E0-5678-F314366A92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21068D-9EAD-FC78-E9A1-E51F747FF5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130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00"/>
    </mc:Choice>
    <mc:Fallback xmlns="">
      <p:transition spd="slow" advTm="1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2F3E706-6C8B-BC2F-4BB8-480761732E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954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FD1B866-A4AF-C2CF-A298-0EF5407DB8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25F99F-6742-C03B-3E63-5721214F9C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5A6CE0-0B5C-BF4F-7DF5-653462D7AC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127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2"/>
    </mc:Choice>
    <mc:Fallback xmlns="">
      <p:transition spd="slow" advTm="11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DE0D2C0-4A06-6F80-FAD9-89D0981277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61DFB-3943-30EB-7B3E-85A814CFC0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F1D72C-3338-11A2-BC56-CC547A6FFC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4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6"/>
    </mc:Choice>
    <mc:Fallback xmlns="">
      <p:transition spd="slow" advTm="11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D2B53C62-5B63-683D-084D-FF12C16F4D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B8E7F2-8EC8-EA76-181F-0A4F8B4A1F1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A6827B-F321-42D7-C634-6E93ECDE2F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878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53"/>
    </mc:Choice>
    <mc:Fallback xmlns="">
      <p:transition spd="slow" advTm="115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7DA2C4B3-3BBD-854E-BC46-4DF770CF7D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0A12F9-4636-9C00-B97F-313282AB04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22E07B-6E07-6132-4513-DE82F9A3BC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173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1"/>
    </mc:Choice>
    <mc:Fallback xmlns="">
      <p:transition spd="slow" advTm="10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BAE08D68-35D1-69C0-FB46-DCBBDD3B99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0EA20F-5623-10A8-C572-673407E2B0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939B04-9417-6598-612E-0476FFD98A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264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64"/>
    </mc:Choice>
    <mc:Fallback xmlns="">
      <p:transition spd="slow" advTm="11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1E7E20D9-53D0-5006-7056-EF193A09EC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118DC1-F844-F993-1EFD-E4C1B8B9EE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FA3FB4-F82B-B652-8A3E-14AF233B24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804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0"/>
    </mc:Choice>
    <mc:Fallback xmlns="">
      <p:transition spd="slow" advTm="11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72FB4D10-70BB-1DA2-2F01-7321B0D5EF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4EBEAA-B09A-1287-507E-8CB52F9412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DD20CB-5492-499A-27AB-3ED4A2F1EE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943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17"/>
    </mc:Choice>
    <mc:Fallback xmlns="">
      <p:transition spd="slow" advTm="11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AD055BE6-3C35-6A24-F7AD-46CB137285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E66B3F-F488-B482-A5C1-23320BA2F9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8725095-83C2-6302-AF2E-2E47092C05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223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96"/>
    </mc:Choice>
    <mc:Fallback xmlns="">
      <p:transition spd="slow" advTm="18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E3AB8FF6-0C18-3D8D-606F-4C9532CD31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04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E4C7E36-787C-F349-A62F-E52BFD4ADD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53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819B096-FBD6-16D8-739F-6A831768BA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7393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69E18AB-AC10-93DF-A477-A924686B1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26686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0E3BB2C-B2F2-6E92-3C8F-5B04AB2A30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413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41F0A2C-0746-3CCF-690E-B44A63CE3B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553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314FBC7-838C-DB61-74E2-B9E9FD2DDC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6247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C8DF2AD9-9729-2F29-55DB-A28023DA57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322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3C45155E-A337-71C9-4A83-7DFD014C3A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91159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90F2532B-E6FF-2FF5-6B30-FBE9346688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24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64793197-FF24-0481-7CB3-F544D1F8F2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9471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A3E0469-0328-4EED-D289-1BF05A1B3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6604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03A5D08-2912-2F39-2EF9-E9959ADD6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52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8CB6C073-A50E-11A0-FCED-9C1426249F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2690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FD2E1DF-6CAB-1B95-863A-2CDE2D76EC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5579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358A2A8B-9106-4D47-297E-111605049B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2672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EEABB96-8ACF-599F-BFCE-9DDAC214A8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8692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67BAC4F-2E7F-D1CE-DD15-61FE8DCF6A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92096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F3A4FB2-DE03-DF5A-E10F-5F27D1152C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03463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8F1EDC2C-8BB0-5855-DCE2-EF03F04BA0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956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538B714-06E6-687E-3A0D-64727B2EDC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2997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FF4E1774-1C57-DF80-2666-52EA1F0A7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56447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B2F10B49-1E40-BBDD-6313-F5F5D7439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34405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375BF5B5-C27F-A453-C37E-BA36CD0AB3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525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AFFF34-6FAC-4EB3-841F-6BF56A9336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0B7908-8C8E-49E3-AE20-2F8138B6DC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</TotalTime>
  <Words>28</Words>
  <Application>Microsoft Office PowerPoint</Application>
  <PresentationFormat>Affichage à l'écran (4:3)</PresentationFormat>
  <Paragraphs>5</Paragraphs>
  <Slides>142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4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2024-01-07T10:13:23Z</dcterms:created>
  <dcterms:modified xsi:type="dcterms:W3CDTF">2024-05-15T14:08:55Z</dcterms:modified>
</cp:coreProperties>
</file>