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3"/>
  </p:sldMasterIdLst>
  <p:sldIdLst>
    <p:sldId id="257" r:id="rId4"/>
    <p:sldId id="398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5" r:id="rId83"/>
    <p:sldId id="336" r:id="rId84"/>
    <p:sldId id="337" r:id="rId85"/>
    <p:sldId id="338" r:id="rId86"/>
    <p:sldId id="339" r:id="rId87"/>
    <p:sldId id="340" r:id="rId88"/>
    <p:sldId id="341" r:id="rId89"/>
    <p:sldId id="342" r:id="rId90"/>
    <p:sldId id="343" r:id="rId91"/>
    <p:sldId id="344" r:id="rId92"/>
    <p:sldId id="345" r:id="rId93"/>
    <p:sldId id="346" r:id="rId94"/>
    <p:sldId id="347" r:id="rId95"/>
    <p:sldId id="348" r:id="rId96"/>
    <p:sldId id="349" r:id="rId97"/>
    <p:sldId id="350" r:id="rId98"/>
    <p:sldId id="351" r:id="rId99"/>
    <p:sldId id="352" r:id="rId100"/>
    <p:sldId id="353" r:id="rId101"/>
    <p:sldId id="354" r:id="rId102"/>
    <p:sldId id="355" r:id="rId103"/>
    <p:sldId id="356" r:id="rId104"/>
    <p:sldId id="357" r:id="rId105"/>
    <p:sldId id="358" r:id="rId106"/>
    <p:sldId id="359" r:id="rId107"/>
    <p:sldId id="360" r:id="rId108"/>
    <p:sldId id="361" r:id="rId109"/>
    <p:sldId id="362" r:id="rId110"/>
    <p:sldId id="363" r:id="rId111"/>
    <p:sldId id="364" r:id="rId112"/>
    <p:sldId id="365" r:id="rId113"/>
    <p:sldId id="366" r:id="rId114"/>
    <p:sldId id="367" r:id="rId115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95FB222-F347-4AB9-99ED-4F55D0E615F6}" v="3" dt="2024-05-15T14:11:49.84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99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173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117" Type="http://schemas.openxmlformats.org/officeDocument/2006/relationships/viewProps" Target="viewProps.xml"/><Relationship Id="rId21" Type="http://schemas.openxmlformats.org/officeDocument/2006/relationships/slide" Target="slides/slide18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84" Type="http://schemas.openxmlformats.org/officeDocument/2006/relationships/slide" Target="slides/slide81.xml"/><Relationship Id="rId89" Type="http://schemas.openxmlformats.org/officeDocument/2006/relationships/slide" Target="slides/slide86.xml"/><Relationship Id="rId112" Type="http://schemas.openxmlformats.org/officeDocument/2006/relationships/slide" Target="slides/slide109.xml"/><Relationship Id="rId16" Type="http://schemas.openxmlformats.org/officeDocument/2006/relationships/slide" Target="slides/slide13.xml"/><Relationship Id="rId107" Type="http://schemas.openxmlformats.org/officeDocument/2006/relationships/slide" Target="slides/slide104.xml"/><Relationship Id="rId11" Type="http://schemas.openxmlformats.org/officeDocument/2006/relationships/slide" Target="slides/slide8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74" Type="http://schemas.openxmlformats.org/officeDocument/2006/relationships/slide" Target="slides/slide71.xml"/><Relationship Id="rId79" Type="http://schemas.openxmlformats.org/officeDocument/2006/relationships/slide" Target="slides/slide76.xml"/><Relationship Id="rId102" Type="http://schemas.openxmlformats.org/officeDocument/2006/relationships/slide" Target="slides/slide99.xml"/><Relationship Id="rId5" Type="http://schemas.openxmlformats.org/officeDocument/2006/relationships/slide" Target="slides/slide2.xml"/><Relationship Id="rId61" Type="http://schemas.openxmlformats.org/officeDocument/2006/relationships/slide" Target="slides/slide58.xml"/><Relationship Id="rId82" Type="http://schemas.openxmlformats.org/officeDocument/2006/relationships/slide" Target="slides/slide79.xml"/><Relationship Id="rId90" Type="http://schemas.openxmlformats.org/officeDocument/2006/relationships/slide" Target="slides/slide87.xml"/><Relationship Id="rId95" Type="http://schemas.openxmlformats.org/officeDocument/2006/relationships/slide" Target="slides/slide92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77" Type="http://schemas.openxmlformats.org/officeDocument/2006/relationships/slide" Target="slides/slide74.xml"/><Relationship Id="rId100" Type="http://schemas.openxmlformats.org/officeDocument/2006/relationships/slide" Target="slides/slide97.xml"/><Relationship Id="rId105" Type="http://schemas.openxmlformats.org/officeDocument/2006/relationships/slide" Target="slides/slide102.xml"/><Relationship Id="rId113" Type="http://schemas.openxmlformats.org/officeDocument/2006/relationships/slide" Target="slides/slide110.xml"/><Relationship Id="rId118" Type="http://schemas.openxmlformats.org/officeDocument/2006/relationships/theme" Target="theme/theme1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slide" Target="slides/slide69.xml"/><Relationship Id="rId80" Type="http://schemas.openxmlformats.org/officeDocument/2006/relationships/slide" Target="slides/slide77.xml"/><Relationship Id="rId85" Type="http://schemas.openxmlformats.org/officeDocument/2006/relationships/slide" Target="slides/slide82.xml"/><Relationship Id="rId93" Type="http://schemas.openxmlformats.org/officeDocument/2006/relationships/slide" Target="slides/slide90.xml"/><Relationship Id="rId98" Type="http://schemas.openxmlformats.org/officeDocument/2006/relationships/slide" Target="slides/slide95.xml"/><Relationship Id="rId121" Type="http://schemas.microsoft.com/office/2015/10/relationships/revisionInfo" Target="revisionInfo.xml"/><Relationship Id="rId3" Type="http://schemas.openxmlformats.org/officeDocument/2006/relationships/slideMaster" Target="slideMasters/slideMaster1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103" Type="http://schemas.openxmlformats.org/officeDocument/2006/relationships/slide" Target="slides/slide100.xml"/><Relationship Id="rId108" Type="http://schemas.openxmlformats.org/officeDocument/2006/relationships/slide" Target="slides/slide105.xml"/><Relationship Id="rId116" Type="http://schemas.openxmlformats.org/officeDocument/2006/relationships/presProps" Target="presProps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slide" Target="slides/slide67.xml"/><Relationship Id="rId75" Type="http://schemas.openxmlformats.org/officeDocument/2006/relationships/slide" Target="slides/slide72.xml"/><Relationship Id="rId83" Type="http://schemas.openxmlformats.org/officeDocument/2006/relationships/slide" Target="slides/slide80.xml"/><Relationship Id="rId88" Type="http://schemas.openxmlformats.org/officeDocument/2006/relationships/slide" Target="slides/slide85.xml"/><Relationship Id="rId91" Type="http://schemas.openxmlformats.org/officeDocument/2006/relationships/slide" Target="slides/slide88.xml"/><Relationship Id="rId96" Type="http://schemas.openxmlformats.org/officeDocument/2006/relationships/slide" Target="slides/slide93.xml"/><Relationship Id="rId111" Type="http://schemas.openxmlformats.org/officeDocument/2006/relationships/slide" Target="slides/slide108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6" Type="http://schemas.openxmlformats.org/officeDocument/2006/relationships/slide" Target="slides/slide103.xml"/><Relationship Id="rId114" Type="http://schemas.openxmlformats.org/officeDocument/2006/relationships/slide" Target="slides/slide111.xml"/><Relationship Id="rId119" Type="http://schemas.openxmlformats.org/officeDocument/2006/relationships/tableStyles" Target="tableStyles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slide" Target="slides/slide70.xml"/><Relationship Id="rId78" Type="http://schemas.openxmlformats.org/officeDocument/2006/relationships/slide" Target="slides/slide75.xml"/><Relationship Id="rId81" Type="http://schemas.openxmlformats.org/officeDocument/2006/relationships/slide" Target="slides/slide78.xml"/><Relationship Id="rId86" Type="http://schemas.openxmlformats.org/officeDocument/2006/relationships/slide" Target="slides/slide83.xml"/><Relationship Id="rId94" Type="http://schemas.openxmlformats.org/officeDocument/2006/relationships/slide" Target="slides/slide91.xml"/><Relationship Id="rId99" Type="http://schemas.openxmlformats.org/officeDocument/2006/relationships/slide" Target="slides/slide96.xml"/><Relationship Id="rId101" Type="http://schemas.openxmlformats.org/officeDocument/2006/relationships/slide" Target="slides/slide9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Relationship Id="rId109" Type="http://schemas.openxmlformats.org/officeDocument/2006/relationships/slide" Target="slides/slide106.xml"/><Relationship Id="rId34" Type="http://schemas.openxmlformats.org/officeDocument/2006/relationships/slide" Target="slides/slide31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6" Type="http://schemas.openxmlformats.org/officeDocument/2006/relationships/slide" Target="slides/slide73.xml"/><Relationship Id="rId97" Type="http://schemas.openxmlformats.org/officeDocument/2006/relationships/slide" Target="slides/slide94.xml"/><Relationship Id="rId104" Type="http://schemas.openxmlformats.org/officeDocument/2006/relationships/slide" Target="slides/slide101.xml"/><Relationship Id="rId120" Type="http://schemas.microsoft.com/office/2016/11/relationships/changesInfo" Target="changesInfos/changesInfo1.xml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92" Type="http://schemas.openxmlformats.org/officeDocument/2006/relationships/slide" Target="slides/slide89.xml"/><Relationship Id="rId2" Type="http://schemas.openxmlformats.org/officeDocument/2006/relationships/customXml" Target="../customXml/item2.xml"/><Relationship Id="rId29" Type="http://schemas.openxmlformats.org/officeDocument/2006/relationships/slide" Target="slides/slide26.xml"/><Relationship Id="rId24" Type="http://schemas.openxmlformats.org/officeDocument/2006/relationships/slide" Target="slides/slide21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66" Type="http://schemas.openxmlformats.org/officeDocument/2006/relationships/slide" Target="slides/slide63.xml"/><Relationship Id="rId87" Type="http://schemas.openxmlformats.org/officeDocument/2006/relationships/slide" Target="slides/slide84.xml"/><Relationship Id="rId110" Type="http://schemas.openxmlformats.org/officeDocument/2006/relationships/slide" Target="slides/slide107.xml"/><Relationship Id="rId115" Type="http://schemas.openxmlformats.org/officeDocument/2006/relationships/slide" Target="slides/slide11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LLEMIN SANDRA" userId="5fe4e071-d3f4-40df-970f-ee8fcf898346" providerId="ADAL" clId="{995FB222-F347-4AB9-99ED-4F55D0E615F6}"/>
    <pc:docChg chg="modSld">
      <pc:chgData name="BELLEMIN SANDRA" userId="5fe4e071-d3f4-40df-970f-ee8fcf898346" providerId="ADAL" clId="{995FB222-F347-4AB9-99ED-4F55D0E615F6}" dt="2024-05-15T14:11:49.840" v="2"/>
      <pc:docMkLst>
        <pc:docMk/>
      </pc:docMkLst>
      <pc:sldChg chg="modSp">
        <pc:chgData name="BELLEMIN SANDRA" userId="5fe4e071-d3f4-40df-970f-ee8fcf898346" providerId="ADAL" clId="{995FB222-F347-4AB9-99ED-4F55D0E615F6}" dt="2024-05-15T14:11:18.855" v="0"/>
        <pc:sldMkLst>
          <pc:docMk/>
          <pc:sldMk cId="3552592931" sldId="296"/>
        </pc:sldMkLst>
        <pc:picChg chg="mod">
          <ac:chgData name="BELLEMIN SANDRA" userId="5fe4e071-d3f4-40df-970f-ee8fcf898346" providerId="ADAL" clId="{995FB222-F347-4AB9-99ED-4F55D0E615F6}" dt="2024-05-15T14:11:18.855" v="0"/>
          <ac:picMkLst>
            <pc:docMk/>
            <pc:sldMk cId="3552592931" sldId="296"/>
            <ac:picMk id="2" creationId="{F17DCAC6-4354-CA07-7F66-EF844548F010}"/>
          </ac:picMkLst>
        </pc:picChg>
      </pc:sldChg>
      <pc:sldChg chg="modSp">
        <pc:chgData name="BELLEMIN SANDRA" userId="5fe4e071-d3f4-40df-970f-ee8fcf898346" providerId="ADAL" clId="{995FB222-F347-4AB9-99ED-4F55D0E615F6}" dt="2024-05-15T14:11:36.190" v="1"/>
        <pc:sldMkLst>
          <pc:docMk/>
          <pc:sldMk cId="1284228247" sldId="327"/>
        </pc:sldMkLst>
        <pc:picChg chg="mod">
          <ac:chgData name="BELLEMIN SANDRA" userId="5fe4e071-d3f4-40df-970f-ee8fcf898346" providerId="ADAL" clId="{995FB222-F347-4AB9-99ED-4F55D0E615F6}" dt="2024-05-15T14:11:36.190" v="1"/>
          <ac:picMkLst>
            <pc:docMk/>
            <pc:sldMk cId="1284228247" sldId="327"/>
            <ac:picMk id="2" creationId="{A362E62F-E4D3-F7D0-E9CC-ADC24A6FFB23}"/>
          </ac:picMkLst>
        </pc:picChg>
      </pc:sldChg>
      <pc:sldChg chg="modSp">
        <pc:chgData name="BELLEMIN SANDRA" userId="5fe4e071-d3f4-40df-970f-ee8fcf898346" providerId="ADAL" clId="{995FB222-F347-4AB9-99ED-4F55D0E615F6}" dt="2024-05-15T14:11:49.840" v="2"/>
        <pc:sldMkLst>
          <pc:docMk/>
          <pc:sldMk cId="1513071407" sldId="347"/>
        </pc:sldMkLst>
        <pc:picChg chg="mod">
          <ac:chgData name="BELLEMIN SANDRA" userId="5fe4e071-d3f4-40df-970f-ee8fcf898346" providerId="ADAL" clId="{995FB222-F347-4AB9-99ED-4F55D0E615F6}" dt="2024-05-15T14:11:49.840" v="2"/>
          <ac:picMkLst>
            <pc:docMk/>
            <pc:sldMk cId="1513071407" sldId="347"/>
            <ac:picMk id="2" creationId="{30103968-5A2A-3D64-80D7-FDA47F08636C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4161D-93AB-45C2-A00F-0F3046DE062A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75120-BF76-431D-B5B4-75AF74ED395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74436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4161D-93AB-45C2-A00F-0F3046DE062A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75120-BF76-431D-B5B4-75AF74ED395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90721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4161D-93AB-45C2-A00F-0F3046DE062A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75120-BF76-431D-B5B4-75AF74ED395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898588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4161D-93AB-45C2-A00F-0F3046DE062A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75120-BF76-431D-B5B4-75AF74ED395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657199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4161D-93AB-45C2-A00F-0F3046DE062A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75120-BF76-431D-B5B4-75AF74ED395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66353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4161D-93AB-45C2-A00F-0F3046DE062A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75120-BF76-431D-B5B4-75AF74ED395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947305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4161D-93AB-45C2-A00F-0F3046DE062A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75120-BF76-431D-B5B4-75AF74ED395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86149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4161D-93AB-45C2-A00F-0F3046DE062A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75120-BF76-431D-B5B4-75AF74ED395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661544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4161D-93AB-45C2-A00F-0F3046DE062A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75120-BF76-431D-B5B4-75AF74ED395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021825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4161D-93AB-45C2-A00F-0F3046DE062A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75120-BF76-431D-B5B4-75AF74ED395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542964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4161D-93AB-45C2-A00F-0F3046DE062A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75120-BF76-431D-B5B4-75AF74ED395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957062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44161D-93AB-45C2-A00F-0F3046DE062A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275120-BF76-431D-B5B4-75AF74ED395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95640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0.m4a"/><Relationship Id="rId1" Type="http://schemas.microsoft.com/office/2007/relationships/media" Target="../media/media40.m4a"/><Relationship Id="rId5" Type="http://schemas.openxmlformats.org/officeDocument/2006/relationships/image" Target="../media/image34.png"/><Relationship Id="rId4" Type="http://schemas.openxmlformats.org/officeDocument/2006/relationships/image" Target="../media/image79.JP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1.m4a"/><Relationship Id="rId1" Type="http://schemas.microsoft.com/office/2007/relationships/media" Target="../media/media41.m4a"/><Relationship Id="rId5" Type="http://schemas.openxmlformats.org/officeDocument/2006/relationships/image" Target="../media/image34.png"/><Relationship Id="rId4" Type="http://schemas.openxmlformats.org/officeDocument/2006/relationships/image" Target="../media/image80.JP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2.m4a"/><Relationship Id="rId1" Type="http://schemas.microsoft.com/office/2007/relationships/media" Target="../media/media42.m4a"/><Relationship Id="rId5" Type="http://schemas.openxmlformats.org/officeDocument/2006/relationships/image" Target="../media/image34.png"/><Relationship Id="rId4" Type="http://schemas.openxmlformats.org/officeDocument/2006/relationships/image" Target="../media/image81.JP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3.m4a"/><Relationship Id="rId1" Type="http://schemas.microsoft.com/office/2007/relationships/media" Target="../media/media43.m4a"/><Relationship Id="rId5" Type="http://schemas.openxmlformats.org/officeDocument/2006/relationships/image" Target="../media/image34.png"/><Relationship Id="rId4" Type="http://schemas.openxmlformats.org/officeDocument/2006/relationships/image" Target="../media/image82.JP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4.m4a"/><Relationship Id="rId1" Type="http://schemas.microsoft.com/office/2007/relationships/media" Target="../media/media44.m4a"/><Relationship Id="rId5" Type="http://schemas.openxmlformats.org/officeDocument/2006/relationships/image" Target="../media/image34.png"/><Relationship Id="rId4" Type="http://schemas.openxmlformats.org/officeDocument/2006/relationships/image" Target="../media/image83.JP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5.m4a"/><Relationship Id="rId1" Type="http://schemas.microsoft.com/office/2007/relationships/media" Target="../media/media45.m4a"/><Relationship Id="rId5" Type="http://schemas.openxmlformats.org/officeDocument/2006/relationships/image" Target="../media/image34.png"/><Relationship Id="rId4" Type="http://schemas.openxmlformats.org/officeDocument/2006/relationships/image" Target="../media/image84.JP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6.m4a"/><Relationship Id="rId1" Type="http://schemas.microsoft.com/office/2007/relationships/media" Target="../media/media46.m4a"/><Relationship Id="rId5" Type="http://schemas.openxmlformats.org/officeDocument/2006/relationships/image" Target="../media/image34.png"/><Relationship Id="rId4" Type="http://schemas.openxmlformats.org/officeDocument/2006/relationships/image" Target="../media/image85.JP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7.m4a"/><Relationship Id="rId1" Type="http://schemas.microsoft.com/office/2007/relationships/media" Target="../media/media47.m4a"/><Relationship Id="rId5" Type="http://schemas.openxmlformats.org/officeDocument/2006/relationships/image" Target="../media/image34.png"/><Relationship Id="rId4" Type="http://schemas.openxmlformats.org/officeDocument/2006/relationships/image" Target="../media/image86.JP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8.m4a"/><Relationship Id="rId1" Type="http://schemas.microsoft.com/office/2007/relationships/media" Target="../media/media48.m4a"/><Relationship Id="rId5" Type="http://schemas.openxmlformats.org/officeDocument/2006/relationships/image" Target="../media/image34.png"/><Relationship Id="rId4" Type="http://schemas.openxmlformats.org/officeDocument/2006/relationships/image" Target="../media/image87.jpg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G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110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slide" Target="slide91.xml"/><Relationship Id="rId5" Type="http://schemas.openxmlformats.org/officeDocument/2006/relationships/slide" Target="slide60.xml"/><Relationship Id="rId4" Type="http://schemas.openxmlformats.org/officeDocument/2006/relationships/slide" Target="slide2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2-Semaine9-Video_jour2.mp4" TargetMode="External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34.png"/><Relationship Id="rId4" Type="http://schemas.openxmlformats.org/officeDocument/2006/relationships/image" Target="../media/image33.JP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34.png"/><Relationship Id="rId4" Type="http://schemas.openxmlformats.org/officeDocument/2006/relationships/image" Target="../media/image35.JP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34.png"/><Relationship Id="rId4" Type="http://schemas.openxmlformats.org/officeDocument/2006/relationships/image" Target="../media/image36.JP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34.png"/><Relationship Id="rId4" Type="http://schemas.openxmlformats.org/officeDocument/2006/relationships/image" Target="../media/image37.JP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34.png"/><Relationship Id="rId4" Type="http://schemas.openxmlformats.org/officeDocument/2006/relationships/image" Target="../media/image38.JP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34.png"/><Relationship Id="rId4" Type="http://schemas.openxmlformats.org/officeDocument/2006/relationships/image" Target="../media/image39.JP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34.png"/><Relationship Id="rId4" Type="http://schemas.openxmlformats.org/officeDocument/2006/relationships/image" Target="../media/image40.JP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34.png"/><Relationship Id="rId4" Type="http://schemas.openxmlformats.org/officeDocument/2006/relationships/image" Target="../media/image41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34.png"/><Relationship Id="rId4" Type="http://schemas.openxmlformats.org/officeDocument/2006/relationships/image" Target="../media/image42.JP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34.png"/><Relationship Id="rId4" Type="http://schemas.openxmlformats.org/officeDocument/2006/relationships/image" Target="../media/image43.JP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34.png"/><Relationship Id="rId4" Type="http://schemas.openxmlformats.org/officeDocument/2006/relationships/image" Target="../media/image44.JP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34.png"/><Relationship Id="rId4" Type="http://schemas.openxmlformats.org/officeDocument/2006/relationships/image" Target="../media/image45.jp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34.png"/><Relationship Id="rId4" Type="http://schemas.openxmlformats.org/officeDocument/2006/relationships/image" Target="../media/image46.JP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34.png"/><Relationship Id="rId4" Type="http://schemas.openxmlformats.org/officeDocument/2006/relationships/image" Target="../media/image47.JP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34.png"/><Relationship Id="rId4" Type="http://schemas.openxmlformats.org/officeDocument/2006/relationships/image" Target="../media/image48.JP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34.png"/><Relationship Id="rId4" Type="http://schemas.openxmlformats.org/officeDocument/2006/relationships/image" Target="../media/image49.JP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2-Semaine9-Video_jour3.mp4" TargetMode="External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34.png"/><Relationship Id="rId4" Type="http://schemas.openxmlformats.org/officeDocument/2006/relationships/image" Target="../media/image53.JP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34.png"/><Relationship Id="rId4" Type="http://schemas.openxmlformats.org/officeDocument/2006/relationships/image" Target="../media/image54.JP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5" Type="http://schemas.openxmlformats.org/officeDocument/2006/relationships/image" Target="../media/image34.png"/><Relationship Id="rId4" Type="http://schemas.openxmlformats.org/officeDocument/2006/relationships/image" Target="../media/image55.JP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5" Type="http://schemas.openxmlformats.org/officeDocument/2006/relationships/image" Target="../media/image34.png"/><Relationship Id="rId4" Type="http://schemas.openxmlformats.org/officeDocument/2006/relationships/image" Target="../media/image56.JP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5" Type="http://schemas.openxmlformats.org/officeDocument/2006/relationships/image" Target="../media/image34.png"/><Relationship Id="rId4" Type="http://schemas.openxmlformats.org/officeDocument/2006/relationships/image" Target="../media/image57.JP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5" Type="http://schemas.openxmlformats.org/officeDocument/2006/relationships/image" Target="../media/image34.png"/><Relationship Id="rId4" Type="http://schemas.openxmlformats.org/officeDocument/2006/relationships/image" Target="../media/image58.JP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5" Type="http://schemas.openxmlformats.org/officeDocument/2006/relationships/image" Target="../media/image34.png"/><Relationship Id="rId4" Type="http://schemas.openxmlformats.org/officeDocument/2006/relationships/image" Target="../media/image59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5" Type="http://schemas.openxmlformats.org/officeDocument/2006/relationships/image" Target="../media/image34.png"/><Relationship Id="rId4" Type="http://schemas.openxmlformats.org/officeDocument/2006/relationships/image" Target="../media/image60.JP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5" Type="http://schemas.openxmlformats.org/officeDocument/2006/relationships/image" Target="../media/image34.png"/><Relationship Id="rId4" Type="http://schemas.openxmlformats.org/officeDocument/2006/relationships/image" Target="../media/image61.JP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5" Type="http://schemas.openxmlformats.org/officeDocument/2006/relationships/image" Target="../media/image34.png"/><Relationship Id="rId4" Type="http://schemas.openxmlformats.org/officeDocument/2006/relationships/image" Target="../media/image62.JP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5" Type="http://schemas.openxmlformats.org/officeDocument/2006/relationships/image" Target="../media/image34.png"/><Relationship Id="rId4" Type="http://schemas.openxmlformats.org/officeDocument/2006/relationships/image" Target="../media/image63.JP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5" Type="http://schemas.openxmlformats.org/officeDocument/2006/relationships/image" Target="../media/image34.png"/><Relationship Id="rId4" Type="http://schemas.openxmlformats.org/officeDocument/2006/relationships/image" Target="../media/image64.JP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9.m4a"/><Relationship Id="rId1" Type="http://schemas.microsoft.com/office/2007/relationships/media" Target="../media/media29.m4a"/><Relationship Id="rId5" Type="http://schemas.openxmlformats.org/officeDocument/2006/relationships/image" Target="../media/image34.png"/><Relationship Id="rId4" Type="http://schemas.openxmlformats.org/officeDocument/2006/relationships/image" Target="../media/image65.JP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0.m4a"/><Relationship Id="rId1" Type="http://schemas.microsoft.com/office/2007/relationships/media" Target="../media/media30.m4a"/><Relationship Id="rId5" Type="http://schemas.openxmlformats.org/officeDocument/2006/relationships/image" Target="../media/image34.png"/><Relationship Id="rId4" Type="http://schemas.openxmlformats.org/officeDocument/2006/relationships/image" Target="../media/image66.JP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1.m4a"/><Relationship Id="rId1" Type="http://schemas.microsoft.com/office/2007/relationships/media" Target="../media/media31.m4a"/><Relationship Id="rId5" Type="http://schemas.openxmlformats.org/officeDocument/2006/relationships/image" Target="../media/image34.png"/><Relationship Id="rId4" Type="http://schemas.openxmlformats.org/officeDocument/2006/relationships/image" Target="../media/image67.JP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2.m4a"/><Relationship Id="rId1" Type="http://schemas.microsoft.com/office/2007/relationships/media" Target="../media/media32.m4a"/><Relationship Id="rId5" Type="http://schemas.openxmlformats.org/officeDocument/2006/relationships/image" Target="../media/image34.png"/><Relationship Id="rId4" Type="http://schemas.openxmlformats.org/officeDocument/2006/relationships/image" Target="../media/image68.JPG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2-Semaine9-Video_jour4.mp4" TargetMode="External"/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3.m4a"/><Relationship Id="rId1" Type="http://schemas.microsoft.com/office/2007/relationships/media" Target="../media/media33.m4a"/><Relationship Id="rId5" Type="http://schemas.openxmlformats.org/officeDocument/2006/relationships/image" Target="../media/image34.png"/><Relationship Id="rId4" Type="http://schemas.openxmlformats.org/officeDocument/2006/relationships/image" Target="../media/image72.JP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4.m4a"/><Relationship Id="rId1" Type="http://schemas.microsoft.com/office/2007/relationships/media" Target="../media/media34.m4a"/><Relationship Id="rId5" Type="http://schemas.openxmlformats.org/officeDocument/2006/relationships/image" Target="../media/image34.png"/><Relationship Id="rId4" Type="http://schemas.openxmlformats.org/officeDocument/2006/relationships/image" Target="../media/image73.JP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5.m4a"/><Relationship Id="rId1" Type="http://schemas.microsoft.com/office/2007/relationships/media" Target="../media/media35.m4a"/><Relationship Id="rId5" Type="http://schemas.openxmlformats.org/officeDocument/2006/relationships/image" Target="../media/image34.png"/><Relationship Id="rId4" Type="http://schemas.openxmlformats.org/officeDocument/2006/relationships/image" Target="../media/image74.JP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6.m4a"/><Relationship Id="rId1" Type="http://schemas.microsoft.com/office/2007/relationships/media" Target="../media/media36.m4a"/><Relationship Id="rId5" Type="http://schemas.openxmlformats.org/officeDocument/2006/relationships/image" Target="../media/image34.png"/><Relationship Id="rId4" Type="http://schemas.openxmlformats.org/officeDocument/2006/relationships/image" Target="../media/image75.JP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7.m4a"/><Relationship Id="rId1" Type="http://schemas.microsoft.com/office/2007/relationships/media" Target="../media/media37.m4a"/><Relationship Id="rId5" Type="http://schemas.openxmlformats.org/officeDocument/2006/relationships/image" Target="../media/image34.png"/><Relationship Id="rId4" Type="http://schemas.openxmlformats.org/officeDocument/2006/relationships/image" Target="../media/image76.JP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8.m4a"/><Relationship Id="rId1" Type="http://schemas.microsoft.com/office/2007/relationships/media" Target="../media/media38.m4a"/><Relationship Id="rId5" Type="http://schemas.openxmlformats.org/officeDocument/2006/relationships/image" Target="../media/image34.png"/><Relationship Id="rId4" Type="http://schemas.openxmlformats.org/officeDocument/2006/relationships/image" Target="../media/image77.JP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9.m4a"/><Relationship Id="rId1" Type="http://schemas.microsoft.com/office/2007/relationships/media" Target="../media/media39.m4a"/><Relationship Id="rId5" Type="http://schemas.openxmlformats.org/officeDocument/2006/relationships/image" Target="../media/image34.png"/><Relationship Id="rId4" Type="http://schemas.openxmlformats.org/officeDocument/2006/relationships/image" Target="../media/image7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818CA223-4A02-C357-643F-C853911A18B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13226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FD249915-408E-EF07-049C-9138F1609D0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922697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9">
            <a:extLst>
              <a:ext uri="{FF2B5EF4-FFF2-40B4-BE49-F238E27FC236}">
                <a16:creationId xmlns:a16="http://schemas.microsoft.com/office/drawing/2014/main" id="{77B8C5CA-BF4C-A0F0-DF3D-F4833927D0E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D3596C0-C699-72CB-522B-9E8AC49688A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FD681DC-C2E5-3FEE-D6F6-CB601A8E365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358784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546"/>
    </mc:Choice>
    <mc:Fallback xmlns="">
      <p:transition spd="slow" advTm="1454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0">
            <a:extLst>
              <a:ext uri="{FF2B5EF4-FFF2-40B4-BE49-F238E27FC236}">
                <a16:creationId xmlns:a16="http://schemas.microsoft.com/office/drawing/2014/main" id="{263EA50D-1CC5-B17D-C700-2C655DDDF68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2B8BE37-94FD-53FD-38C3-1AB46E85F70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3702667-2F80-8CD1-26A2-F08F8463039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713139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721"/>
    </mc:Choice>
    <mc:Fallback xmlns="">
      <p:transition spd="slow" advTm="1472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1">
            <a:extLst>
              <a:ext uri="{FF2B5EF4-FFF2-40B4-BE49-F238E27FC236}">
                <a16:creationId xmlns:a16="http://schemas.microsoft.com/office/drawing/2014/main" id="{B8D0D45E-E93B-53C6-93B6-7B7175048AF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107C7F5-57E3-9EE6-E324-DD3D2ADD97C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3A15034-A6D4-76AC-A1E0-7D346449268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480382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630"/>
    </mc:Choice>
    <mc:Fallback xmlns="">
      <p:transition spd="slow" advTm="1563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2">
            <a:extLst>
              <a:ext uri="{FF2B5EF4-FFF2-40B4-BE49-F238E27FC236}">
                <a16:creationId xmlns:a16="http://schemas.microsoft.com/office/drawing/2014/main" id="{71C36B80-5F1A-5272-1F91-D344CD79EFA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FA3B748-1040-EAAB-DD6C-E38226125EA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448C563-4980-114F-2C4D-1ABF1080985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281450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609"/>
    </mc:Choice>
    <mc:Fallback xmlns="">
      <p:transition spd="slow" advTm="1260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3">
            <a:extLst>
              <a:ext uri="{FF2B5EF4-FFF2-40B4-BE49-F238E27FC236}">
                <a16:creationId xmlns:a16="http://schemas.microsoft.com/office/drawing/2014/main" id="{6E7BF567-30EC-B15B-90CC-B420C7767E8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02125CD-CF91-84EA-BD03-AA6A34FB7F9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E5B05C0-5FCB-0020-76D1-EF9FD405F1B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047591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384"/>
    </mc:Choice>
    <mc:Fallback xmlns="">
      <p:transition spd="slow" advTm="1538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4">
            <a:extLst>
              <a:ext uri="{FF2B5EF4-FFF2-40B4-BE49-F238E27FC236}">
                <a16:creationId xmlns:a16="http://schemas.microsoft.com/office/drawing/2014/main" id="{F3AF2470-FB62-997E-C6BC-C938E311210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FE28B9D-C96C-B8B4-A186-C4897D97A8B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D3E0C10-E2CD-9E36-1DAF-73DC182E60B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752306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039"/>
    </mc:Choice>
    <mc:Fallback xmlns="">
      <p:transition spd="slow" advTm="1403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5">
            <a:extLst>
              <a:ext uri="{FF2B5EF4-FFF2-40B4-BE49-F238E27FC236}">
                <a16:creationId xmlns:a16="http://schemas.microsoft.com/office/drawing/2014/main" id="{2D9D04CF-B89E-E1BD-D98A-72E27F389B4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046AEDE-E510-EFFD-2D78-2C5D12B16E1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D3029E0C-AAF0-3E4C-4868-C7823D1E988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327683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210"/>
    </mc:Choice>
    <mc:Fallback xmlns="">
      <p:transition spd="slow" advTm="172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6">
            <a:extLst>
              <a:ext uri="{FF2B5EF4-FFF2-40B4-BE49-F238E27FC236}">
                <a16:creationId xmlns:a16="http://schemas.microsoft.com/office/drawing/2014/main" id="{263FADC9-AC77-A6E8-66BB-686C2AB1AFC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5DC5D0D-FCC5-7090-4FF3-3DDD299E1D4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FAE9C20-C13B-D476-B022-1F563723AE9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300898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491"/>
    </mc:Choice>
    <mc:Fallback xmlns="">
      <p:transition spd="slow" advTm="1449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6EEBCBE-FC2C-CE43-843C-6C4FF376DDC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EDC4724-6DBF-4EEB-B915-A91F0759580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48F52B8-8894-C351-7B4A-BAB29B261C6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893631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519"/>
    </mc:Choice>
    <mc:Fallback xmlns="">
      <p:transition spd="slow" advTm="1951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8">
            <a:extLst>
              <a:ext uri="{FF2B5EF4-FFF2-40B4-BE49-F238E27FC236}">
                <a16:creationId xmlns:a16="http://schemas.microsoft.com/office/drawing/2014/main" id="{3EBFB025-0727-81B5-A702-5A210E01805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6936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21C8F080-1DBB-7C50-1361-4EED822F753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267773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9">
            <a:extLst>
              <a:ext uri="{FF2B5EF4-FFF2-40B4-BE49-F238E27FC236}">
                <a16:creationId xmlns:a16="http://schemas.microsoft.com/office/drawing/2014/main" id="{001B6757-70A7-C45C-B33E-AFDF88343DB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2078893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0">
            <a:extLst>
              <a:ext uri="{FF2B5EF4-FFF2-40B4-BE49-F238E27FC236}">
                <a16:creationId xmlns:a16="http://schemas.microsoft.com/office/drawing/2014/main" id="{9FC2CD28-7A6F-C292-C4A5-2D155F9417F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49108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1B558FC7-E1D5-03AC-8760-12AFF75B692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9099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069A5FFC-2232-AA9D-0241-63419F13C98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8567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15DD1B57-AE37-642F-09A9-32F9376DC04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55131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069391B6-3899-9A5D-63BE-A8E95E8E735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3186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5DB65354-58C8-5C69-15E7-E6B859C0D6A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3243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8223DD4B-4000-A9CA-C460-42CBFF32BD9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0356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AD6F4F26-B5A2-C192-961A-8A95C8507F5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2672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">
            <a:extLst>
              <a:ext uri="{FF2B5EF4-FFF2-40B4-BE49-F238E27FC236}">
                <a16:creationId xmlns:a16="http://schemas.microsoft.com/office/drawing/2014/main" id="{48454A81-D37D-FCE3-06DD-32D1501120E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63809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">
            <a:extLst>
              <a:ext uri="{FF2B5EF4-FFF2-40B4-BE49-F238E27FC236}">
                <a16:creationId xmlns:a16="http://schemas.microsoft.com/office/drawing/2014/main" id="{5D82C7E6-49C7-02C5-3E5A-5FFD9086B6C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3163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dessin humoristique&#10;&#10;Description générée automatiquement">
            <a:extLst>
              <a:ext uri="{FF2B5EF4-FFF2-40B4-BE49-F238E27FC236}">
                <a16:creationId xmlns:a16="http://schemas.microsoft.com/office/drawing/2014/main" id="{9785FB8E-BC3E-6DF7-EBC0-66BA73C87ACE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27399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">
            <a:extLst>
              <a:ext uri="{FF2B5EF4-FFF2-40B4-BE49-F238E27FC236}">
                <a16:creationId xmlns:a16="http://schemas.microsoft.com/office/drawing/2014/main" id="{0280F17F-CA02-0AB6-F853-DB1E9EC5641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45343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">
            <a:extLst>
              <a:ext uri="{FF2B5EF4-FFF2-40B4-BE49-F238E27FC236}">
                <a16:creationId xmlns:a16="http://schemas.microsoft.com/office/drawing/2014/main" id="{208D19C8-15CA-1421-E4F3-EC92829893F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528324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">
            <a:extLst>
              <a:ext uri="{FF2B5EF4-FFF2-40B4-BE49-F238E27FC236}">
                <a16:creationId xmlns:a16="http://schemas.microsoft.com/office/drawing/2014/main" id="{7D6947E5-8406-63F8-6912-832F77B2821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08773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">
            <a:extLst>
              <a:ext uri="{FF2B5EF4-FFF2-40B4-BE49-F238E27FC236}">
                <a16:creationId xmlns:a16="http://schemas.microsoft.com/office/drawing/2014/main" id="{3A9BA134-51D7-5141-F5B2-E94E9D5A163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76000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">
            <a:extLst>
              <a:ext uri="{FF2B5EF4-FFF2-40B4-BE49-F238E27FC236}">
                <a16:creationId xmlns:a16="http://schemas.microsoft.com/office/drawing/2014/main" id="{796E5E1B-AA50-C439-AF15-94C85CA050F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61028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4">
            <a:extLst>
              <a:ext uri="{FF2B5EF4-FFF2-40B4-BE49-F238E27FC236}">
                <a16:creationId xmlns:a16="http://schemas.microsoft.com/office/drawing/2014/main" id="{15348C39-526E-D3F5-2489-234B02060FB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89488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5">
            <a:extLst>
              <a:ext uri="{FF2B5EF4-FFF2-40B4-BE49-F238E27FC236}">
                <a16:creationId xmlns:a16="http://schemas.microsoft.com/office/drawing/2014/main" id="{D12CF434-0564-597C-C567-32AF3A0AFDB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65379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6">
            <a:extLst>
              <a:ext uri="{FF2B5EF4-FFF2-40B4-BE49-F238E27FC236}">
                <a16:creationId xmlns:a16="http://schemas.microsoft.com/office/drawing/2014/main" id="{BCE09EC9-3B2E-6CB4-577C-3A6DB3C3E23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13904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7">
            <a:extLst>
              <a:ext uri="{FF2B5EF4-FFF2-40B4-BE49-F238E27FC236}">
                <a16:creationId xmlns:a16="http://schemas.microsoft.com/office/drawing/2014/main" id="{D15B3C8E-4118-4165-8459-8F2EAF1AEA2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375437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8">
            <a:extLst>
              <a:ext uri="{FF2B5EF4-FFF2-40B4-BE49-F238E27FC236}">
                <a16:creationId xmlns:a16="http://schemas.microsoft.com/office/drawing/2014/main" id="{C319B7C9-60B0-20D2-6E0F-7035A6593FC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4189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9108193F-DB18-9CE5-BEF3-ABAF1D443EB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BB9CF96E-EB32-049D-63B3-F1D295952BA2}"/>
              </a:ext>
            </a:extLst>
          </p:cNvPr>
          <p:cNvSpPr txBox="1"/>
          <p:nvPr/>
        </p:nvSpPr>
        <p:spPr>
          <a:xfrm>
            <a:off x="704850" y="2299811"/>
            <a:ext cx="797242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3" action="ppaction://hlinksldjump"/>
              </a:rPr>
              <a:t>Jour 1 : découverte et entrainement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4" action="ppaction://hlinksldjump"/>
              </a:rPr>
              <a:t>Jour 2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5" action="ppaction://hlinksldjump"/>
              </a:rPr>
              <a:t>Jour 3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6" action="ppaction://hlinksldjump"/>
              </a:rPr>
              <a:t>Jour 4 : bilan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7" action="ppaction://hlinksldjump"/>
              </a:rPr>
              <a:t>Je revois les leçons</a:t>
            </a:r>
            <a:endParaRPr lang="fr-FR" sz="3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47467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9">
            <a:extLst>
              <a:ext uri="{FF2B5EF4-FFF2-40B4-BE49-F238E27FC236}">
                <a16:creationId xmlns:a16="http://schemas.microsoft.com/office/drawing/2014/main" id="{AC653621-B85B-DDBD-2FF3-C442D738EFC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842432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0">
            <a:extLst>
              <a:ext uri="{FF2B5EF4-FFF2-40B4-BE49-F238E27FC236}">
                <a16:creationId xmlns:a16="http://schemas.microsoft.com/office/drawing/2014/main" id="{57423054-F17F-37E5-423F-2D7F8977EE2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64769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1">
            <a:extLst>
              <a:ext uri="{FF2B5EF4-FFF2-40B4-BE49-F238E27FC236}">
                <a16:creationId xmlns:a16="http://schemas.microsoft.com/office/drawing/2014/main" id="{1CC79C97-DE2A-CD67-0D6B-DDB3161277C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69298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2">
            <a:extLst>
              <a:ext uri="{FF2B5EF4-FFF2-40B4-BE49-F238E27FC236}">
                <a16:creationId xmlns:a16="http://schemas.microsoft.com/office/drawing/2014/main" id="{D54B0494-3ECD-E9A7-8E6A-B1DD295A2FD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41281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3">
            <a:extLst>
              <a:ext uri="{FF2B5EF4-FFF2-40B4-BE49-F238E27FC236}">
                <a16:creationId xmlns:a16="http://schemas.microsoft.com/office/drawing/2014/main" id="{FCF4CB8D-C95B-9EBE-8CB2-B98E536AA04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5593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4">
            <a:extLst>
              <a:ext uri="{FF2B5EF4-FFF2-40B4-BE49-F238E27FC236}">
                <a16:creationId xmlns:a16="http://schemas.microsoft.com/office/drawing/2014/main" id="{C2D42769-078E-EBAC-5070-10409D5E711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80011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5">
            <a:extLst>
              <a:ext uri="{FF2B5EF4-FFF2-40B4-BE49-F238E27FC236}">
                <a16:creationId xmlns:a16="http://schemas.microsoft.com/office/drawing/2014/main" id="{03B32C10-528F-6D93-D1C3-26B97776CC6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659600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6">
            <a:extLst>
              <a:ext uri="{FF2B5EF4-FFF2-40B4-BE49-F238E27FC236}">
                <a16:creationId xmlns:a16="http://schemas.microsoft.com/office/drawing/2014/main" id="{A349B08D-3FD4-B6A8-AB20-CDE774250E1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667110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7">
            <a:extLst>
              <a:ext uri="{FF2B5EF4-FFF2-40B4-BE49-F238E27FC236}">
                <a16:creationId xmlns:a16="http://schemas.microsoft.com/office/drawing/2014/main" id="{72791B9A-5799-9939-4642-7ADE9C94292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1814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8">
            <a:extLst>
              <a:ext uri="{FF2B5EF4-FFF2-40B4-BE49-F238E27FC236}">
                <a16:creationId xmlns:a16="http://schemas.microsoft.com/office/drawing/2014/main" id="{9591895C-1807-6DFF-43BD-DA55AC46C4F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68874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08919669-BC21-9C96-D8B0-5F5FA414F63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429940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9">
            <a:extLst>
              <a:ext uri="{FF2B5EF4-FFF2-40B4-BE49-F238E27FC236}">
                <a16:creationId xmlns:a16="http://schemas.microsoft.com/office/drawing/2014/main" id="{7DD07E49-6881-4ED0-E6E4-317E5DE53D0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737310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0">
            <a:extLst>
              <a:ext uri="{FF2B5EF4-FFF2-40B4-BE49-F238E27FC236}">
                <a16:creationId xmlns:a16="http://schemas.microsoft.com/office/drawing/2014/main" id="{09A4E25C-DFE1-2163-AECD-9F8CD4D2035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F17DCAC6-4354-CA07-7F66-EF844548F0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259293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1">
            <a:extLst>
              <a:ext uri="{FF2B5EF4-FFF2-40B4-BE49-F238E27FC236}">
                <a16:creationId xmlns:a16="http://schemas.microsoft.com/office/drawing/2014/main" id="{1C7DA825-6357-49A6-366B-E4F3D10D5C0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96A2193-4A7C-E808-1A15-BC89B0F755E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C9A50F8-20FC-D74B-8D4A-AA29CAA4E3A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878226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652"/>
    </mc:Choice>
    <mc:Fallback xmlns="">
      <p:transition spd="slow" advTm="1365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2">
            <a:extLst>
              <a:ext uri="{FF2B5EF4-FFF2-40B4-BE49-F238E27FC236}">
                <a16:creationId xmlns:a16="http://schemas.microsoft.com/office/drawing/2014/main" id="{5708A925-8054-D1BA-7001-8FFC3E58147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E9200C5-218C-ADC2-8C3A-6EF25785F91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3E975C7-7B2B-BB63-20BC-E1831DDE60B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893064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532"/>
    </mc:Choice>
    <mc:Fallback xmlns="">
      <p:transition spd="slow" advTm="1453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3">
            <a:extLst>
              <a:ext uri="{FF2B5EF4-FFF2-40B4-BE49-F238E27FC236}">
                <a16:creationId xmlns:a16="http://schemas.microsoft.com/office/drawing/2014/main" id="{E11D41F9-D12D-BEEC-A51E-44716A320AD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9C27189-9DBE-448E-6723-A2A701DAF1D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C5F445D-F256-9D57-A618-AABF2845106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177836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338"/>
    </mc:Choice>
    <mc:Fallback xmlns="">
      <p:transition spd="slow" advTm="1533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4">
            <a:extLst>
              <a:ext uri="{FF2B5EF4-FFF2-40B4-BE49-F238E27FC236}">
                <a16:creationId xmlns:a16="http://schemas.microsoft.com/office/drawing/2014/main" id="{B3DD94C1-E3B0-C877-663C-A42AFBA5AD3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FE90859-4DF8-5207-1A22-DC76E2C8348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23145C7-B356-EEC7-E680-8D70D60E834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782822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590"/>
    </mc:Choice>
    <mc:Fallback xmlns="">
      <p:transition spd="slow" advTm="1459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5">
            <a:extLst>
              <a:ext uri="{FF2B5EF4-FFF2-40B4-BE49-F238E27FC236}">
                <a16:creationId xmlns:a16="http://schemas.microsoft.com/office/drawing/2014/main" id="{05B6B0C1-BAE3-5048-D535-F0ABBE4E8D7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FFC901C-79E3-05EB-96FF-B51A5353EC7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2B2C29D-17E0-EB39-B143-1D766686413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645968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642"/>
    </mc:Choice>
    <mc:Fallback xmlns="">
      <p:transition spd="slow" advTm="1364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6">
            <a:extLst>
              <a:ext uri="{FF2B5EF4-FFF2-40B4-BE49-F238E27FC236}">
                <a16:creationId xmlns:a16="http://schemas.microsoft.com/office/drawing/2014/main" id="{E5E8D447-5627-80CA-35A2-C0CA29F7CEB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AAF7D6B-FBB3-1343-5879-BD337C80EDF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3015C3D-DB14-6FC6-50AC-337A9CC606D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24426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584"/>
    </mc:Choice>
    <mc:Fallback xmlns="">
      <p:transition spd="slow" advTm="1358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7">
            <a:extLst>
              <a:ext uri="{FF2B5EF4-FFF2-40B4-BE49-F238E27FC236}">
                <a16:creationId xmlns:a16="http://schemas.microsoft.com/office/drawing/2014/main" id="{D4C44400-E679-8A68-FC62-263128BCE2C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F090EE5-5E32-4F61-46A6-307214A419E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2AF8B6B-9DCD-3040-CBF0-CAE22D8AB88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512804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026"/>
    </mc:Choice>
    <mc:Fallback xmlns="">
      <p:transition spd="slow" advTm="1602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8">
            <a:extLst>
              <a:ext uri="{FF2B5EF4-FFF2-40B4-BE49-F238E27FC236}">
                <a16:creationId xmlns:a16="http://schemas.microsoft.com/office/drawing/2014/main" id="{7B16BBF2-E9D0-FD2C-AC11-E0132809B14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A7364A0-45AC-36DF-102B-3167DC22065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436EE40-32F7-0428-B262-952E7855AD7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657128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339"/>
    </mc:Choice>
    <mc:Fallback xmlns="">
      <p:transition spd="slow" advTm="1533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323338EB-0160-4445-DBD1-56610E9A295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724751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9">
            <a:extLst>
              <a:ext uri="{FF2B5EF4-FFF2-40B4-BE49-F238E27FC236}">
                <a16:creationId xmlns:a16="http://schemas.microsoft.com/office/drawing/2014/main" id="{C79623F8-47A7-C4AA-982A-1C351484AD6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AF83A6C-CA33-BFC8-68F4-65D449730BE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8213957-F461-08B3-EEA7-799D76DFB96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46843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323"/>
    </mc:Choice>
    <mc:Fallback xmlns="">
      <p:transition spd="slow" advTm="1432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0">
            <a:extLst>
              <a:ext uri="{FF2B5EF4-FFF2-40B4-BE49-F238E27FC236}">
                <a16:creationId xmlns:a16="http://schemas.microsoft.com/office/drawing/2014/main" id="{1C3AB98C-BFA1-F694-ED2D-CD15B0B2345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4990088-03C4-F1B2-2D4A-00B67AE3F1B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EE39BEB9-DB33-36ED-9939-40B5713203F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830599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268"/>
    </mc:Choice>
    <mc:Fallback xmlns="">
      <p:transition spd="slow" advTm="1326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1">
            <a:extLst>
              <a:ext uri="{FF2B5EF4-FFF2-40B4-BE49-F238E27FC236}">
                <a16:creationId xmlns:a16="http://schemas.microsoft.com/office/drawing/2014/main" id="{A64BC981-EA7E-0044-81B5-E4E05A26938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1A5429A-865C-CED0-6128-D0323D08D47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85F6CCE-08BC-F4FC-329D-27517DB1C84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815389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171"/>
    </mc:Choice>
    <mc:Fallback xmlns="">
      <p:transition spd="slow" advTm="1417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0DCA5E35-7B1D-2654-641A-EAEA49E438A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1931D44-C3C1-866C-B745-7DB309998F4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B3DE3AA4-6053-F751-C888-FA256FBD36A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974055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655"/>
    </mc:Choice>
    <mc:Fallback xmlns="">
      <p:transition spd="slow" advTm="1465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3">
            <a:extLst>
              <a:ext uri="{FF2B5EF4-FFF2-40B4-BE49-F238E27FC236}">
                <a16:creationId xmlns:a16="http://schemas.microsoft.com/office/drawing/2014/main" id="{BB9D3D39-C946-CC9A-E374-BE4D34C14E8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CBA24FA-DA0E-34C3-1F17-50CEA14AEC7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1385934-A0DB-D29C-1D6E-41EB054D516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10807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644"/>
    </mc:Choice>
    <mc:Fallback xmlns="">
      <p:transition spd="slow" advTm="1564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4">
            <a:extLst>
              <a:ext uri="{FF2B5EF4-FFF2-40B4-BE49-F238E27FC236}">
                <a16:creationId xmlns:a16="http://schemas.microsoft.com/office/drawing/2014/main" id="{F6E38CD3-C9F0-32AD-F079-BA5AF7DEBBD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75B43D2-3733-F246-3C8C-76F9CA6333E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9846383-8AFB-1590-0DD0-ED536388A69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817813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982"/>
    </mc:Choice>
    <mc:Fallback xmlns="">
      <p:transition spd="slow" advTm="1598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5">
            <a:extLst>
              <a:ext uri="{FF2B5EF4-FFF2-40B4-BE49-F238E27FC236}">
                <a16:creationId xmlns:a16="http://schemas.microsoft.com/office/drawing/2014/main" id="{9D3A4A78-CD1F-ECB6-425F-33077C3878C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BD4E777-D367-B584-F7D9-D6A30D1E45D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7844914-499E-7103-409E-7847B2A97BE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267796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288"/>
    </mc:Choice>
    <mc:Fallback xmlns="">
      <p:transition spd="slow" advTm="1328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6">
            <a:extLst>
              <a:ext uri="{FF2B5EF4-FFF2-40B4-BE49-F238E27FC236}">
                <a16:creationId xmlns:a16="http://schemas.microsoft.com/office/drawing/2014/main" id="{17F1B0B7-2FA4-07BF-A2BC-9BDD5F59EC6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CEB0BB3-D956-6BF8-A539-868A68041D4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7247B9A-D74D-5282-30F2-718DA20AA1D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9557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605"/>
    </mc:Choice>
    <mc:Fallback xmlns="">
      <p:transition spd="slow" advTm="1760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7">
            <a:extLst>
              <a:ext uri="{FF2B5EF4-FFF2-40B4-BE49-F238E27FC236}">
                <a16:creationId xmlns:a16="http://schemas.microsoft.com/office/drawing/2014/main" id="{5121F750-86E7-FBB5-4CFA-720C44374C6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0053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43851D32-F5AE-F56C-C86B-A6F2C22385F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68099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B4791E10-BBC3-7CB1-A6D7-DE7163FFF52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210945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9">
            <a:extLst>
              <a:ext uri="{FF2B5EF4-FFF2-40B4-BE49-F238E27FC236}">
                <a16:creationId xmlns:a16="http://schemas.microsoft.com/office/drawing/2014/main" id="{EC334C79-7D3E-801A-8EBC-3C6625CDB27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144213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0">
            <a:extLst>
              <a:ext uri="{FF2B5EF4-FFF2-40B4-BE49-F238E27FC236}">
                <a16:creationId xmlns:a16="http://schemas.microsoft.com/office/drawing/2014/main" id="{7615864E-27D3-B6DA-4D8F-02831CE8566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251214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1">
            <a:extLst>
              <a:ext uri="{FF2B5EF4-FFF2-40B4-BE49-F238E27FC236}">
                <a16:creationId xmlns:a16="http://schemas.microsoft.com/office/drawing/2014/main" id="{D4D24FA8-6FF5-3AA4-C8DD-CE44CF73A87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4126916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2">
            <a:extLst>
              <a:ext uri="{FF2B5EF4-FFF2-40B4-BE49-F238E27FC236}">
                <a16:creationId xmlns:a16="http://schemas.microsoft.com/office/drawing/2014/main" id="{9C16CE57-0490-EFCA-4BD4-139133C1E80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308663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3">
            <a:extLst>
              <a:ext uri="{FF2B5EF4-FFF2-40B4-BE49-F238E27FC236}">
                <a16:creationId xmlns:a16="http://schemas.microsoft.com/office/drawing/2014/main" id="{AA3D1115-B6A5-04FD-C4CF-B1BBB7E223D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246354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4">
            <a:extLst>
              <a:ext uri="{FF2B5EF4-FFF2-40B4-BE49-F238E27FC236}">
                <a16:creationId xmlns:a16="http://schemas.microsoft.com/office/drawing/2014/main" id="{E2D5AC09-6602-3575-23AF-27C39A75263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343281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5">
            <a:extLst>
              <a:ext uri="{FF2B5EF4-FFF2-40B4-BE49-F238E27FC236}">
                <a16:creationId xmlns:a16="http://schemas.microsoft.com/office/drawing/2014/main" id="{08127ADD-C5A7-162C-5F5D-37F4F436C44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7450651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6">
            <a:extLst>
              <a:ext uri="{FF2B5EF4-FFF2-40B4-BE49-F238E27FC236}">
                <a16:creationId xmlns:a16="http://schemas.microsoft.com/office/drawing/2014/main" id="{22F58C40-00CC-F949-8318-CAAF91C67F5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923435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7">
            <a:extLst>
              <a:ext uri="{FF2B5EF4-FFF2-40B4-BE49-F238E27FC236}">
                <a16:creationId xmlns:a16="http://schemas.microsoft.com/office/drawing/2014/main" id="{2F7D4663-C525-C7DB-5B1F-B21C02C3C0A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877852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8">
            <a:extLst>
              <a:ext uri="{FF2B5EF4-FFF2-40B4-BE49-F238E27FC236}">
                <a16:creationId xmlns:a16="http://schemas.microsoft.com/office/drawing/2014/main" id="{44B3F731-1FD7-FF34-D509-AF1112D8102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35405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A3C0A7D5-D566-3C93-9DF2-8AAA69C0394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17105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9">
            <a:extLst>
              <a:ext uri="{FF2B5EF4-FFF2-40B4-BE49-F238E27FC236}">
                <a16:creationId xmlns:a16="http://schemas.microsoft.com/office/drawing/2014/main" id="{592CBC9B-ED57-43A7-AFCB-ED655E1A260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854299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0">
            <a:extLst>
              <a:ext uri="{FF2B5EF4-FFF2-40B4-BE49-F238E27FC236}">
                <a16:creationId xmlns:a16="http://schemas.microsoft.com/office/drawing/2014/main" id="{403F9944-233D-ABF9-B7FE-654A0002B11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427993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1">
            <a:extLst>
              <a:ext uri="{FF2B5EF4-FFF2-40B4-BE49-F238E27FC236}">
                <a16:creationId xmlns:a16="http://schemas.microsoft.com/office/drawing/2014/main" id="{9AA401C4-26FC-A5D3-AFDC-2BF750898E3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A362E62F-E4D3-F7D0-E9CC-ADC24A6FFB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4228247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2">
            <a:extLst>
              <a:ext uri="{FF2B5EF4-FFF2-40B4-BE49-F238E27FC236}">
                <a16:creationId xmlns:a16="http://schemas.microsoft.com/office/drawing/2014/main" id="{A5D40167-119B-542B-263C-F524F4F7A34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7939FCB-7BFD-B601-5C1E-47D945F7CA8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99E317B-C392-20AC-C62F-334275A11E4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726757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537"/>
    </mc:Choice>
    <mc:Fallback xmlns="">
      <p:transition spd="slow" advTm="1353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3">
            <a:extLst>
              <a:ext uri="{FF2B5EF4-FFF2-40B4-BE49-F238E27FC236}">
                <a16:creationId xmlns:a16="http://schemas.microsoft.com/office/drawing/2014/main" id="{DC375C29-D4A1-F680-695E-88293368FFF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6B681E2-C08E-6F19-D998-86F376D456D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F984FA3-2F58-588C-2B60-1E0D14DFE79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652738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261"/>
    </mc:Choice>
    <mc:Fallback xmlns="">
      <p:transition spd="slow" advTm="1526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4">
            <a:extLst>
              <a:ext uri="{FF2B5EF4-FFF2-40B4-BE49-F238E27FC236}">
                <a16:creationId xmlns:a16="http://schemas.microsoft.com/office/drawing/2014/main" id="{251AC458-4E49-3C7B-20BB-701D9408490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DE5B54E-3974-0067-4ED4-D644A0B91FD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C94761E-CF36-294E-EBC7-B5F156BCFB1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839463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849"/>
    </mc:Choice>
    <mc:Fallback xmlns="">
      <p:transition spd="slow" advTm="1384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5">
            <a:extLst>
              <a:ext uri="{FF2B5EF4-FFF2-40B4-BE49-F238E27FC236}">
                <a16:creationId xmlns:a16="http://schemas.microsoft.com/office/drawing/2014/main" id="{9840C557-06F4-D4D4-D4F5-7814B7702CC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B24FB5C-0C91-852B-A468-3C897E9E9D0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270F490-24FA-18A8-5286-B35C4F7B528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860264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715"/>
    </mc:Choice>
    <mc:Fallback xmlns="">
      <p:transition spd="slow" advTm="1471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6">
            <a:extLst>
              <a:ext uri="{FF2B5EF4-FFF2-40B4-BE49-F238E27FC236}">
                <a16:creationId xmlns:a16="http://schemas.microsoft.com/office/drawing/2014/main" id="{3DA54E32-82D1-98FA-2FCA-A6E1127179D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BDDBD6A-CC50-CAB2-F51B-7E793E75B80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695B38A-A881-7129-A5BB-C43E03CE109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090064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637"/>
    </mc:Choice>
    <mc:Fallback xmlns="">
      <p:transition spd="slow" advTm="1563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7">
            <a:extLst>
              <a:ext uri="{FF2B5EF4-FFF2-40B4-BE49-F238E27FC236}">
                <a16:creationId xmlns:a16="http://schemas.microsoft.com/office/drawing/2014/main" id="{514ECFEC-FBEA-595F-A406-5019C0F1BC0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4DEB186-4C3C-A3E6-6061-AEF4C8E85B1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CA86B18-66F5-779C-AB7A-22F38707AC6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166546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367"/>
    </mc:Choice>
    <mc:Fallback xmlns="">
      <p:transition spd="slow" advTm="1536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8">
            <a:extLst>
              <a:ext uri="{FF2B5EF4-FFF2-40B4-BE49-F238E27FC236}">
                <a16:creationId xmlns:a16="http://schemas.microsoft.com/office/drawing/2014/main" id="{D4904D48-D1C8-DAEB-38EB-E86FDA97012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44ECDB0-5604-36ED-76F8-FCF4E2A70F2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91869DA-05AD-02BA-5CE5-F5F98A8601A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03370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129"/>
    </mc:Choice>
    <mc:Fallback xmlns="">
      <p:transition spd="slow" advTm="1512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E76090AC-51A8-E4F4-8CA2-D7D5528D7F9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817489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9">
            <a:extLst>
              <a:ext uri="{FF2B5EF4-FFF2-40B4-BE49-F238E27FC236}">
                <a16:creationId xmlns:a16="http://schemas.microsoft.com/office/drawing/2014/main" id="{7730F290-A988-29D2-BE39-8BBC4940026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1859CB8-F7E4-EE6A-DBE0-05E43896C5C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08021D4-8956-4083-428C-34B06A72DFD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64245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646"/>
    </mc:Choice>
    <mc:Fallback xmlns="">
      <p:transition spd="slow" advTm="1464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0">
            <a:extLst>
              <a:ext uri="{FF2B5EF4-FFF2-40B4-BE49-F238E27FC236}">
                <a16:creationId xmlns:a16="http://schemas.microsoft.com/office/drawing/2014/main" id="{A2714AC5-5C96-F4A7-10D8-7A61E441E8A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D90D0D2-02F5-CC91-8679-A40A9CC1C39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EF0BA0F-1697-2494-D061-24867EFD94D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234484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490"/>
    </mc:Choice>
    <mc:Fallback xmlns="">
      <p:transition spd="slow" advTm="1449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1">
            <a:extLst>
              <a:ext uri="{FF2B5EF4-FFF2-40B4-BE49-F238E27FC236}">
                <a16:creationId xmlns:a16="http://schemas.microsoft.com/office/drawing/2014/main" id="{3C758584-5150-4D5C-BB33-A4AB05FB111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4BB5885-61E3-17F3-312D-F4D9432F4DB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8B00ADE-FA7B-8D57-E2D8-9395444BA22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471305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933"/>
    </mc:Choice>
    <mc:Fallback xmlns="">
      <p:transition spd="slow" advTm="1493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2">
            <a:extLst>
              <a:ext uri="{FF2B5EF4-FFF2-40B4-BE49-F238E27FC236}">
                <a16:creationId xmlns:a16="http://schemas.microsoft.com/office/drawing/2014/main" id="{D139BD8E-72DB-47A4-1BDC-1A43E46A19A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B098ED9-FFAD-69B7-AF0F-A1CDDC0F42F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201D625-D806-3312-2DF9-69742F4AAB4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646866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363"/>
    </mc:Choice>
    <mc:Fallback xmlns="">
      <p:transition spd="slow" advTm="1536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3">
            <a:extLst>
              <a:ext uri="{FF2B5EF4-FFF2-40B4-BE49-F238E27FC236}">
                <a16:creationId xmlns:a16="http://schemas.microsoft.com/office/drawing/2014/main" id="{7B70350E-5490-4591-A4D6-812B1C543FF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E053519-BBA7-80F5-64D0-81435EC5788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CBE7FC2-AC50-9911-7D19-1DDC45D7695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3584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496"/>
    </mc:Choice>
    <mc:Fallback xmlns="">
      <p:transition spd="slow" advTm="1549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4">
            <a:extLst>
              <a:ext uri="{FF2B5EF4-FFF2-40B4-BE49-F238E27FC236}">
                <a16:creationId xmlns:a16="http://schemas.microsoft.com/office/drawing/2014/main" id="{C4FB2CE4-5CB7-69C1-847A-BA30CAA1F16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767125D-C019-1A62-9367-DF15B406C9F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EC2A7FD-6F93-DCAF-38B5-C43023EA87B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542232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364"/>
    </mc:Choice>
    <mc:Fallback xmlns="">
      <p:transition spd="slow" advTm="1336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5">
            <a:extLst>
              <a:ext uri="{FF2B5EF4-FFF2-40B4-BE49-F238E27FC236}">
                <a16:creationId xmlns:a16="http://schemas.microsoft.com/office/drawing/2014/main" id="{F77D3D0D-A0DA-EBF5-C477-454D365C445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7ED9E4F-3405-FBDB-CFF9-87861038A7C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0A13EDB-57A0-221B-0D48-2D42A68112D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951049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393"/>
    </mc:Choice>
    <mc:Fallback xmlns="">
      <p:transition spd="slow" advTm="1539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6">
            <a:extLst>
              <a:ext uri="{FF2B5EF4-FFF2-40B4-BE49-F238E27FC236}">
                <a16:creationId xmlns:a16="http://schemas.microsoft.com/office/drawing/2014/main" id="{566120B2-D44C-0022-B010-CE4957B221E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0BAFEE6-1A06-A1C8-1B2C-73FAD1F2481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9FE7F1A-3C8A-0183-AA6F-F60B39E5110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7036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788"/>
    </mc:Choice>
    <mc:Fallback xmlns="">
      <p:transition spd="slow" advTm="1378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7">
            <a:extLst>
              <a:ext uri="{FF2B5EF4-FFF2-40B4-BE49-F238E27FC236}">
                <a16:creationId xmlns:a16="http://schemas.microsoft.com/office/drawing/2014/main" id="{ADA14BF6-A09E-B82A-CC99-4B453FCF68F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C189A14-DF4F-79DB-E532-D233C1B430D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1F7D515-8152-375C-827A-8319E9A5D52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412014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886"/>
    </mc:Choice>
    <mc:Fallback xmlns="">
      <p:transition spd="slow" advTm="1688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5" grpId="0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8">
            <a:extLst>
              <a:ext uri="{FF2B5EF4-FFF2-40B4-BE49-F238E27FC236}">
                <a16:creationId xmlns:a16="http://schemas.microsoft.com/office/drawing/2014/main" id="{4C368FC3-CD51-E64B-A335-30098A2A368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45893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B4FA4A0E-A0AE-120A-688B-FAF56202BEC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284479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9">
            <a:extLst>
              <a:ext uri="{FF2B5EF4-FFF2-40B4-BE49-F238E27FC236}">
                <a16:creationId xmlns:a16="http://schemas.microsoft.com/office/drawing/2014/main" id="{7196A720-24F7-E1AD-8C28-DD06A8201AC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325183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0">
            <a:extLst>
              <a:ext uri="{FF2B5EF4-FFF2-40B4-BE49-F238E27FC236}">
                <a16:creationId xmlns:a16="http://schemas.microsoft.com/office/drawing/2014/main" id="{54AD5F3E-F473-5593-4EE0-12FD1F154ED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4805503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1">
            <a:extLst>
              <a:ext uri="{FF2B5EF4-FFF2-40B4-BE49-F238E27FC236}">
                <a16:creationId xmlns:a16="http://schemas.microsoft.com/office/drawing/2014/main" id="{15737398-F12E-ACB0-0A99-3A20BD8C31C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30103968-5A2A-3D64-80D7-FDA47F0863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071407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2">
            <a:extLst>
              <a:ext uri="{FF2B5EF4-FFF2-40B4-BE49-F238E27FC236}">
                <a16:creationId xmlns:a16="http://schemas.microsoft.com/office/drawing/2014/main" id="{B285B985-5B38-EA7A-4CD6-38605B648C9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FE1EDDA-A23B-BFBB-1399-95CD3D26EF8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4" name="Audio 13">
            <a:hlinkClick r:id="" action="ppaction://media"/>
            <a:extLst>
              <a:ext uri="{FF2B5EF4-FFF2-40B4-BE49-F238E27FC236}">
                <a16:creationId xmlns:a16="http://schemas.microsoft.com/office/drawing/2014/main" id="{3648DF5E-42FC-A727-C3CF-D9C7CBC6E40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250699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703"/>
    </mc:Choice>
    <mc:Fallback xmlns="">
      <p:transition spd="slow" advTm="1370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3">
            <a:extLst>
              <a:ext uri="{FF2B5EF4-FFF2-40B4-BE49-F238E27FC236}">
                <a16:creationId xmlns:a16="http://schemas.microsoft.com/office/drawing/2014/main" id="{164F0F85-83D2-CA49-3711-403C09AE19B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2CC0E60-5B70-F37D-6375-4015B7DED16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5F34D26-6479-B146-AF77-B1D494A0241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650441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491"/>
    </mc:Choice>
    <mc:Fallback xmlns="">
      <p:transition spd="slow" advTm="1449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4">
            <a:extLst>
              <a:ext uri="{FF2B5EF4-FFF2-40B4-BE49-F238E27FC236}">
                <a16:creationId xmlns:a16="http://schemas.microsoft.com/office/drawing/2014/main" id="{D0655148-70B8-F1EB-0B29-F128BFC38E3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6A7A7E9-F65B-6FD8-D52D-723905E4E98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D16393A-2381-6454-AD38-85EF892950C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843992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606"/>
    </mc:Choice>
    <mc:Fallback xmlns="">
      <p:transition spd="slow" advTm="1360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5">
            <a:extLst>
              <a:ext uri="{FF2B5EF4-FFF2-40B4-BE49-F238E27FC236}">
                <a16:creationId xmlns:a16="http://schemas.microsoft.com/office/drawing/2014/main" id="{46621B88-2B50-DE88-44F6-32B5F3A4961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45740FC-6BB1-FF44-6F5F-B78978A1715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296A847-9F88-5137-8349-DD36EA75AE9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181208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160"/>
    </mc:Choice>
    <mc:Fallback xmlns="">
      <p:transition spd="slow" advTm="1516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6">
            <a:extLst>
              <a:ext uri="{FF2B5EF4-FFF2-40B4-BE49-F238E27FC236}">
                <a16:creationId xmlns:a16="http://schemas.microsoft.com/office/drawing/2014/main" id="{F9AE9241-6C07-3484-1177-D7284F2667B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7058A80-1774-3207-A78B-DD8FDB13ADA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9D6B565-E5F0-F66E-22BF-7F183EC6209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931358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238"/>
    </mc:Choice>
    <mc:Fallback xmlns="">
      <p:transition spd="slow" advTm="1523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7">
            <a:extLst>
              <a:ext uri="{FF2B5EF4-FFF2-40B4-BE49-F238E27FC236}">
                <a16:creationId xmlns:a16="http://schemas.microsoft.com/office/drawing/2014/main" id="{93D38AEF-494C-CC03-2CBD-31CBCE26106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03E05BA-12BD-CFD6-527A-E339204F244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9939412-C3BF-B65F-191A-1FF61A53413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896343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429"/>
    </mc:Choice>
    <mc:Fallback xmlns="">
      <p:transition spd="slow" advTm="1342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8">
            <a:extLst>
              <a:ext uri="{FF2B5EF4-FFF2-40B4-BE49-F238E27FC236}">
                <a16:creationId xmlns:a16="http://schemas.microsoft.com/office/drawing/2014/main" id="{906D4289-1543-D779-5A6B-513CE450E25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0D902D2-983B-78F0-DB2F-C705943B4AB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8FD236A-5509-782B-6FB6-9262E339A46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88470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420"/>
    </mc:Choice>
    <mc:Fallback xmlns="">
      <p:transition spd="slow" advTm="164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4B12140-73BC-437F-9CCA-CB837446BF0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971C4C2-B977-4DB4-8DE7-04EF60784AD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26</TotalTime>
  <Words>28</Words>
  <Application>Microsoft Office PowerPoint</Application>
  <PresentationFormat>Affichage à l'écran (4:3)</PresentationFormat>
  <Paragraphs>5</Paragraphs>
  <Slides>112</Slides>
  <Notes>0</Notes>
  <HiddenSlides>0</HiddenSlides>
  <MMClips>48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112</vt:i4>
      </vt:variant>
    </vt:vector>
  </HeadingPairs>
  <TitlesOfParts>
    <vt:vector size="117" baseType="lpstr">
      <vt:lpstr>Arial</vt:lpstr>
      <vt:lpstr>Calibri</vt:lpstr>
      <vt:lpstr>Calibri Light</vt:lpstr>
      <vt:lpstr>Courier New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Maxime Paul</dc:creator>
  <cp:lastModifiedBy>BELLEMIN SANDRA</cp:lastModifiedBy>
  <cp:revision>7</cp:revision>
  <dcterms:created xsi:type="dcterms:W3CDTF">2024-01-07T10:17:25Z</dcterms:created>
  <dcterms:modified xsi:type="dcterms:W3CDTF">2024-05-15T14:11:50Z</dcterms:modified>
</cp:coreProperties>
</file>