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7" r:id="rId5"/>
  </p:sldMasterIdLst>
  <p:notesMasterIdLst>
    <p:notesMasterId r:id="rId81"/>
  </p:notesMasterIdLst>
  <p:sldIdLst>
    <p:sldId id="256" r:id="rId6"/>
    <p:sldId id="257" r:id="rId7"/>
    <p:sldId id="377" r:id="rId8"/>
    <p:sldId id="418" r:id="rId9"/>
    <p:sldId id="419" r:id="rId10"/>
    <p:sldId id="534" r:id="rId11"/>
    <p:sldId id="525" r:id="rId12"/>
    <p:sldId id="425" r:id="rId13"/>
    <p:sldId id="589" r:id="rId14"/>
    <p:sldId id="426" r:id="rId15"/>
    <p:sldId id="427" r:id="rId16"/>
    <p:sldId id="378" r:id="rId17"/>
    <p:sldId id="369" r:id="rId18"/>
    <p:sldId id="284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295" r:id="rId28"/>
    <p:sldId id="370" r:id="rId29"/>
    <p:sldId id="297" r:id="rId30"/>
    <p:sldId id="545" r:id="rId31"/>
    <p:sldId id="546" r:id="rId32"/>
    <p:sldId id="547" r:id="rId33"/>
    <p:sldId id="548" r:id="rId34"/>
    <p:sldId id="598" r:id="rId35"/>
    <p:sldId id="549" r:id="rId36"/>
    <p:sldId id="550" r:id="rId37"/>
    <p:sldId id="551" r:id="rId38"/>
    <p:sldId id="307" r:id="rId39"/>
    <p:sldId id="371" r:id="rId40"/>
    <p:sldId id="322" r:id="rId41"/>
    <p:sldId id="607" r:id="rId42"/>
    <p:sldId id="608" r:id="rId43"/>
    <p:sldId id="609" r:id="rId44"/>
    <p:sldId id="610" r:id="rId45"/>
    <p:sldId id="611" r:id="rId46"/>
    <p:sldId id="612" r:id="rId47"/>
    <p:sldId id="613" r:id="rId48"/>
    <p:sldId id="614" r:id="rId49"/>
    <p:sldId id="380" r:id="rId50"/>
    <p:sldId id="372" r:id="rId51"/>
    <p:sldId id="379" r:id="rId52"/>
    <p:sldId id="631" r:id="rId53"/>
    <p:sldId id="632" r:id="rId54"/>
    <p:sldId id="634" r:id="rId55"/>
    <p:sldId id="635" r:id="rId56"/>
    <p:sldId id="636" r:id="rId57"/>
    <p:sldId id="637" r:id="rId58"/>
    <p:sldId id="638" r:id="rId59"/>
    <p:sldId id="335" r:id="rId60"/>
    <p:sldId id="617" r:id="rId61"/>
    <p:sldId id="615" r:id="rId62"/>
    <p:sldId id="619" r:id="rId63"/>
    <p:sldId id="618" r:id="rId64"/>
    <p:sldId id="621" r:id="rId65"/>
    <p:sldId id="620" r:id="rId66"/>
    <p:sldId id="373" r:id="rId67"/>
    <p:sldId id="309" r:id="rId68"/>
    <p:sldId id="599" r:id="rId69"/>
    <p:sldId id="600" r:id="rId70"/>
    <p:sldId id="601" r:id="rId71"/>
    <p:sldId id="602" r:id="rId72"/>
    <p:sldId id="603" r:id="rId73"/>
    <p:sldId id="604" r:id="rId74"/>
    <p:sldId id="605" r:id="rId75"/>
    <p:sldId id="606" r:id="rId76"/>
    <p:sldId id="350" r:id="rId77"/>
    <p:sldId id="374" r:id="rId78"/>
    <p:sldId id="337" r:id="rId79"/>
    <p:sldId id="381" r:id="rId8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9" roundtripDataSignature="AMtx7mixSlDiehlHCchW13nVLjwSKudqQ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EC0C35-085C-D9B9-E378-2995294E600F}" name="Sylvie Advenier" initials="SA" userId="516bcc22ff4f1580" providerId="Windows Live"/>
  <p188:author id="{6EC3644E-CAF9-BE47-EB1A-C427F723DB1E}" name="catherine.mallard2" initials="ca" userId="S::catherine.mallard2_gmail.com#ext#@hachette.onmicrosoft.com::943e5806-a044-4790-a0a9-05d7075f8f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riviere" initials="" lastIdx="11" clrIdx="0"/>
  <p:cmAuthor id="1" name="CHAUVELLIER ANNE" initials="" lastIdx="15" clrIdx="1"/>
  <p:cmAuthor id="2" name="Sylvie Advenier" initials="" lastIdx="8" clrIdx="2"/>
  <p:cmAuthor id="3" name="Harmonie Rossi Tessier" initials="" lastIdx="4" clrIdx="3"/>
  <p:cmAuthor id="4" name="HACHE Caroline" initials="" lastIdx="4" clrIdx="4"/>
  <p:cmAuthor id="5" name="Pauline Lion" initials="" lastIdx="8" clrIdx="5"/>
  <p:cmAuthor id="6" name="Compte Microsoft" initials="" lastIdx="11" clrIdx="6"/>
  <p:cmAuthor id="7" name="Compte Microsoft" initials="CM" lastIdx="7" clrIdx="7">
    <p:extLst>
      <p:ext uri="{19B8F6BF-5375-455C-9EA6-DF929625EA0E}">
        <p15:presenceInfo xmlns:p15="http://schemas.microsoft.com/office/powerpoint/2012/main" userId="b37cafc324dd2ae0" providerId="Windows Live"/>
      </p:ext>
    </p:extLst>
  </p:cmAuthor>
  <p:cmAuthor id="8" name="omenriah" initials="om" lastIdx="24" clrIdx="8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9" name="pauline.negrellion" initials="pa" lastIdx="16" clrIdx="9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10" name="HACHE Caroline" initials="HC" lastIdx="17" clrIdx="10">
    <p:extLst>
      <p:ext uri="{19B8F6BF-5375-455C-9EA6-DF929625EA0E}">
        <p15:presenceInfo xmlns:p15="http://schemas.microsoft.com/office/powerpoint/2012/main" userId="S::caroline.hache_univ-amu.fr#ext#@hachette.onmicrosoft.com::8f7bb2c5-af1f-4ec9-9672-c04e07afd9f4" providerId="AD"/>
      </p:ext>
    </p:extLst>
  </p:cmAuthor>
  <p:cmAuthor id="11" name="riviere.jennifer" initials="ri" lastIdx="19" clrIdx="11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12" name="Christophe Dracos" initials="CD" lastIdx="12" clrIdx="12">
    <p:extLst>
      <p:ext uri="{19B8F6BF-5375-455C-9EA6-DF929625EA0E}">
        <p15:presenceInfo xmlns:p15="http://schemas.microsoft.com/office/powerpoint/2012/main" userId="S::cri.dracos_outlook.fr#ext#@hachette.onmicrosoft.com::9a339485-cc17-450e-b56d-f2edc49cae5a" providerId="AD"/>
      </p:ext>
    </p:extLst>
  </p:cmAuthor>
  <p:cmAuthor id="13" name="CHAUVELLIER ANNE" initials="CA" lastIdx="18" clrIdx="13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14" name="catherine.mallard2" initials="ca" lastIdx="21" clrIdx="14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15" name="Catherine MALLARD" initials="CM" lastIdx="1" clrIdx="15">
    <p:extLst>
      <p:ext uri="{19B8F6BF-5375-455C-9EA6-DF929625EA0E}">
        <p15:presenceInfo xmlns:p15="http://schemas.microsoft.com/office/powerpoint/2012/main" userId="S::catherine.mallard@ac-orleans-tours.fr::6a472aea-0836-4e0d-8018-3eacbc2442a1" providerId="AD"/>
      </p:ext>
    </p:extLst>
  </p:cmAuthor>
  <p:cmAuthor id="16" name="Justine Taillade" initials="JT" lastIdx="11" clrIdx="16">
    <p:extLst>
      <p:ext uri="{19B8F6BF-5375-455C-9EA6-DF929625EA0E}">
        <p15:presenceInfo xmlns:p15="http://schemas.microsoft.com/office/powerpoint/2012/main" userId="Justine Tailla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B050"/>
    <a:srgbClr val="3333FF"/>
    <a:srgbClr val="A49EB4"/>
    <a:srgbClr val="A7A1B7"/>
    <a:srgbClr val="8F79B6"/>
    <a:srgbClr val="7932FA"/>
    <a:srgbClr val="9966FF"/>
    <a:srgbClr val="00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28B1E-2C30-465F-9674-2EECA85B7242}" v="6" dt="2025-04-01T14:00:10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8257" autoAdjust="0"/>
  </p:normalViewPr>
  <p:slideViewPr>
    <p:cSldViewPr snapToGrid="0">
      <p:cViewPr>
        <p:scale>
          <a:sx n="75" d="100"/>
          <a:sy n="75" d="100"/>
        </p:scale>
        <p:origin x="2964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120" Type="http://schemas.openxmlformats.org/officeDocument/2006/relationships/commentAuthors" Target="commentAuthors.xml"/><Relationship Id="rId125" Type="http://schemas.microsoft.com/office/2016/11/relationships/changesInfo" Target="changesInfos/changesInfo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2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12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24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19" Type="http://customschemas.google.com/relationships/presentationmetadata" Target="metadata"/><Relationship Id="rId12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1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LLADE JUSTINE" userId="7689be7a-6074-46a5-a6a4-f2fd3e4f6393" providerId="ADAL" clId="{4A228B1E-2C30-465F-9674-2EECA85B7242}"/>
    <pc:docChg chg="custSel modSld">
      <pc:chgData name="TAILLADE JUSTINE" userId="7689be7a-6074-46a5-a6a4-f2fd3e4f6393" providerId="ADAL" clId="{4A228B1E-2C30-465F-9674-2EECA85B7242}" dt="2025-04-01T14:00:11.474" v="29" actId="962"/>
      <pc:docMkLst>
        <pc:docMk/>
      </pc:docMkLst>
      <pc:sldChg chg="addSp delSp modSp mod">
        <pc:chgData name="TAILLADE JUSTINE" userId="7689be7a-6074-46a5-a6a4-f2fd3e4f6393" providerId="ADAL" clId="{4A228B1E-2C30-465F-9674-2EECA85B7242}" dt="2025-04-01T13:59:59.677" v="17" actId="962"/>
        <pc:sldMkLst>
          <pc:docMk/>
          <pc:sldMk cId="1496792808" sldId="615"/>
        </pc:sldMkLst>
        <pc:picChg chg="add mod">
          <ac:chgData name="TAILLADE JUSTINE" userId="7689be7a-6074-46a5-a6a4-f2fd3e4f6393" providerId="ADAL" clId="{4A228B1E-2C30-465F-9674-2EECA85B7242}" dt="2025-04-01T13:59:59.677" v="17" actId="962"/>
          <ac:picMkLst>
            <pc:docMk/>
            <pc:sldMk cId="1496792808" sldId="615"/>
            <ac:picMk id="3" creationId="{1F728A57-AC0F-30F9-B2FF-DA8EE8893C43}"/>
          </ac:picMkLst>
        </pc:picChg>
        <pc:picChg chg="del mod">
          <ac:chgData name="TAILLADE JUSTINE" userId="7689be7a-6074-46a5-a6a4-f2fd3e4f6393" providerId="ADAL" clId="{4A228B1E-2C30-465F-9674-2EECA85B7242}" dt="2025-04-01T13:59:35.915" v="3" actId="478"/>
          <ac:picMkLst>
            <pc:docMk/>
            <pc:sldMk cId="1496792808" sldId="615"/>
            <ac:picMk id="4" creationId="{776FA818-3C4A-DD98-39B0-DA28D606C27D}"/>
          </ac:picMkLst>
        </pc:picChg>
      </pc:sldChg>
      <pc:sldChg chg="addSp delSp modSp mod">
        <pc:chgData name="TAILLADE JUSTINE" userId="7689be7a-6074-46a5-a6a4-f2fd3e4f6393" providerId="ADAL" clId="{4A228B1E-2C30-465F-9674-2EECA85B7242}" dt="2025-04-01T13:59:55.285" v="14" actId="962"/>
        <pc:sldMkLst>
          <pc:docMk/>
          <pc:sldMk cId="1820035917" sldId="617"/>
        </pc:sldMkLst>
        <pc:picChg chg="add mod">
          <ac:chgData name="TAILLADE JUSTINE" userId="7689be7a-6074-46a5-a6a4-f2fd3e4f6393" providerId="ADAL" clId="{4A228B1E-2C30-465F-9674-2EECA85B7242}" dt="2025-04-01T13:59:55.285" v="14" actId="962"/>
          <ac:picMkLst>
            <pc:docMk/>
            <pc:sldMk cId="1820035917" sldId="617"/>
            <ac:picMk id="3" creationId="{A583347C-BEC5-2F71-04FC-22026037BBBF}"/>
          </ac:picMkLst>
        </pc:picChg>
        <pc:picChg chg="del mod">
          <ac:chgData name="TAILLADE JUSTINE" userId="7689be7a-6074-46a5-a6a4-f2fd3e4f6393" providerId="ADAL" clId="{4A228B1E-2C30-465F-9674-2EECA85B7242}" dt="2025-04-01T13:59:31.508" v="1" actId="478"/>
          <ac:picMkLst>
            <pc:docMk/>
            <pc:sldMk cId="1820035917" sldId="617"/>
            <ac:picMk id="8" creationId="{BC1DE317-EE21-1422-42D9-71D84A90EEFC}"/>
          </ac:picMkLst>
        </pc:picChg>
      </pc:sldChg>
      <pc:sldChg chg="addSp delSp modSp mod">
        <pc:chgData name="TAILLADE JUSTINE" userId="7689be7a-6074-46a5-a6a4-f2fd3e4f6393" providerId="ADAL" clId="{4A228B1E-2C30-465F-9674-2EECA85B7242}" dt="2025-04-01T14:00:06.184" v="23" actId="962"/>
        <pc:sldMkLst>
          <pc:docMk/>
          <pc:sldMk cId="1509958618" sldId="618"/>
        </pc:sldMkLst>
        <pc:picChg chg="del mod">
          <ac:chgData name="TAILLADE JUSTINE" userId="7689be7a-6074-46a5-a6a4-f2fd3e4f6393" providerId="ADAL" clId="{4A228B1E-2C30-465F-9674-2EECA85B7242}" dt="2025-04-01T13:59:40.714" v="7" actId="478"/>
          <ac:picMkLst>
            <pc:docMk/>
            <pc:sldMk cId="1509958618" sldId="618"/>
            <ac:picMk id="3" creationId="{8F991C7D-74B7-9783-3D98-F0A2A62F60EC}"/>
          </ac:picMkLst>
        </pc:picChg>
        <pc:picChg chg="add mod">
          <ac:chgData name="TAILLADE JUSTINE" userId="7689be7a-6074-46a5-a6a4-f2fd3e4f6393" providerId="ADAL" clId="{4A228B1E-2C30-465F-9674-2EECA85B7242}" dt="2025-04-01T14:00:06.184" v="23" actId="962"/>
          <ac:picMkLst>
            <pc:docMk/>
            <pc:sldMk cId="1509958618" sldId="618"/>
            <ac:picMk id="4" creationId="{5177ECE7-DBD8-D508-D257-2E5945E0BE38}"/>
          </ac:picMkLst>
        </pc:picChg>
      </pc:sldChg>
      <pc:sldChg chg="addSp delSp modSp mod">
        <pc:chgData name="TAILLADE JUSTINE" userId="7689be7a-6074-46a5-a6a4-f2fd3e4f6393" providerId="ADAL" clId="{4A228B1E-2C30-465F-9674-2EECA85B7242}" dt="2025-04-01T14:00:03.478" v="20" actId="962"/>
        <pc:sldMkLst>
          <pc:docMk/>
          <pc:sldMk cId="3540363662" sldId="619"/>
        </pc:sldMkLst>
        <pc:picChg chg="add mod">
          <ac:chgData name="TAILLADE JUSTINE" userId="7689be7a-6074-46a5-a6a4-f2fd3e4f6393" providerId="ADAL" clId="{4A228B1E-2C30-465F-9674-2EECA85B7242}" dt="2025-04-01T14:00:03.478" v="20" actId="962"/>
          <ac:picMkLst>
            <pc:docMk/>
            <pc:sldMk cId="3540363662" sldId="619"/>
            <ac:picMk id="3" creationId="{BE35C789-91CF-AD68-0CF0-D921232AB864}"/>
          </ac:picMkLst>
        </pc:picChg>
        <pc:picChg chg="del mod">
          <ac:chgData name="TAILLADE JUSTINE" userId="7689be7a-6074-46a5-a6a4-f2fd3e4f6393" providerId="ADAL" clId="{4A228B1E-2C30-465F-9674-2EECA85B7242}" dt="2025-04-01T13:59:38.531" v="5" actId="478"/>
          <ac:picMkLst>
            <pc:docMk/>
            <pc:sldMk cId="3540363662" sldId="619"/>
            <ac:picMk id="5" creationId="{DEDACE17-6295-A058-B409-635C4A678F48}"/>
          </ac:picMkLst>
        </pc:picChg>
      </pc:sldChg>
      <pc:sldChg chg="addSp delSp modSp mod">
        <pc:chgData name="TAILLADE JUSTINE" userId="7689be7a-6074-46a5-a6a4-f2fd3e4f6393" providerId="ADAL" clId="{4A228B1E-2C30-465F-9674-2EECA85B7242}" dt="2025-04-01T14:00:11.474" v="29" actId="962"/>
        <pc:sldMkLst>
          <pc:docMk/>
          <pc:sldMk cId="1696207131" sldId="620"/>
        </pc:sldMkLst>
        <pc:picChg chg="del mod">
          <ac:chgData name="TAILLADE JUSTINE" userId="7689be7a-6074-46a5-a6a4-f2fd3e4f6393" providerId="ADAL" clId="{4A228B1E-2C30-465F-9674-2EECA85B7242}" dt="2025-04-01T13:59:45.531" v="11" actId="478"/>
          <ac:picMkLst>
            <pc:docMk/>
            <pc:sldMk cId="1696207131" sldId="620"/>
            <ac:picMk id="3" creationId="{A64F14C2-BC05-3136-B24D-473A5A9AF4A6}"/>
          </ac:picMkLst>
        </pc:picChg>
        <pc:picChg chg="add mod">
          <ac:chgData name="TAILLADE JUSTINE" userId="7689be7a-6074-46a5-a6a4-f2fd3e4f6393" providerId="ADAL" clId="{4A228B1E-2C30-465F-9674-2EECA85B7242}" dt="2025-04-01T14:00:11.474" v="29" actId="962"/>
          <ac:picMkLst>
            <pc:docMk/>
            <pc:sldMk cId="1696207131" sldId="620"/>
            <ac:picMk id="4" creationId="{7A163DFF-5E04-9F75-08F1-E88C41A4427B}"/>
          </ac:picMkLst>
        </pc:picChg>
      </pc:sldChg>
      <pc:sldChg chg="addSp delSp modSp mod">
        <pc:chgData name="TAILLADE JUSTINE" userId="7689be7a-6074-46a5-a6a4-f2fd3e4f6393" providerId="ADAL" clId="{4A228B1E-2C30-465F-9674-2EECA85B7242}" dt="2025-04-01T14:00:08.714" v="26" actId="962"/>
        <pc:sldMkLst>
          <pc:docMk/>
          <pc:sldMk cId="1613087007" sldId="621"/>
        </pc:sldMkLst>
        <pc:picChg chg="add mod">
          <ac:chgData name="TAILLADE JUSTINE" userId="7689be7a-6074-46a5-a6a4-f2fd3e4f6393" providerId="ADAL" clId="{4A228B1E-2C30-465F-9674-2EECA85B7242}" dt="2025-04-01T14:00:08.714" v="26" actId="962"/>
          <ac:picMkLst>
            <pc:docMk/>
            <pc:sldMk cId="1613087007" sldId="621"/>
            <ac:picMk id="3" creationId="{A3095E48-815F-4DAB-5AAA-26EBD00F8C61}"/>
          </ac:picMkLst>
        </pc:picChg>
        <pc:picChg chg="del mod">
          <ac:chgData name="TAILLADE JUSTINE" userId="7689be7a-6074-46a5-a6a4-f2fd3e4f6393" providerId="ADAL" clId="{4A228B1E-2C30-465F-9674-2EECA85B7242}" dt="2025-04-01T13:59:43.302" v="9" actId="478"/>
          <ac:picMkLst>
            <pc:docMk/>
            <pc:sldMk cId="1613087007" sldId="621"/>
            <ac:picMk id="6" creationId="{132159D7-81D8-C2E1-4DBB-F724D334148B}"/>
          </ac:picMkLst>
        </pc:picChg>
      </pc:sldChg>
    </pc:docChg>
  </pc:docChgLst>
  <pc:docChgLst>
    <pc:chgData name="TAILLADE JUSTINE" userId="7689be7a-6074-46a5-a6a4-f2fd3e4f6393" providerId="ADAL" clId="{61E2C024-EFF9-4B4B-9ADC-F18DA1E3CCDC}"/>
    <pc:docChg chg="undo custSel addSld delSld modSld modMainMaster">
      <pc:chgData name="TAILLADE JUSTINE" userId="7689be7a-6074-46a5-a6a4-f2fd3e4f6393" providerId="ADAL" clId="{61E2C024-EFF9-4B4B-9ADC-F18DA1E3CCDC}" dt="2025-03-21T10:31:59.609" v="474" actId="20577"/>
      <pc:docMkLst>
        <pc:docMk/>
      </pc:docMkLst>
      <pc:sldChg chg="addSp delSp modSp mod modClrScheme chgLayout modNotesTx">
        <pc:chgData name="TAILLADE JUSTINE" userId="7689be7a-6074-46a5-a6a4-f2fd3e4f6393" providerId="ADAL" clId="{61E2C024-EFF9-4B4B-9ADC-F18DA1E3CCDC}" dt="2025-03-21T09:25:03.257" v="426" actId="20577"/>
        <pc:sldMkLst>
          <pc:docMk/>
          <pc:sldMk cId="0" sldId="256"/>
        </pc:sldMkLst>
      </pc:sldChg>
      <pc:sldChg chg="addSp delSp modSp mod modNotesTx">
        <pc:chgData name="TAILLADE JUSTINE" userId="7689be7a-6074-46a5-a6a4-f2fd3e4f6393" providerId="ADAL" clId="{61E2C024-EFF9-4B4B-9ADC-F18DA1E3CCDC}" dt="2025-03-21T09:24:53.675" v="424" actId="6549"/>
        <pc:sldMkLst>
          <pc:docMk/>
          <pc:sldMk cId="0" sldId="257"/>
        </pc:sldMkLst>
        <pc:picChg chg="add mod">
          <ac:chgData name="TAILLADE JUSTINE" userId="7689be7a-6074-46a5-a6a4-f2fd3e4f6393" providerId="ADAL" clId="{61E2C024-EFF9-4B4B-9ADC-F18DA1E3CCDC}" dt="2025-03-20T11:33:30.237" v="115" actId="962"/>
          <ac:picMkLst>
            <pc:docMk/>
            <pc:sldMk cId="0" sldId="257"/>
            <ac:picMk id="3" creationId="{7899FF3D-788B-0403-674A-D5E1DC35C653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4:10.402" v="151" actId="962"/>
        <pc:sldMkLst>
          <pc:docMk/>
          <pc:sldMk cId="0" sldId="284"/>
        </pc:sldMkLst>
        <pc:picChg chg="add mod">
          <ac:chgData name="TAILLADE JUSTINE" userId="7689be7a-6074-46a5-a6a4-f2fd3e4f6393" providerId="ADAL" clId="{61E2C024-EFF9-4B4B-9ADC-F18DA1E3CCDC}" dt="2025-03-20T11:34:10.402" v="151" actId="962"/>
          <ac:picMkLst>
            <pc:docMk/>
            <pc:sldMk cId="0" sldId="284"/>
            <ac:picMk id="3" creationId="{9B07145B-2AA2-C6B9-33C4-D8EF74077AA9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4:03.373" v="343" actId="6549"/>
        <pc:sldMkLst>
          <pc:docMk/>
          <pc:sldMk cId="0" sldId="295"/>
        </pc:sldMkLst>
        <pc:picChg chg="add mod">
          <ac:chgData name="TAILLADE JUSTINE" userId="7689be7a-6074-46a5-a6a4-f2fd3e4f6393" providerId="ADAL" clId="{61E2C024-EFF9-4B4B-9ADC-F18DA1E3CCDC}" dt="2025-03-20T11:34:50.785" v="177" actId="962"/>
          <ac:picMkLst>
            <pc:docMk/>
            <pc:sldMk cId="0" sldId="295"/>
            <ac:picMk id="3" creationId="{DE9EDEDA-0E1F-0D7D-FF86-7C6781EC1A67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6:19.433" v="440" actId="255"/>
        <pc:sldMkLst>
          <pc:docMk/>
          <pc:sldMk cId="0" sldId="297"/>
        </pc:sldMkLst>
        <pc:picChg chg="add mod">
          <ac:chgData name="TAILLADE JUSTINE" userId="7689be7a-6074-46a5-a6a4-f2fd3e4f6393" providerId="ADAL" clId="{61E2C024-EFF9-4B4B-9ADC-F18DA1E3CCDC}" dt="2025-03-20T11:34:57.936" v="183" actId="962"/>
          <ac:picMkLst>
            <pc:docMk/>
            <pc:sldMk cId="0" sldId="297"/>
            <ac:picMk id="3" creationId="{3C626E68-7329-A8DA-8223-A102B66B35F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6:55.898" v="444" actId="255"/>
        <pc:sldMkLst>
          <pc:docMk/>
          <pc:sldMk cId="0" sldId="307"/>
        </pc:sldMkLst>
        <pc:picChg chg="add mod">
          <ac:chgData name="TAILLADE JUSTINE" userId="7689be7a-6074-46a5-a6a4-f2fd3e4f6393" providerId="ADAL" clId="{61E2C024-EFF9-4B4B-9ADC-F18DA1E3CCDC}" dt="2025-03-20T11:35:36.024" v="210" actId="962"/>
          <ac:picMkLst>
            <pc:docMk/>
            <pc:sldMk cId="0" sldId="307"/>
            <ac:picMk id="3" creationId="{DF1A8463-D57A-80F6-344A-450FFCE928E9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8:25.952" v="457" actId="2711"/>
        <pc:sldMkLst>
          <pc:docMk/>
          <pc:sldMk cId="0" sldId="309"/>
        </pc:sldMkLst>
        <pc:picChg chg="add mod">
          <ac:chgData name="TAILLADE JUSTINE" userId="7689be7a-6074-46a5-a6a4-f2fd3e4f6393" providerId="ADAL" clId="{61E2C024-EFF9-4B4B-9ADC-F18DA1E3CCDC}" dt="2025-03-20T11:37:31.832" v="297" actId="962"/>
          <ac:picMkLst>
            <pc:docMk/>
            <pc:sldMk cId="0" sldId="309"/>
            <ac:picMk id="3" creationId="{C3E13177-9FD7-861C-566C-0755384A146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7:04.048" v="445" actId="2711"/>
        <pc:sldMkLst>
          <pc:docMk/>
          <pc:sldMk cId="0" sldId="322"/>
        </pc:sldMkLst>
        <pc:picChg chg="add mod">
          <ac:chgData name="TAILLADE JUSTINE" userId="7689be7a-6074-46a5-a6a4-f2fd3e4f6393" providerId="ADAL" clId="{61E2C024-EFF9-4B4B-9ADC-F18DA1E3CCDC}" dt="2025-03-20T11:35:55.394" v="221" actId="962"/>
          <ac:picMkLst>
            <pc:docMk/>
            <pc:sldMk cId="0" sldId="322"/>
            <ac:picMk id="4" creationId="{CE530A34-D458-2CBF-C374-876D4A9E6BC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8:36.967" v="372" actId="6549"/>
        <pc:sldMkLst>
          <pc:docMk/>
          <pc:sldMk cId="0" sldId="335"/>
        </pc:sldMkLst>
        <pc:picChg chg="add mod">
          <ac:chgData name="TAILLADE JUSTINE" userId="7689be7a-6074-46a5-a6a4-f2fd3e4f6393" providerId="ADAL" clId="{61E2C024-EFF9-4B4B-9ADC-F18DA1E3CCDC}" dt="2025-03-20T11:37:05.816" v="273" actId="962"/>
          <ac:picMkLst>
            <pc:docMk/>
            <pc:sldMk cId="0" sldId="335"/>
            <ac:picMk id="3" creationId="{04D3DD43-311C-8810-B527-F157C143EEDA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31:38.553" v="469" actId="962"/>
        <pc:sldMkLst>
          <pc:docMk/>
          <pc:sldMk cId="0" sldId="337"/>
        </pc:sldMkLst>
        <pc:picChg chg="add mod">
          <ac:chgData name="TAILLADE JUSTINE" userId="7689be7a-6074-46a5-a6a4-f2fd3e4f6393" providerId="ADAL" clId="{61E2C024-EFF9-4B4B-9ADC-F18DA1E3CCDC}" dt="2025-03-21T10:31:38.553" v="469" actId="962"/>
          <ac:picMkLst>
            <pc:docMk/>
            <pc:sldMk cId="0" sldId="337"/>
            <ac:picMk id="4" creationId="{667AACB1-F575-DB64-A973-7B80BF9D0A1C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8:02.197" v="324" actId="962"/>
        <pc:sldMkLst>
          <pc:docMk/>
          <pc:sldMk cId="0" sldId="350"/>
        </pc:sldMkLst>
        <pc:picChg chg="add mod">
          <ac:chgData name="TAILLADE JUSTINE" userId="7689be7a-6074-46a5-a6a4-f2fd3e4f6393" providerId="ADAL" clId="{61E2C024-EFF9-4B4B-9ADC-F18DA1E3CCDC}" dt="2025-03-20T11:38:02.197" v="324" actId="962"/>
          <ac:picMkLst>
            <pc:docMk/>
            <pc:sldMk cId="0" sldId="350"/>
            <ac:picMk id="4" creationId="{E9A68721-9EAC-E178-683E-FFC67639EEF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3:05.255" v="416" actId="6549"/>
        <pc:sldMkLst>
          <pc:docMk/>
          <pc:sldMk cId="413804277" sldId="369"/>
        </pc:sldMkLst>
        <pc:picChg chg="add mod">
          <ac:chgData name="TAILLADE JUSTINE" userId="7689be7a-6074-46a5-a6a4-f2fd3e4f6393" providerId="ADAL" clId="{61E2C024-EFF9-4B4B-9ADC-F18DA1E3CCDC}" dt="2025-03-20T11:34:08.250" v="148" actId="962"/>
          <ac:picMkLst>
            <pc:docMk/>
            <pc:sldMk cId="413804277" sldId="369"/>
            <ac:picMk id="3" creationId="{0B26E8D1-8473-66B8-C392-DF5636ABD842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2:02.484" v="407" actId="6549"/>
        <pc:sldMkLst>
          <pc:docMk/>
          <pc:sldMk cId="3200920792" sldId="370"/>
        </pc:sldMkLst>
        <pc:picChg chg="add mod">
          <ac:chgData name="TAILLADE JUSTINE" userId="7689be7a-6074-46a5-a6a4-f2fd3e4f6393" providerId="ADAL" clId="{61E2C024-EFF9-4B4B-9ADC-F18DA1E3CCDC}" dt="2025-03-20T11:34:54.436" v="180" actId="962"/>
          <ac:picMkLst>
            <pc:docMk/>
            <pc:sldMk cId="3200920792" sldId="370"/>
            <ac:picMk id="3" creationId="{F74521A7-0F07-1746-1BFC-D60EC6B13A00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43.627" v="392" actId="6549"/>
        <pc:sldMkLst>
          <pc:docMk/>
          <pc:sldMk cId="3692724932" sldId="371"/>
        </pc:sldMkLst>
        <pc:picChg chg="add mod">
          <ac:chgData name="TAILLADE JUSTINE" userId="7689be7a-6074-46a5-a6a4-f2fd3e4f6393" providerId="ADAL" clId="{61E2C024-EFF9-4B4B-9ADC-F18DA1E3CCDC}" dt="2025-03-20T11:35:51.832" v="218" actId="962"/>
          <ac:picMkLst>
            <pc:docMk/>
            <pc:sldMk cId="3692724932" sldId="371"/>
            <ac:picMk id="5" creationId="{F7B46057-8551-BA67-EE43-A7A67007278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9:40.737" v="382" actId="6549"/>
        <pc:sldMkLst>
          <pc:docMk/>
          <pc:sldMk cId="819210834" sldId="372"/>
        </pc:sldMkLst>
        <pc:picChg chg="add mod">
          <ac:chgData name="TAILLADE JUSTINE" userId="7689be7a-6074-46a5-a6a4-f2fd3e4f6393" providerId="ADAL" clId="{61E2C024-EFF9-4B4B-9ADC-F18DA1E3CCDC}" dt="2025-03-20T11:36:26.176" v="247" actId="962"/>
          <ac:picMkLst>
            <pc:docMk/>
            <pc:sldMk cId="819210834" sldId="372"/>
            <ac:picMk id="3" creationId="{90FA9C14-6688-DF09-7E99-FC33ADE6035A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7:38.024" v="362" actId="6549"/>
        <pc:sldMkLst>
          <pc:docMk/>
          <pc:sldMk cId="3834172810" sldId="373"/>
        </pc:sldMkLst>
        <pc:picChg chg="add mod">
          <ac:chgData name="TAILLADE JUSTINE" userId="7689be7a-6074-46a5-a6a4-f2fd3e4f6393" providerId="ADAL" clId="{61E2C024-EFF9-4B4B-9ADC-F18DA1E3CCDC}" dt="2025-03-20T11:37:29.483" v="294" actId="962"/>
          <ac:picMkLst>
            <pc:docMk/>
            <pc:sldMk cId="3834172810" sldId="373"/>
            <ac:picMk id="3" creationId="{8986662C-3B48-262A-3DC7-6DA113316D7B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6:10.660" v="348" actId="6549"/>
        <pc:sldMkLst>
          <pc:docMk/>
          <pc:sldMk cId="2653199471" sldId="374"/>
        </pc:sldMkLst>
        <pc:picChg chg="add mod">
          <ac:chgData name="TAILLADE JUSTINE" userId="7689be7a-6074-46a5-a6a4-f2fd3e4f6393" providerId="ADAL" clId="{61E2C024-EFF9-4B4B-9ADC-F18DA1E3CCDC}" dt="2025-03-20T11:38:04.835" v="327" actId="962"/>
          <ac:picMkLst>
            <pc:docMk/>
            <pc:sldMk cId="2653199471" sldId="374"/>
            <ac:picMk id="3" creationId="{2226E6C4-56EA-86DB-AE8A-056A0A6341F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2:45.337" v="340" actId="6549"/>
        <pc:sldMkLst>
          <pc:docMk/>
          <pc:sldMk cId="3484240603" sldId="377"/>
        </pc:sldMkLst>
        <pc:picChg chg="add mod">
          <ac:chgData name="TAILLADE JUSTINE" userId="7689be7a-6074-46a5-a6a4-f2fd3e4f6393" providerId="ADAL" clId="{61E2C024-EFF9-4B4B-9ADC-F18DA1E3CCDC}" dt="2025-03-20T11:33:35.321" v="118" actId="962"/>
          <ac:picMkLst>
            <pc:docMk/>
            <pc:sldMk cId="3484240603" sldId="377"/>
            <ac:picMk id="3" creationId="{F8072103-8457-5210-6A2E-9062D26B29CF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4:04.497" v="145" actId="962"/>
        <pc:sldMkLst>
          <pc:docMk/>
          <pc:sldMk cId="2851959621" sldId="378"/>
        </pc:sldMkLst>
        <pc:picChg chg="add mod">
          <ac:chgData name="TAILLADE JUSTINE" userId="7689be7a-6074-46a5-a6a4-f2fd3e4f6393" providerId="ADAL" clId="{61E2C024-EFF9-4B4B-9ADC-F18DA1E3CCDC}" dt="2025-03-20T11:34:04.497" v="145" actId="962"/>
          <ac:picMkLst>
            <pc:docMk/>
            <pc:sldMk cId="2851959621" sldId="378"/>
            <ac:picMk id="3" creationId="{70009604-E3EC-95A5-48C7-623030EE65B0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7:12.679" v="448" actId="2711"/>
        <pc:sldMkLst>
          <pc:docMk/>
          <pc:sldMk cId="1484517287" sldId="379"/>
        </pc:sldMkLst>
        <pc:picChg chg="add mod">
          <ac:chgData name="TAILLADE JUSTINE" userId="7689be7a-6074-46a5-a6a4-f2fd3e4f6393" providerId="ADAL" clId="{61E2C024-EFF9-4B4B-9ADC-F18DA1E3CCDC}" dt="2025-03-20T11:36:28.132" v="250" actId="962"/>
          <ac:picMkLst>
            <pc:docMk/>
            <pc:sldMk cId="1484517287" sldId="379"/>
            <ac:picMk id="3" creationId="{96AE6D2A-34AC-A3F4-3B36-69DC29AC4E34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6:23.541" v="244" actId="27614"/>
        <pc:sldMkLst>
          <pc:docMk/>
          <pc:sldMk cId="877235791" sldId="380"/>
        </pc:sldMkLst>
        <pc:picChg chg="add mod">
          <ac:chgData name="TAILLADE JUSTINE" userId="7689be7a-6074-46a5-a6a4-f2fd3e4f6393" providerId="ADAL" clId="{61E2C024-EFF9-4B4B-9ADC-F18DA1E3CCDC}" dt="2025-03-20T11:36:23.541" v="244" actId="27614"/>
          <ac:picMkLst>
            <pc:docMk/>
            <pc:sldMk cId="877235791" sldId="380"/>
            <ac:picMk id="3" creationId="{C19ED3D2-A500-A6A0-4356-52FA61DAC4CB}"/>
          </ac:picMkLst>
        </pc:picChg>
      </pc:sldChg>
      <pc:sldChg chg="addSp delSp modSp add del mod modNotesTx">
        <pc:chgData name="TAILLADE JUSTINE" userId="7689be7a-6074-46a5-a6a4-f2fd3e4f6393" providerId="ADAL" clId="{61E2C024-EFF9-4B4B-9ADC-F18DA1E3CCDC}" dt="2025-03-21T10:31:59.609" v="474" actId="20577"/>
        <pc:sldMkLst>
          <pc:docMk/>
          <pc:sldMk cId="318818340" sldId="381"/>
        </pc:sldMkLst>
        <pc:picChg chg="add mod">
          <ac:chgData name="TAILLADE JUSTINE" userId="7689be7a-6074-46a5-a6a4-f2fd3e4f6393" providerId="ADAL" clId="{61E2C024-EFF9-4B4B-9ADC-F18DA1E3CCDC}" dt="2025-03-21T10:31:52.370" v="472" actId="962"/>
          <ac:picMkLst>
            <pc:docMk/>
            <pc:sldMk cId="318818340" sldId="381"/>
            <ac:picMk id="4" creationId="{060B36F6-1D88-0D53-F3CB-A0CE9001BD67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4:24.390" v="428" actId="255"/>
        <pc:sldMkLst>
          <pc:docMk/>
          <pc:sldMk cId="488662140" sldId="418"/>
        </pc:sldMkLst>
        <pc:picChg chg="add mod">
          <ac:chgData name="TAILLADE JUSTINE" userId="7689be7a-6074-46a5-a6a4-f2fd3e4f6393" providerId="ADAL" clId="{61E2C024-EFF9-4B4B-9ADC-F18DA1E3CCDC}" dt="2025-03-20T11:33:38.270" v="121" actId="962"/>
          <ac:picMkLst>
            <pc:docMk/>
            <pc:sldMk cId="488662140" sldId="418"/>
            <ac:picMk id="3" creationId="{DE8FA4AD-7338-567A-CA15-9404B5EA9CDB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4:34.604" v="429" actId="2711"/>
        <pc:sldMkLst>
          <pc:docMk/>
          <pc:sldMk cId="3091622023" sldId="419"/>
        </pc:sldMkLst>
        <pc:picChg chg="add mod">
          <ac:chgData name="TAILLADE JUSTINE" userId="7689be7a-6074-46a5-a6a4-f2fd3e4f6393" providerId="ADAL" clId="{61E2C024-EFF9-4B4B-9ADC-F18DA1E3CCDC}" dt="2025-03-20T11:33:40.486" v="124" actId="962"/>
          <ac:picMkLst>
            <pc:docMk/>
            <pc:sldMk cId="3091622023" sldId="419"/>
            <ac:picMk id="4" creationId="{5A5A1121-D998-12FB-E092-513C0FC9F464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4:49.047" v="431" actId="2711"/>
        <pc:sldMkLst>
          <pc:docMk/>
          <pc:sldMk cId="1037072479" sldId="425"/>
        </pc:sldMkLst>
        <pc:picChg chg="add mod">
          <ac:chgData name="TAILLADE JUSTINE" userId="7689be7a-6074-46a5-a6a4-f2fd3e4f6393" providerId="ADAL" clId="{61E2C024-EFF9-4B4B-9ADC-F18DA1E3CCDC}" dt="2025-03-20T11:33:53.067" v="133" actId="962"/>
          <ac:picMkLst>
            <pc:docMk/>
            <pc:sldMk cId="1037072479" sldId="425"/>
            <ac:picMk id="7" creationId="{3EDC557F-6B58-8397-5B79-4F181C0421D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3:50.208" v="418" actId="6549"/>
        <pc:sldMkLst>
          <pc:docMk/>
          <pc:sldMk cId="3746927691" sldId="426"/>
        </pc:sldMkLst>
        <pc:picChg chg="add mod">
          <ac:chgData name="TAILLADE JUSTINE" userId="7689be7a-6074-46a5-a6a4-f2fd3e4f6393" providerId="ADAL" clId="{61E2C024-EFF9-4B4B-9ADC-F18DA1E3CCDC}" dt="2025-03-20T11:33:57.667" v="139" actId="962"/>
          <ac:picMkLst>
            <pc:docMk/>
            <pc:sldMk cId="3746927691" sldId="426"/>
            <ac:picMk id="4" creationId="{2D2D2B18-C5F8-C0E0-C189-692EBE025B2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5:02.371" v="432" actId="2711"/>
        <pc:sldMkLst>
          <pc:docMk/>
          <pc:sldMk cId="2786367306" sldId="427"/>
        </pc:sldMkLst>
        <pc:picChg chg="add mod">
          <ac:chgData name="TAILLADE JUSTINE" userId="7689be7a-6074-46a5-a6a4-f2fd3e4f6393" providerId="ADAL" clId="{61E2C024-EFF9-4B4B-9ADC-F18DA1E3CCDC}" dt="2025-03-20T11:34:01.960" v="142" actId="962"/>
          <ac:picMkLst>
            <pc:docMk/>
            <pc:sldMk cId="2786367306" sldId="427"/>
            <ac:picMk id="7" creationId="{19597E13-4B60-7EAF-B593-76D57E1972CE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4:43.749" v="430" actId="2711"/>
        <pc:sldMkLst>
          <pc:docMk/>
          <pc:sldMk cId="1905376631" sldId="525"/>
        </pc:sldMkLst>
        <pc:picChg chg="add mod">
          <ac:chgData name="TAILLADE JUSTINE" userId="7689be7a-6074-46a5-a6a4-f2fd3e4f6393" providerId="ADAL" clId="{61E2C024-EFF9-4B4B-9ADC-F18DA1E3CCDC}" dt="2025-03-20T11:33:48.856" v="130" actId="962"/>
          <ac:picMkLst>
            <pc:docMk/>
            <pc:sldMk cId="1905376631" sldId="525"/>
            <ac:picMk id="8" creationId="{432F5913-9684-2665-8ACD-008B430D30D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3:10.760" v="342" actId="20577"/>
        <pc:sldMkLst>
          <pc:docMk/>
          <pc:sldMk cId="689934783" sldId="534"/>
        </pc:sldMkLst>
        <pc:picChg chg="add mod">
          <ac:chgData name="TAILLADE JUSTINE" userId="7689be7a-6074-46a5-a6a4-f2fd3e4f6393" providerId="ADAL" clId="{61E2C024-EFF9-4B4B-9ADC-F18DA1E3CCDC}" dt="2025-03-20T11:33:43.663" v="127" actId="962"/>
          <ac:picMkLst>
            <pc:docMk/>
            <pc:sldMk cId="689934783" sldId="534"/>
            <ac:picMk id="5" creationId="{8021C2AA-FA83-25DC-C510-D896482F4967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1:48.636" v="404" actId="6549"/>
        <pc:sldMkLst>
          <pc:docMk/>
          <pc:sldMk cId="73607722" sldId="545"/>
        </pc:sldMkLst>
        <pc:picChg chg="add mod">
          <ac:chgData name="TAILLADE JUSTINE" userId="7689be7a-6074-46a5-a6a4-f2fd3e4f6393" providerId="ADAL" clId="{61E2C024-EFF9-4B4B-9ADC-F18DA1E3CCDC}" dt="2025-03-20T11:35:02.063" v="186" actId="962"/>
          <ac:picMkLst>
            <pc:docMk/>
            <pc:sldMk cId="73607722" sldId="545"/>
            <ac:picMk id="3" creationId="{1AD5118A-E004-275B-FD05-7A55AA90541B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6:29.591" v="441" actId="2711"/>
        <pc:sldMkLst>
          <pc:docMk/>
          <pc:sldMk cId="2060336048" sldId="546"/>
        </pc:sldMkLst>
        <pc:picChg chg="add mod">
          <ac:chgData name="TAILLADE JUSTINE" userId="7689be7a-6074-46a5-a6a4-f2fd3e4f6393" providerId="ADAL" clId="{61E2C024-EFF9-4B4B-9ADC-F18DA1E3CCDC}" dt="2025-03-20T11:35:04.255" v="189" actId="962"/>
          <ac:picMkLst>
            <pc:docMk/>
            <pc:sldMk cId="2060336048" sldId="546"/>
            <ac:picMk id="3" creationId="{1E8B6E39-E3C8-D37E-20CB-1A58E4DA282E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6:35.339" v="442" actId="2711"/>
        <pc:sldMkLst>
          <pc:docMk/>
          <pc:sldMk cId="2891876244" sldId="547"/>
        </pc:sldMkLst>
        <pc:picChg chg="add mod">
          <ac:chgData name="TAILLADE JUSTINE" userId="7689be7a-6074-46a5-a6a4-f2fd3e4f6393" providerId="ADAL" clId="{61E2C024-EFF9-4B4B-9ADC-F18DA1E3CCDC}" dt="2025-03-20T11:35:06.487" v="192" actId="962"/>
          <ac:picMkLst>
            <pc:docMk/>
            <pc:sldMk cId="2891876244" sldId="547"/>
            <ac:picMk id="3" creationId="{0439983A-AF70-DE19-8726-1BA0904A8C27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5:10.141" v="195" actId="962"/>
        <pc:sldMkLst>
          <pc:docMk/>
          <pc:sldMk cId="2547244890" sldId="548"/>
        </pc:sldMkLst>
        <pc:picChg chg="add mod">
          <ac:chgData name="TAILLADE JUSTINE" userId="7689be7a-6074-46a5-a6a4-f2fd3e4f6393" providerId="ADAL" clId="{61E2C024-EFF9-4B4B-9ADC-F18DA1E3CCDC}" dt="2025-03-20T11:35:10.141" v="195" actId="962"/>
          <ac:picMkLst>
            <pc:docMk/>
            <pc:sldMk cId="2547244890" sldId="548"/>
            <ac:picMk id="6" creationId="{F76E43B0-5BC1-AD74-6C63-73A20048885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1:05.139" v="398" actId="6549"/>
        <pc:sldMkLst>
          <pc:docMk/>
          <pc:sldMk cId="1499093656" sldId="549"/>
        </pc:sldMkLst>
        <pc:picChg chg="add mod">
          <ac:chgData name="TAILLADE JUSTINE" userId="7689be7a-6074-46a5-a6a4-f2fd3e4f6393" providerId="ADAL" clId="{61E2C024-EFF9-4B4B-9ADC-F18DA1E3CCDC}" dt="2025-03-20T11:35:17.107" v="201" actId="962"/>
          <ac:picMkLst>
            <pc:docMk/>
            <pc:sldMk cId="1499093656" sldId="549"/>
            <ac:picMk id="8" creationId="{A8A74154-2011-71B4-93C8-9A0314499D9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59.708" v="395" actId="6549"/>
        <pc:sldMkLst>
          <pc:docMk/>
          <pc:sldMk cId="2468170212" sldId="550"/>
        </pc:sldMkLst>
        <pc:picChg chg="add mod">
          <ac:chgData name="TAILLADE JUSTINE" userId="7689be7a-6074-46a5-a6a4-f2fd3e4f6393" providerId="ADAL" clId="{61E2C024-EFF9-4B4B-9ADC-F18DA1E3CCDC}" dt="2025-03-20T11:35:19.395" v="204" actId="962"/>
          <ac:picMkLst>
            <pc:docMk/>
            <pc:sldMk cId="2468170212" sldId="550"/>
            <ac:picMk id="8" creationId="{773E0AC9-FA80-C8C0-1D8C-888F45613092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52.939" v="394" actId="6549"/>
        <pc:sldMkLst>
          <pc:docMk/>
          <pc:sldMk cId="2199230337" sldId="551"/>
        </pc:sldMkLst>
        <pc:picChg chg="add mod">
          <ac:chgData name="TAILLADE JUSTINE" userId="7689be7a-6074-46a5-a6a4-f2fd3e4f6393" providerId="ADAL" clId="{61E2C024-EFF9-4B4B-9ADC-F18DA1E3CCDC}" dt="2025-03-20T11:35:28.598" v="207" actId="962"/>
          <ac:picMkLst>
            <pc:docMk/>
            <pc:sldMk cId="2199230337" sldId="551"/>
            <ac:picMk id="8" creationId="{448F287D-3F0A-003D-A177-6BC4884F3D10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3:56.435" v="421" actId="6549"/>
        <pc:sldMkLst>
          <pc:docMk/>
          <pc:sldMk cId="2022979533" sldId="589"/>
        </pc:sldMkLst>
        <pc:picChg chg="add mod">
          <ac:chgData name="TAILLADE JUSTINE" userId="7689be7a-6074-46a5-a6a4-f2fd3e4f6393" providerId="ADAL" clId="{61E2C024-EFF9-4B4B-9ADC-F18DA1E3CCDC}" dt="2025-03-20T11:33:55.462" v="136" actId="962"/>
          <ac:picMkLst>
            <pc:docMk/>
            <pc:sldMk cId="2022979533" sldId="589"/>
            <ac:picMk id="8" creationId="{27539731-8475-BD0B-2CCB-FC3B552198D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5:30.175" v="434" actId="255"/>
        <pc:sldMkLst>
          <pc:docMk/>
          <pc:sldMk cId="3892173381" sldId="590"/>
        </pc:sldMkLst>
        <pc:picChg chg="add mod">
          <ac:chgData name="TAILLADE JUSTINE" userId="7689be7a-6074-46a5-a6a4-f2fd3e4f6393" providerId="ADAL" clId="{61E2C024-EFF9-4B4B-9ADC-F18DA1E3CCDC}" dt="2025-03-20T11:34:15.120" v="154" actId="962"/>
          <ac:picMkLst>
            <pc:docMk/>
            <pc:sldMk cId="3892173381" sldId="590"/>
            <ac:picMk id="3" creationId="{72AF2217-13F1-D9BD-BF7A-52B2B1B9FE7E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5:36.846" v="435" actId="2711"/>
        <pc:sldMkLst>
          <pc:docMk/>
          <pc:sldMk cId="1752701740" sldId="591"/>
        </pc:sldMkLst>
        <pc:picChg chg="add mod">
          <ac:chgData name="TAILLADE JUSTINE" userId="7689be7a-6074-46a5-a6a4-f2fd3e4f6393" providerId="ADAL" clId="{61E2C024-EFF9-4B4B-9ADC-F18DA1E3CCDC}" dt="2025-03-20T11:34:18.108" v="156" actId="27614"/>
          <ac:picMkLst>
            <pc:docMk/>
            <pc:sldMk cId="1752701740" sldId="591"/>
            <ac:picMk id="4" creationId="{7EC3EFE7-A8FD-1C9A-298D-167CE6DC3633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2:43.110" v="414" actId="6549"/>
        <pc:sldMkLst>
          <pc:docMk/>
          <pc:sldMk cId="3461264904" sldId="592"/>
        </pc:sldMkLst>
        <pc:picChg chg="add mod">
          <ac:chgData name="TAILLADE JUSTINE" userId="7689be7a-6074-46a5-a6a4-f2fd3e4f6393" providerId="ADAL" clId="{61E2C024-EFF9-4B4B-9ADC-F18DA1E3CCDC}" dt="2025-03-20T11:34:30.840" v="159" actId="962"/>
          <ac:picMkLst>
            <pc:docMk/>
            <pc:sldMk cId="3461264904" sldId="592"/>
            <ac:picMk id="5" creationId="{14F3E2B9-935F-16FD-155F-BA88C2148061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5:44.787" v="436" actId="2711"/>
        <pc:sldMkLst>
          <pc:docMk/>
          <pc:sldMk cId="3533840716" sldId="593"/>
        </pc:sldMkLst>
        <pc:picChg chg="add mod">
          <ac:chgData name="TAILLADE JUSTINE" userId="7689be7a-6074-46a5-a6a4-f2fd3e4f6393" providerId="ADAL" clId="{61E2C024-EFF9-4B4B-9ADC-F18DA1E3CCDC}" dt="2025-03-20T11:34:33.173" v="162" actId="962"/>
          <ac:picMkLst>
            <pc:docMk/>
            <pc:sldMk cId="3533840716" sldId="593"/>
            <ac:picMk id="7" creationId="{FE954A48-345E-F170-4B99-E5B38DD5D1B4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5:52.002" v="437" actId="2711"/>
        <pc:sldMkLst>
          <pc:docMk/>
          <pc:sldMk cId="723579446" sldId="594"/>
        </pc:sldMkLst>
        <pc:picChg chg="add mod">
          <ac:chgData name="TAILLADE JUSTINE" userId="7689be7a-6074-46a5-a6a4-f2fd3e4f6393" providerId="ADAL" clId="{61E2C024-EFF9-4B4B-9ADC-F18DA1E3CCDC}" dt="2025-03-20T11:34:38.141" v="165" actId="962"/>
          <ac:picMkLst>
            <pc:docMk/>
            <pc:sldMk cId="723579446" sldId="594"/>
            <ac:picMk id="3" creationId="{8CB19C06-143A-0BF4-63DA-1AFF952E43F0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2:21.204" v="411" actId="6549"/>
        <pc:sldMkLst>
          <pc:docMk/>
          <pc:sldMk cId="315377152" sldId="595"/>
        </pc:sldMkLst>
        <pc:picChg chg="add mod">
          <ac:chgData name="TAILLADE JUSTINE" userId="7689be7a-6074-46a5-a6a4-f2fd3e4f6393" providerId="ADAL" clId="{61E2C024-EFF9-4B4B-9ADC-F18DA1E3CCDC}" dt="2025-03-20T11:34:41.691" v="168" actId="962"/>
          <ac:picMkLst>
            <pc:docMk/>
            <pc:sldMk cId="315377152" sldId="595"/>
            <ac:picMk id="3" creationId="{292D2306-601D-CD04-6957-5074A9C89249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2:15.597" v="408" actId="6549"/>
        <pc:sldMkLst>
          <pc:docMk/>
          <pc:sldMk cId="1375030523" sldId="596"/>
        </pc:sldMkLst>
        <pc:picChg chg="add mod">
          <ac:chgData name="TAILLADE JUSTINE" userId="7689be7a-6074-46a5-a6a4-f2fd3e4f6393" providerId="ADAL" clId="{61E2C024-EFF9-4B4B-9ADC-F18DA1E3CCDC}" dt="2025-03-20T11:34:44.411" v="171" actId="962"/>
          <ac:picMkLst>
            <pc:docMk/>
            <pc:sldMk cId="1375030523" sldId="596"/>
            <ac:picMk id="3" creationId="{A2C07A12-8FC2-2532-8E39-78C1BFFC63A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6:05.420" v="438" actId="2711"/>
        <pc:sldMkLst>
          <pc:docMk/>
          <pc:sldMk cId="3936471025" sldId="597"/>
        </pc:sldMkLst>
        <pc:picChg chg="add mod">
          <ac:chgData name="TAILLADE JUSTINE" userId="7689be7a-6074-46a5-a6a4-f2fd3e4f6393" providerId="ADAL" clId="{61E2C024-EFF9-4B4B-9ADC-F18DA1E3CCDC}" dt="2025-03-20T11:34:47.084" v="174" actId="962"/>
          <ac:picMkLst>
            <pc:docMk/>
            <pc:sldMk cId="3936471025" sldId="597"/>
            <ac:picMk id="3" creationId="{D762C421-2255-87A7-595D-4F75F3FDC931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1:11.715" v="403" actId="6549"/>
        <pc:sldMkLst>
          <pc:docMk/>
          <pc:sldMk cId="2365867215" sldId="598"/>
        </pc:sldMkLst>
        <pc:picChg chg="add mod">
          <ac:chgData name="TAILLADE JUSTINE" userId="7689be7a-6074-46a5-a6a4-f2fd3e4f6393" providerId="ADAL" clId="{61E2C024-EFF9-4B4B-9ADC-F18DA1E3CCDC}" dt="2025-03-20T11:35:12.852" v="198" actId="962"/>
          <ac:picMkLst>
            <pc:docMk/>
            <pc:sldMk cId="2365867215" sldId="598"/>
            <ac:picMk id="8" creationId="{873415C8-3AB5-E53B-8E97-E3A626C75A5E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7:23.482" v="360" actId="6549"/>
        <pc:sldMkLst>
          <pc:docMk/>
          <pc:sldMk cId="2094615869" sldId="599"/>
        </pc:sldMkLst>
        <pc:picChg chg="add mod">
          <ac:chgData name="TAILLADE JUSTINE" userId="7689be7a-6074-46a5-a6a4-f2fd3e4f6393" providerId="ADAL" clId="{61E2C024-EFF9-4B4B-9ADC-F18DA1E3CCDC}" dt="2025-03-20T11:37:36.836" v="300" actId="962"/>
          <ac:picMkLst>
            <pc:docMk/>
            <pc:sldMk cId="2094615869" sldId="599"/>
            <ac:picMk id="3" creationId="{A7E866FA-9B79-33C9-90F0-77DC5D05DC3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8:33.486" v="458" actId="2711"/>
        <pc:sldMkLst>
          <pc:docMk/>
          <pc:sldMk cId="3107679187" sldId="600"/>
        </pc:sldMkLst>
        <pc:picChg chg="add mod">
          <ac:chgData name="TAILLADE JUSTINE" userId="7689be7a-6074-46a5-a6a4-f2fd3e4f6393" providerId="ADAL" clId="{61E2C024-EFF9-4B4B-9ADC-F18DA1E3CCDC}" dt="2025-03-20T11:37:39.104" v="303" actId="962"/>
          <ac:picMkLst>
            <pc:docMk/>
            <pc:sldMk cId="3107679187" sldId="600"/>
            <ac:picMk id="3" creationId="{B55F4BE6-9B9B-3978-30A0-A1239EE97F1E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8:38.333" v="459" actId="2711"/>
        <pc:sldMkLst>
          <pc:docMk/>
          <pc:sldMk cId="353459005" sldId="601"/>
        </pc:sldMkLst>
        <pc:picChg chg="add mod">
          <ac:chgData name="TAILLADE JUSTINE" userId="7689be7a-6074-46a5-a6a4-f2fd3e4f6393" providerId="ADAL" clId="{61E2C024-EFF9-4B4B-9ADC-F18DA1E3CCDC}" dt="2025-03-20T11:37:43.228" v="306" actId="962"/>
          <ac:picMkLst>
            <pc:docMk/>
            <pc:sldMk cId="353459005" sldId="601"/>
            <ac:picMk id="3" creationId="{FFB7D9B0-D4E5-D781-3BA6-14B58E56D06F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7:48.393" v="309" actId="962"/>
        <pc:sldMkLst>
          <pc:docMk/>
          <pc:sldMk cId="2985282922" sldId="602"/>
        </pc:sldMkLst>
        <pc:picChg chg="add mod">
          <ac:chgData name="TAILLADE JUSTINE" userId="7689be7a-6074-46a5-a6a4-f2fd3e4f6393" providerId="ADAL" clId="{61E2C024-EFF9-4B4B-9ADC-F18DA1E3CCDC}" dt="2025-03-20T11:37:48.393" v="309" actId="962"/>
          <ac:picMkLst>
            <pc:docMk/>
            <pc:sldMk cId="2985282922" sldId="602"/>
            <ac:picMk id="5" creationId="{ABCF1FD1-C264-22A1-D327-F43E30208724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6:47.002" v="358" actId="6549"/>
        <pc:sldMkLst>
          <pc:docMk/>
          <pc:sldMk cId="735992445" sldId="603"/>
        </pc:sldMkLst>
        <pc:picChg chg="add mod">
          <ac:chgData name="TAILLADE JUSTINE" userId="7689be7a-6074-46a5-a6a4-f2fd3e4f6393" providerId="ADAL" clId="{61E2C024-EFF9-4B4B-9ADC-F18DA1E3CCDC}" dt="2025-03-20T11:37:51.625" v="312" actId="962"/>
          <ac:picMkLst>
            <pc:docMk/>
            <pc:sldMk cId="735992445" sldId="603"/>
            <ac:picMk id="3" creationId="{9FECA69A-B8C1-32A6-59C6-05680830013A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6:39.701" v="355" actId="6549"/>
        <pc:sldMkLst>
          <pc:docMk/>
          <pc:sldMk cId="676636401" sldId="604"/>
        </pc:sldMkLst>
        <pc:picChg chg="add mod">
          <ac:chgData name="TAILLADE JUSTINE" userId="7689be7a-6074-46a5-a6a4-f2fd3e4f6393" providerId="ADAL" clId="{61E2C024-EFF9-4B4B-9ADC-F18DA1E3CCDC}" dt="2025-03-20T11:37:55.579" v="315" actId="962"/>
          <ac:picMkLst>
            <pc:docMk/>
            <pc:sldMk cId="676636401" sldId="604"/>
            <ac:picMk id="3" creationId="{25C98243-91AA-D0FF-2C25-C8953151E8A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6:29.172" v="352" actId="6549"/>
        <pc:sldMkLst>
          <pc:docMk/>
          <pc:sldMk cId="1936327749" sldId="605"/>
        </pc:sldMkLst>
        <pc:picChg chg="add mod">
          <ac:chgData name="TAILLADE JUSTINE" userId="7689be7a-6074-46a5-a6a4-f2fd3e4f6393" providerId="ADAL" clId="{61E2C024-EFF9-4B4B-9ADC-F18DA1E3CCDC}" dt="2025-03-20T11:37:57.976" v="318" actId="962"/>
          <ac:picMkLst>
            <pc:docMk/>
            <pc:sldMk cId="1936327749" sldId="605"/>
            <ac:picMk id="4" creationId="{F91AC638-AB35-923F-BA94-3618E1FCCEA5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6:21.300" v="349" actId="6549"/>
        <pc:sldMkLst>
          <pc:docMk/>
          <pc:sldMk cId="1456911221" sldId="606"/>
        </pc:sldMkLst>
        <pc:picChg chg="add mod">
          <ac:chgData name="TAILLADE JUSTINE" userId="7689be7a-6074-46a5-a6a4-f2fd3e4f6393" providerId="ADAL" clId="{61E2C024-EFF9-4B4B-9ADC-F18DA1E3CCDC}" dt="2025-03-20T11:38:00.397" v="321" actId="962"/>
          <ac:picMkLst>
            <pc:docMk/>
            <pc:sldMk cId="1456911221" sldId="606"/>
            <ac:picMk id="3" creationId="{D95EB5AC-AE3E-B934-086B-A6661B2AD28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33.706" v="391" actId="6549"/>
        <pc:sldMkLst>
          <pc:docMk/>
          <pc:sldMk cId="1725253036" sldId="607"/>
        </pc:sldMkLst>
        <pc:picChg chg="add mod">
          <ac:chgData name="TAILLADE JUSTINE" userId="7689be7a-6074-46a5-a6a4-f2fd3e4f6393" providerId="ADAL" clId="{61E2C024-EFF9-4B4B-9ADC-F18DA1E3CCDC}" dt="2025-03-20T11:36:01.168" v="223" actId="27614"/>
          <ac:picMkLst>
            <pc:docMk/>
            <pc:sldMk cId="1725253036" sldId="607"/>
            <ac:picMk id="3" creationId="{372C817D-7182-FE39-9221-846B0A236D12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17:12.673" v="446" actId="2711"/>
        <pc:sldMkLst>
          <pc:docMk/>
          <pc:sldMk cId="2845143901" sldId="608"/>
        </pc:sldMkLst>
        <pc:picChg chg="add mod">
          <ac:chgData name="TAILLADE JUSTINE" userId="7689be7a-6074-46a5-a6a4-f2fd3e4f6393" providerId="ADAL" clId="{61E2C024-EFF9-4B4B-9ADC-F18DA1E3CCDC}" dt="2025-03-20T11:36:03.328" v="225" actId="27614"/>
          <ac:picMkLst>
            <pc:docMk/>
            <pc:sldMk cId="2845143901" sldId="608"/>
            <ac:picMk id="3" creationId="{1D99CAA0-6632-D29E-11A3-EB91A5024A90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6:28.919" v="447" actId="2711"/>
        <pc:sldMkLst>
          <pc:docMk/>
          <pc:sldMk cId="4294111618" sldId="609"/>
        </pc:sldMkLst>
        <pc:picChg chg="add mod">
          <ac:chgData name="TAILLADE JUSTINE" userId="7689be7a-6074-46a5-a6a4-f2fd3e4f6393" providerId="ADAL" clId="{61E2C024-EFF9-4B4B-9ADC-F18DA1E3CCDC}" dt="2025-03-20T11:36:05.278" v="227" actId="27614"/>
          <ac:picMkLst>
            <pc:docMk/>
            <pc:sldMk cId="4294111618" sldId="609"/>
            <ac:picMk id="3" creationId="{9ABC199A-96CA-77DC-9563-418CCBE86035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6:07.012" v="230" actId="962"/>
        <pc:sldMkLst>
          <pc:docMk/>
          <pc:sldMk cId="939242229" sldId="610"/>
        </pc:sldMkLst>
        <pc:picChg chg="add mod">
          <ac:chgData name="TAILLADE JUSTINE" userId="7689be7a-6074-46a5-a6a4-f2fd3e4f6393" providerId="ADAL" clId="{61E2C024-EFF9-4B4B-9ADC-F18DA1E3CCDC}" dt="2025-03-20T11:36:07.012" v="230" actId="962"/>
          <ac:picMkLst>
            <pc:docMk/>
            <pc:sldMk cId="939242229" sldId="610"/>
            <ac:picMk id="6" creationId="{B6FCF4CC-96C3-D8EB-9B22-0918EED2285F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08.944" v="389" actId="6549"/>
        <pc:sldMkLst>
          <pc:docMk/>
          <pc:sldMk cId="2633154258" sldId="611"/>
        </pc:sldMkLst>
        <pc:picChg chg="add mod">
          <ac:chgData name="TAILLADE JUSTINE" userId="7689be7a-6074-46a5-a6a4-f2fd3e4f6393" providerId="ADAL" clId="{61E2C024-EFF9-4B4B-9ADC-F18DA1E3CCDC}" dt="2025-03-20T11:36:09.393" v="233" actId="962"/>
          <ac:picMkLst>
            <pc:docMk/>
            <pc:sldMk cId="2633154258" sldId="611"/>
            <ac:picMk id="8" creationId="{E590A851-35A8-CE5C-9A99-6D6A81AF8D84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20:05.370" v="387" actId="6549"/>
        <pc:sldMkLst>
          <pc:docMk/>
          <pc:sldMk cId="3208200651" sldId="612"/>
        </pc:sldMkLst>
        <pc:picChg chg="add mod">
          <ac:chgData name="TAILLADE JUSTINE" userId="7689be7a-6074-46a5-a6a4-f2fd3e4f6393" providerId="ADAL" clId="{61E2C024-EFF9-4B4B-9ADC-F18DA1E3CCDC}" dt="2025-03-20T11:36:12.101" v="236" actId="962"/>
          <ac:picMkLst>
            <pc:docMk/>
            <pc:sldMk cId="3208200651" sldId="612"/>
            <ac:picMk id="8" creationId="{9E5DB931-570E-6623-CCB4-7C39C4D6199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9:59.696" v="384" actId="6549"/>
        <pc:sldMkLst>
          <pc:docMk/>
          <pc:sldMk cId="3092802592" sldId="613"/>
        </pc:sldMkLst>
        <pc:picChg chg="add mod">
          <ac:chgData name="TAILLADE JUSTINE" userId="7689be7a-6074-46a5-a6a4-f2fd3e4f6393" providerId="ADAL" clId="{61E2C024-EFF9-4B4B-9ADC-F18DA1E3CCDC}" dt="2025-03-20T11:36:15.538" v="239" actId="962"/>
          <ac:picMkLst>
            <pc:docMk/>
            <pc:sldMk cId="3092802592" sldId="613"/>
            <ac:picMk id="8" creationId="{01330E4A-75EB-5100-8999-135BD24A94D3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9:53.201" v="383" actId="6549"/>
        <pc:sldMkLst>
          <pc:docMk/>
          <pc:sldMk cId="890917896" sldId="614"/>
        </pc:sldMkLst>
        <pc:picChg chg="add mod">
          <ac:chgData name="TAILLADE JUSTINE" userId="7689be7a-6074-46a5-a6a4-f2fd3e4f6393" providerId="ADAL" clId="{61E2C024-EFF9-4B4B-9ADC-F18DA1E3CCDC}" dt="2025-03-20T11:36:18.121" v="242" actId="962"/>
          <ac:picMkLst>
            <pc:docMk/>
            <pc:sldMk cId="890917896" sldId="614"/>
            <ac:picMk id="8" creationId="{788FD4BE-3266-106F-AA38-B532CB7413AA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7:52.968" v="452" actId="2711"/>
        <pc:sldMkLst>
          <pc:docMk/>
          <pc:sldMk cId="1496792808" sldId="615"/>
        </pc:sldMkLst>
      </pc:sldChg>
      <pc:sldChg chg="addSp delSp modSp mod modNotesTx">
        <pc:chgData name="TAILLADE JUSTINE" userId="7689be7a-6074-46a5-a6a4-f2fd3e4f6393" providerId="ADAL" clId="{61E2C024-EFF9-4B4B-9ADC-F18DA1E3CCDC}" dt="2025-03-21T10:27:46.494" v="451" actId="255"/>
        <pc:sldMkLst>
          <pc:docMk/>
          <pc:sldMk cId="1820035917" sldId="617"/>
        </pc:sldMkLst>
      </pc:sldChg>
      <pc:sldChg chg="addSp delSp modSp mod modNotesTx">
        <pc:chgData name="TAILLADE JUSTINE" userId="7689be7a-6074-46a5-a6a4-f2fd3e4f6393" providerId="ADAL" clId="{61E2C024-EFF9-4B4B-9ADC-F18DA1E3CCDC}" dt="2025-03-21T10:28:05.588" v="454" actId="2711"/>
        <pc:sldMkLst>
          <pc:docMk/>
          <pc:sldMk cId="1509958618" sldId="618"/>
        </pc:sldMkLst>
        <pc:picChg chg="add mod">
          <ac:chgData name="TAILLADE JUSTINE" userId="7689be7a-6074-46a5-a6a4-f2fd3e4f6393" providerId="ADAL" clId="{61E2C024-EFF9-4B4B-9ADC-F18DA1E3CCDC}" dt="2025-03-20T11:37:20.035" v="285" actId="962"/>
          <ac:picMkLst>
            <pc:docMk/>
            <pc:sldMk cId="1509958618" sldId="618"/>
            <ac:picMk id="3" creationId="{8F991C7D-74B7-9783-3D98-F0A2A62F60EC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7:59.683" v="453" actId="2711"/>
        <pc:sldMkLst>
          <pc:docMk/>
          <pc:sldMk cId="3540363662" sldId="619"/>
        </pc:sldMkLst>
      </pc:sldChg>
      <pc:sldChg chg="addSp delSp modSp mod modNotesTx">
        <pc:chgData name="TAILLADE JUSTINE" userId="7689be7a-6074-46a5-a6a4-f2fd3e4f6393" providerId="ADAL" clId="{61E2C024-EFF9-4B4B-9ADC-F18DA1E3CCDC}" dt="2025-03-21T10:28:17.331" v="456" actId="2711"/>
        <pc:sldMkLst>
          <pc:docMk/>
          <pc:sldMk cId="1696207131" sldId="620"/>
        </pc:sldMkLst>
        <pc:picChg chg="add mod">
          <ac:chgData name="TAILLADE JUSTINE" userId="7689be7a-6074-46a5-a6a4-f2fd3e4f6393" providerId="ADAL" clId="{61E2C024-EFF9-4B4B-9ADC-F18DA1E3CCDC}" dt="2025-03-20T11:37:25.375" v="291" actId="962"/>
          <ac:picMkLst>
            <pc:docMk/>
            <pc:sldMk cId="1696207131" sldId="620"/>
            <ac:picMk id="3" creationId="{A64F14C2-BC05-3136-B24D-473A5A9AF4A6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8:11.776" v="455" actId="2711"/>
        <pc:sldMkLst>
          <pc:docMk/>
          <pc:sldMk cId="1613087007" sldId="621"/>
        </pc:sldMkLst>
        <pc:picChg chg="add mod">
          <ac:chgData name="TAILLADE JUSTINE" userId="7689be7a-6074-46a5-a6a4-f2fd3e4f6393" providerId="ADAL" clId="{61E2C024-EFF9-4B4B-9ADC-F18DA1E3CCDC}" dt="2025-03-20T11:37:22.822" v="288" actId="962"/>
          <ac:picMkLst>
            <pc:docMk/>
            <pc:sldMk cId="1613087007" sldId="621"/>
            <ac:picMk id="6" creationId="{132159D7-81D8-C2E1-4DBB-F724D334148B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9:28.015" v="380" actId="6549"/>
        <pc:sldMkLst>
          <pc:docMk/>
          <pc:sldMk cId="3740855331" sldId="631"/>
        </pc:sldMkLst>
        <pc:picChg chg="add mod">
          <ac:chgData name="TAILLADE JUSTINE" userId="7689be7a-6074-46a5-a6a4-f2fd3e4f6393" providerId="ADAL" clId="{61E2C024-EFF9-4B4B-9ADC-F18DA1E3CCDC}" dt="2025-03-20T11:36:30.668" v="253" actId="962"/>
          <ac:picMkLst>
            <pc:docMk/>
            <pc:sldMk cId="3740855331" sldId="631"/>
            <ac:picMk id="3" creationId="{CD154E48-F73F-75C4-F3E5-84D2086471A3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10:27:24.825" v="449" actId="2711"/>
        <pc:sldMkLst>
          <pc:docMk/>
          <pc:sldMk cId="3324382727" sldId="632"/>
        </pc:sldMkLst>
        <pc:picChg chg="add mod">
          <ac:chgData name="TAILLADE JUSTINE" userId="7689be7a-6074-46a5-a6a4-f2fd3e4f6393" providerId="ADAL" clId="{61E2C024-EFF9-4B4B-9ADC-F18DA1E3CCDC}" dt="2025-03-20T11:36:34.415" v="255" actId="27614"/>
          <ac:picMkLst>
            <pc:docMk/>
            <pc:sldMk cId="3324382727" sldId="632"/>
            <ac:picMk id="3" creationId="{B68800EF-861A-82BB-145F-CF4FCAC62CE7}"/>
          </ac:picMkLst>
        </pc:picChg>
      </pc:sldChg>
      <pc:sldChg chg="addSp delSp modSp mod">
        <pc:chgData name="TAILLADE JUSTINE" userId="7689be7a-6074-46a5-a6a4-f2fd3e4f6393" providerId="ADAL" clId="{61E2C024-EFF9-4B4B-9ADC-F18DA1E3CCDC}" dt="2025-03-20T11:36:38.318" v="258" actId="962"/>
        <pc:sldMkLst>
          <pc:docMk/>
          <pc:sldMk cId="2684675986" sldId="634"/>
        </pc:sldMkLst>
        <pc:picChg chg="add mod">
          <ac:chgData name="TAILLADE JUSTINE" userId="7689be7a-6074-46a5-a6a4-f2fd3e4f6393" providerId="ADAL" clId="{61E2C024-EFF9-4B4B-9ADC-F18DA1E3CCDC}" dt="2025-03-20T11:36:38.318" v="258" actId="962"/>
          <ac:picMkLst>
            <pc:docMk/>
            <pc:sldMk cId="2684675986" sldId="634"/>
            <ac:picMk id="5" creationId="{2B4429CD-D8DC-D7D4-1491-B3F8FC9BC953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8:53.559" v="379" actId="6549"/>
        <pc:sldMkLst>
          <pc:docMk/>
          <pc:sldMk cId="892969186" sldId="635"/>
        </pc:sldMkLst>
        <pc:picChg chg="add mod">
          <ac:chgData name="TAILLADE JUSTINE" userId="7689be7a-6074-46a5-a6a4-f2fd3e4f6393" providerId="ADAL" clId="{61E2C024-EFF9-4B4B-9ADC-F18DA1E3CCDC}" dt="2025-03-20T11:36:41.813" v="261" actId="962"/>
          <ac:picMkLst>
            <pc:docMk/>
            <pc:sldMk cId="892969186" sldId="635"/>
            <ac:picMk id="3" creationId="{B6980291-7705-2D1A-4B95-AB062B506FB8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8:50.535" v="377" actId="6549"/>
        <pc:sldMkLst>
          <pc:docMk/>
          <pc:sldMk cId="1369179089" sldId="636"/>
        </pc:sldMkLst>
        <pc:picChg chg="add mod">
          <ac:chgData name="TAILLADE JUSTINE" userId="7689be7a-6074-46a5-a6a4-f2fd3e4f6393" providerId="ADAL" clId="{61E2C024-EFF9-4B4B-9ADC-F18DA1E3CCDC}" dt="2025-03-20T11:36:44.674" v="264" actId="962"/>
          <ac:picMkLst>
            <pc:docMk/>
            <pc:sldMk cId="1369179089" sldId="636"/>
            <ac:picMk id="3" creationId="{50B067AF-3C8A-47B8-A05E-23585F5B9CE9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8:46.462" v="374" actId="6549"/>
        <pc:sldMkLst>
          <pc:docMk/>
          <pc:sldMk cId="58827236" sldId="637"/>
        </pc:sldMkLst>
        <pc:picChg chg="add mod">
          <ac:chgData name="TAILLADE JUSTINE" userId="7689be7a-6074-46a5-a6a4-f2fd3e4f6393" providerId="ADAL" clId="{61E2C024-EFF9-4B4B-9ADC-F18DA1E3CCDC}" dt="2025-03-20T11:36:48.484" v="267" actId="962"/>
          <ac:picMkLst>
            <pc:docMk/>
            <pc:sldMk cId="58827236" sldId="637"/>
            <ac:picMk id="8" creationId="{AB853AB9-DC50-B048-91C0-547500EDCAD6}"/>
          </ac:picMkLst>
        </pc:picChg>
      </pc:sldChg>
      <pc:sldChg chg="addSp delSp modSp mod modNotesTx">
        <pc:chgData name="TAILLADE JUSTINE" userId="7689be7a-6074-46a5-a6a4-f2fd3e4f6393" providerId="ADAL" clId="{61E2C024-EFF9-4B4B-9ADC-F18DA1E3CCDC}" dt="2025-03-21T09:18:41.256" v="373" actId="6549"/>
        <pc:sldMkLst>
          <pc:docMk/>
          <pc:sldMk cId="3300071736" sldId="638"/>
        </pc:sldMkLst>
        <pc:picChg chg="add mod">
          <ac:chgData name="TAILLADE JUSTINE" userId="7689be7a-6074-46a5-a6a4-f2fd3e4f6393" providerId="ADAL" clId="{61E2C024-EFF9-4B4B-9ADC-F18DA1E3CCDC}" dt="2025-03-20T11:36:51.701" v="270" actId="962"/>
          <ac:picMkLst>
            <pc:docMk/>
            <pc:sldMk cId="3300071736" sldId="638"/>
            <ac:picMk id="8" creationId="{87279B61-FBD6-352F-2CF5-348457F06D23}"/>
          </ac:picMkLst>
        </pc:picChg>
      </pc:sldChg>
      <pc:sldMasterChg chg="modSldLayout">
        <pc:chgData name="TAILLADE JUSTINE" userId="7689be7a-6074-46a5-a6a4-f2fd3e4f6393" providerId="ADAL" clId="{61E2C024-EFF9-4B4B-9ADC-F18DA1E3CCDC}" dt="2025-03-20T11:39:12.858" v="332" actId="478"/>
        <pc:sldMasterMkLst>
          <pc:docMk/>
          <pc:sldMasterMk cId="0" sldId="2147483648"/>
        </pc:sldMasterMkLst>
        <pc:sldLayoutChg chg="delSp mod">
          <pc:chgData name="TAILLADE JUSTINE" userId="7689be7a-6074-46a5-a6a4-f2fd3e4f6393" providerId="ADAL" clId="{61E2C024-EFF9-4B4B-9ADC-F18DA1E3CCDC}" dt="2025-03-20T11:29:48.750" v="35" actId="478"/>
          <pc:sldLayoutMkLst>
            <pc:docMk/>
            <pc:sldMasterMk cId="0" sldId="2147483648"/>
            <pc:sldLayoutMk cId="0" sldId="2147483649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8:43.247" v="26" actId="478"/>
          <pc:sldLayoutMkLst>
            <pc:docMk/>
            <pc:sldMasterMk cId="0" sldId="2147483648"/>
            <pc:sldLayoutMk cId="0" sldId="2147483651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8:37.349" v="23" actId="478"/>
          <pc:sldLayoutMkLst>
            <pc:docMk/>
            <pc:sldMasterMk cId="0" sldId="2147483648"/>
            <pc:sldLayoutMk cId="0" sldId="2147483653"/>
          </pc:sldLayoutMkLst>
          <pc:picChg chg="add del">
            <ac:chgData name="TAILLADE JUSTINE" userId="7689be7a-6074-46a5-a6a4-f2fd3e4f6393" providerId="ADAL" clId="{61E2C024-EFF9-4B4B-9ADC-F18DA1E3CCDC}" dt="2025-03-20T11:28:37.349" v="23" actId="478"/>
            <ac:picMkLst>
              <pc:docMk/>
              <pc:sldMasterMk cId="0" sldId="2147483648"/>
              <pc:sldLayoutMk cId="0" sldId="2147483653"/>
              <ac:picMk id="3" creationId="{0ADA8164-4375-914B-AFD0-650327321437}"/>
            </ac:picMkLst>
          </pc:picChg>
        </pc:sldLayoutChg>
        <pc:sldLayoutChg chg="addSp delSp mod">
          <pc:chgData name="TAILLADE JUSTINE" userId="7689be7a-6074-46a5-a6a4-f2fd3e4f6393" providerId="ADAL" clId="{61E2C024-EFF9-4B4B-9ADC-F18DA1E3CCDC}" dt="2025-03-20T11:29:09.910" v="28" actId="478"/>
          <pc:sldLayoutMkLst>
            <pc:docMk/>
            <pc:sldMasterMk cId="0" sldId="2147483648"/>
            <pc:sldLayoutMk cId="0" sldId="2147483654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9:11.853" v="29" actId="478"/>
          <pc:sldLayoutMkLst>
            <pc:docMk/>
            <pc:sldMasterMk cId="0" sldId="2147483648"/>
            <pc:sldLayoutMk cId="0" sldId="2147483655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9:13.772" v="30" actId="478"/>
          <pc:sldLayoutMkLst>
            <pc:docMk/>
            <pc:sldMasterMk cId="0" sldId="2147483648"/>
            <pc:sldLayoutMk cId="0" sldId="2147483656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9:37.869" v="33" actId="478"/>
          <pc:sldLayoutMkLst>
            <pc:docMk/>
            <pc:sldMasterMk cId="0" sldId="2147483648"/>
            <pc:sldLayoutMk cId="2185709849" sldId="2147483661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9:06.677" v="27" actId="478"/>
          <pc:sldLayoutMkLst>
            <pc:docMk/>
            <pc:sldMasterMk cId="0" sldId="2147483648"/>
            <pc:sldLayoutMk cId="324935007" sldId="2147483663"/>
          </pc:sldLayoutMkLst>
        </pc:sldLayoutChg>
        <pc:sldLayoutChg chg="delSp mod">
          <pc:chgData name="TAILLADE JUSTINE" userId="7689be7a-6074-46a5-a6a4-f2fd3e4f6393" providerId="ADAL" clId="{61E2C024-EFF9-4B4B-9ADC-F18DA1E3CCDC}" dt="2025-03-20T11:39:12.858" v="332" actId="478"/>
          <pc:sldLayoutMkLst>
            <pc:docMk/>
            <pc:sldMasterMk cId="0" sldId="2147483648"/>
            <pc:sldLayoutMk cId="3983388009" sldId="2147483664"/>
          </pc:sldLayoutMkLst>
        </pc:sldLayoutChg>
      </pc:sldMasterChg>
      <pc:sldMasterChg chg="delSp mod modSldLayout">
        <pc:chgData name="TAILLADE JUSTINE" userId="7689be7a-6074-46a5-a6a4-f2fd3e4f6393" providerId="ADAL" clId="{61E2C024-EFF9-4B4B-9ADC-F18DA1E3CCDC}" dt="2025-03-20T11:29:41.093" v="34" actId="478"/>
        <pc:sldMasterMkLst>
          <pc:docMk/>
          <pc:sldMasterMk cId="0" sldId="2147483657"/>
        </pc:sldMasterMkLst>
        <pc:sldLayoutChg chg="addSp delSp mod">
          <pc:chgData name="TAILLADE JUSTINE" userId="7689be7a-6074-46a5-a6a4-f2fd3e4f6393" providerId="ADAL" clId="{61E2C024-EFF9-4B4B-9ADC-F18DA1E3CCDC}" dt="2025-03-20T11:29:19.669" v="32" actId="478"/>
          <pc:sldLayoutMkLst>
            <pc:docMk/>
            <pc:sldMasterMk cId="0" sldId="2147483657"/>
            <pc:sldLayoutMk cId="0" sldId="2147483658"/>
          </pc:sldLayoutMkLst>
        </pc:sldLayoutChg>
        <pc:sldLayoutChg chg="addSp delSp mod">
          <pc:chgData name="TAILLADE JUSTINE" userId="7689be7a-6074-46a5-a6a4-f2fd3e4f6393" providerId="ADAL" clId="{61E2C024-EFF9-4B4B-9ADC-F18DA1E3CCDC}" dt="2025-03-20T11:29:41.093" v="34" actId="478"/>
          <pc:sldLayoutMkLst>
            <pc:docMk/>
            <pc:sldMasterMk cId="0" sldId="2147483657"/>
            <pc:sldLayoutMk cId="204876702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895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5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120 – 56 = 64.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sa procédure par l’élève : on peut enlever 5 dizaines aux 12 dizaines de 120, puis enlever 6 unités.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 peut aussi procéder par complément avec une addition à trou (56 pour aller à 60, puis 60 pour aller à 120).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formule une phrase réponse.</a:t>
            </a: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73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y a 64 guirlandes citrouilles.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Dans un problème où il y a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des parties et un tout, la grande barre représente toujours le tout et les petites barres représentent les parties.</a:t>
            </a:r>
            <a:endParaRPr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536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 que vous allez résoudre sur votre ardoise.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les élèves chercher, les inciter à faire un schéma en utilisant les barres de dizaines.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et modélisation mathématique.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4 × 10 + 6 = 46 (ou encore 10 + 10 + 10 + 10 + 6 = 46).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 </a:t>
            </a:r>
            <a:r>
              <a:rPr lang="fr-FR" b="0" i="0" dirty="0"/>
              <a:t>: Malo a 46 ballons en tout.</a:t>
            </a:r>
            <a:endParaRPr lang="fr-FR" dirty="0"/>
          </a:p>
        </p:txBody>
      </p:sp>
      <p:sp>
        <p:nvSpPr>
          <p:cNvPr id="1575" name="Google Shape;1575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8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8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De quoi parle ce problème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Faire verbaliser qu’il y a deux parties (le groupe des bols de concombres et celui des carottes râpées) qui forment un tout.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On va tracer un schéma en barres pour représenter ce problème. Comment peut-on faire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0" baseline="0" dirty="0"/>
              <a:t>Faire émerger qu’il faut tracer 2</a:t>
            </a:r>
            <a:r>
              <a:rPr lang="fr-FR" b="0" i="0" dirty="0"/>
              <a:t> </a:t>
            </a:r>
            <a:r>
              <a:rPr lang="fr-FR" i="0" baseline="0" dirty="0"/>
              <a:t>petites barres côte à côte pour représenter les 2</a:t>
            </a:r>
            <a:r>
              <a:rPr lang="fr-FR" b="0" i="0" dirty="0"/>
              <a:t> </a:t>
            </a:r>
            <a:r>
              <a:rPr lang="fr-FR" i="0" baseline="0" dirty="0"/>
              <a:t>parties et une grande barre pour représenter le tout.</a:t>
            </a:r>
            <a:endParaRPr lang="fr-FR" i="0" dirty="0"/>
          </a:p>
        </p:txBody>
      </p:sp>
      <p:sp>
        <p:nvSpPr>
          <p:cNvPr id="503" name="Google Shape;50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9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4FA07B3-196A-5541-93AF-28B5384E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44A40343-C3D7-BB32-67F2-6D10950396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355440DF-86A3-D3CD-D30A-C6CD5C3338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Voici</a:t>
            </a: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schéma en barres que l’on va compléter. Il y a deux parties qui forment un tout.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 cherche-t-on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cherche combien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il y a de bols </a:t>
            </a:r>
            <a:r>
              <a:rPr lang="fr-FR" sz="1200" b="1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tout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Vous allez reproduire ce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sur votre ardoise et le compléter.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doit-on</a:t>
            </a: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placer dans la plus grande barre ? → Le nombre total de bols de crudités.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Connait-on ce nombre total ? → Non c’est ce que l’on cherche, donc on met un point d’interrogation.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4:notes">
            <a:extLst>
              <a:ext uri="{FF2B5EF4-FFF2-40B4-BE49-F238E27FC236}">
                <a16:creationId xmlns:a16="http://schemas.microsoft.com/office/drawing/2014/main" id="{DADC5D7A-5852-9CE3-7258-9177CF3B64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458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79FF44AB-30B4-140C-0EA4-9454B393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A11FD4FF-731A-AD3D-69EA-FDB52624F0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9CDE286C-2C3B-0968-650D-C8C87F9B7F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le nombre total de bols.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place-t-on ensuite ?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75 dans une des petites barres (c’est le groupe des bols de concombre) et 107 dans l’autre petite barre (c’est le groupe des bols de carottes râpées).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60EAF228-3195-A4C1-EF0D-B0C2AFBB6D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32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1E79B25-10B7-30E2-BE40-69FA7A38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94A0A0C6-EDBD-2687-E879-AEBBCFF0F9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B8445D76-5331-F8EE-C41D-49BFDE92EF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→ Voici les bols de concombres. </a:t>
            </a:r>
            <a:endParaRPr lang="fr-FR" sz="1200" b="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05D6F96C-CB6E-567F-AF5C-8313270E21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830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7198CA68-87B4-AAA0-3491-B05DDE1A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22769C28-94C9-5BD8-AD55-6C049C78A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4B82C957-1CCD-FF63-E4EE-D36424C77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les bols de carottes râpées.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vient de représenter le problème par un schéma en barres.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À présent,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prenez vos ardoises et écrivez l’opération à faire pour trouver le nombre total de bols.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instant, puis reprendre en collectif : 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quelle opération correspond à ce schéma en barres ? → Une addition.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Laquelle ? 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D5CD3FEB-3E0D-C592-CB49-B4801A84DB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907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B817DFA7-CACA-F2CF-DB23-3BC7922D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B779607F-3E0A-5197-471C-50B2B56D94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7B3E26EF-B245-1452-6F77-BD370BBD4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75 + 107.</a:t>
            </a:r>
            <a:endParaRPr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99CFF3D0-FED9-59F6-7E97-50E75EBAFE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0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56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B023E26F-934E-39BD-85AA-1097EB1F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21FCCA49-4116-8D41-67FE-D821D645B6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97E2720B-3C54-50C4-6AA6-F7C29085E7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75 + 107 = combien ? Calculez le résultat.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Laisser un court temps de recherche, puis interroger un élève.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AF049129-12F6-1BC6-97F7-E648C056FC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250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856E06B9-0D82-4074-95B8-530CDF3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512A8116-C2DD-1875-B0AD-95150A1602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04441485-CFC0-EA42-49F2-BF91BA975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75 + 107 = 182.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par l’élève sa procédure : on peut ajouter les dizaines entre elles, puis ajouter les unités entre elles.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 peut aussi partir de 107, ajouter 5 puis ajouter 7 dizaines.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fasse une phrase réponse.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954AB15F-7A17-7098-1250-72191BF17C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517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8C932850-2060-2C71-1B43-6342BC303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CF3F1E92-CFB0-EEC2-FF44-471E8119EC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D59F5AEB-99EF-33DC-1162-3069B7DB1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cuisinier a préparé 182 bols de crudités.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Rappeler que dans un problème où il y a</a:t>
            </a:r>
            <a:r>
              <a:rPr lang="fr-FR" b="0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des parties et un tout, la grande barre représente toujours le tout et les petites barres représentent les parties. </a:t>
            </a:r>
            <a:endParaRPr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6711EEA9-E8DB-A61D-0C07-89253F166C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963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 que vous allez résoudre sur votre ardoise.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Lire le problème et le faire reformuler par les élèves.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les élèves chercher ; les inciter à faire un schéma en barres.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schéma en barres et modélisation mathématique.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175 – 76 = 99.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 </a:t>
            </a:r>
            <a:r>
              <a:rPr lang="fr-FR" b="0" i="0" dirty="0"/>
              <a:t>: Il a préparé 99 tartelettes aux poires.</a:t>
            </a:r>
            <a:endParaRPr b="0" dirty="0"/>
          </a:p>
        </p:txBody>
      </p:sp>
      <p:sp>
        <p:nvSpPr>
          <p:cNvPr id="656" name="Google Shape;65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08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214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à un élève de lire le problème et de le reformuler.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 cherche-t-on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cherche combien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guimauves blanches il y a dans le sachet.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Prenez vos ardoises. Vous allez </a:t>
            </a: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pour représenter ce problème,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omment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avez-vous tracé votre schéma ? </a:t>
            </a:r>
            <a:r>
              <a:rPr lang="fr-FR" sz="1200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émerger qu’il faut tracer 2 petites barres côte à côte pour représenter les 2 groupes de guimauves et une grande barre pour représenter le tout.</a:t>
            </a:r>
            <a:endParaRPr lang="fr-FR" sz="1200" b="0" i="0" dirty="0">
              <a:solidFill>
                <a:srgbClr val="8296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71" name="Google Shape;67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95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schéma en barres vide.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Qu’avez-vous placé dans la plus grande barre ? → Le nombre total de guimauves.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Connait-on ce total ? → Oui, c’est 150.</a:t>
            </a: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67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ensuit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Les 87 guimauves roses.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l’écrit-on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une des petites barres, car c’est une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partie des guimauves. 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18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Voici le nombre guimauves roses.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dans l’autre petite barre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 point d’interrogation, car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correspond à l’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 partie des guimauves et c’est ce que l’on cherche.</a:t>
            </a:r>
            <a:endParaRPr lang="fr-FR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55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Nous avons tracé le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qu’il fallait faire une soustraction.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5" name="Google Shape;1305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 et de le reformuler. </a:t>
            </a:r>
            <a:r>
              <a:rPr lang="fr-FR" b="0" i="1" dirty="0"/>
              <a:t>De quoi parle ce problème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Faire verbaliser qu’il y a deux parties (le groupe des guirlandes fantômes et celui des guirlandes citrouilles) qui forment un tout.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On va tracer un schéma en barres pour représenter ce problème. Comment peut-on faire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0" baseline="0" dirty="0"/>
              <a:t>Faire émerger qu’il faut tracer 2 petites barres côte à côte pour représenter les 2 parties et une grande barre pour représenter le tout.</a:t>
            </a:r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06" name="Google Shape;1306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479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150 – 87.</a:t>
            </a: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150 – 87 = combien ? Quel</a:t>
            </a:r>
            <a:r>
              <a:rPr lang="fr-FR" b="0" i="1" baseline="0" dirty="0"/>
              <a:t> résultat avez-vous trouvé ?</a:t>
            </a: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7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150 – 87 = 63.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sa procédure par l’élève interrogé.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propose sa phrase réponse.</a:t>
            </a: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8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Il y a 63 guimauves blanches dans le sachet.</a:t>
            </a:r>
            <a:endParaRPr i="0" dirty="0"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un autre problème que vous allez résoudre sur votre ardoise. 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Laisser les élèves chercher ; les inciter à faire un schéma.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une correction rapide avec un schéma montrant le retrait (un groupe de 26 quitte le groupe de 54)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modélisation. 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</a:t>
            </a:r>
            <a:r>
              <a:rPr lang="fr-FR" sz="12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54 – 26 = 28.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Phrase réponse </a:t>
            </a:r>
            <a:r>
              <a:rPr lang="fr-FR" sz="12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Il reste 28 pièces dans la boite du puzzle.</a:t>
            </a:r>
            <a:endParaRPr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" name="Google Shape;83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26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779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0" name="Google Shape;1100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Prenez vos ardoises. Vous allez </a:t>
            </a: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pour représenter ce problème,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omment</a:t>
            </a:r>
            <a:r>
              <a:rPr lang="fr-FR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avez-vous tracé votre schéma ? </a:t>
            </a:r>
            <a:r>
              <a:rPr lang="fr-FR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émerger qu’il faut tracer 2 petites barres côte à côte pour représenter les grandes chaises et les petites chaises et une grande barre pour représenter le tout.</a:t>
            </a:r>
            <a:endParaRPr lang="fr-FR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1" name="Google Shape;1101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68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EB17D98A-735C-5E66-C515-FC0D15AD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1DD46AC0-9F00-45AD-C8C3-B34E4AF9C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B65AFBB9-A9DF-084E-472C-A8EB28224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schéma en barres vide.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Qu’avez-vous placé dans la plus grande barre ? → Le nombre total de chaises.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Connait-on ce total ? → Non, c’est ce que l’on cherche, donc on met un point d’interrogation.</a:t>
            </a:r>
            <a:endParaRPr dirty="0"/>
          </a:p>
        </p:txBody>
      </p:sp>
      <p:sp>
        <p:nvSpPr>
          <p:cNvPr id="98" name="Google Shape;98;p4:notes">
            <a:extLst>
              <a:ext uri="{FF2B5EF4-FFF2-40B4-BE49-F238E27FC236}">
                <a16:creationId xmlns:a16="http://schemas.microsoft.com/office/drawing/2014/main" id="{B564D877-EC7E-C06F-2D3E-51F1160399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6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A8316195-0D9A-CD01-A518-DBF91DE7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B3F86ADE-CCDE-6A15-FF99-E453B7857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AD8D26BA-772F-B938-939F-E90C07B28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ensuit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 nombre de petites chaises.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l’écrit-on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une des petites barres, car c’est une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parties.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9B9A0416-1EED-F34A-76D7-B893AF5E35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9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F1AF3C2A-BBC8-328A-2CA5-646119CD6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45C8FEA-CF0E-1E81-53D0-B3E1BF17E2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BDEFCAC8-B103-422C-134D-759032FDC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Voici le nombre de petites chaises.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dans l’autre petite barre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185, c’est le nombre de grandes chaises.</a:t>
            </a:r>
            <a:endParaRPr lang="fr-FR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F4E9E935-1138-8D49-527E-C8D0888838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</a:t>
            </a: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oici le schéma en barres que vous allez compléter. Il y a deux parties qui forment un tout.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ue cherche-t-on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cherche combien 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 guirlandes citrouilles il y a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Y a-t-il plus de guirlandes citrouilles ou moins de guirlandes citrouilles que le nombre total de guirlandes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Moins,</a:t>
            </a:r>
            <a:r>
              <a:rPr lang="fr-FR" sz="120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car les guirlandes citrouilles sont une partie de l’ensemble des guirlandes.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Vous allez reproduire ce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sur votre ardoise et le compléter.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1200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doit-on</a:t>
            </a: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placer dans la plus grande barre ? → Le nombre total de guirlandes.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Connait-on ce nombre total ? → Oui, c’est 120.</a:t>
            </a:r>
            <a:endParaRPr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91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7B3E5137-240D-2D5B-FC9B-DC5105D5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D80AF7F3-48E3-2122-95C5-01A221A220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5DF7BB55-A075-B6DE-7176-603737FA7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Nous avons tracé le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qu’il fallait faire une addition.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3846EBBC-E6CB-825F-572D-3B85C7EC42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5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58BD6AA8-8872-7C9C-39E5-2FFECC36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3A46468A-55F7-46BC-CE78-0BB31DF506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998C933F-43EF-17D4-9CC8-FE92A1AC11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123 + 185.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D93C964B-4897-D328-B2E4-8DFBD7BCA8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7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C6382D0A-6AB1-9118-531E-BCB605ABC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810DA7BC-2930-8AAF-B6AB-85598C184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88178768-4601-3826-1053-C3803DB7F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123 + 185 = combien ? Quel</a:t>
            </a:r>
            <a:r>
              <a:rPr lang="fr-FR" b="0" i="1" baseline="0" dirty="0"/>
              <a:t> résultat avez-vous trouvé ?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14D23854-B545-C123-37C3-B143A5AC68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6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BCFA9C8B-5E37-4482-799A-000948EAE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5D8F5BFB-AF5B-F9DE-81C5-950DB3BE2B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FA8B2704-271B-2697-8650-425CE0F55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123 + 185 = 308.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 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sa procédure par l’élève interrogé. L’addition pouvait notamment être posée.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propose sa phrase réponse.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2F8F4D73-2F0F-9A26-BF44-1BD107B884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02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1EB52B3D-BF96-725B-8092-AFC2779A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EAB10CC2-2765-1BE9-639E-2065425BDA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1BB05A82-49A3-71C5-B680-6619DE4F5C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La mairie a commandé 308 chaises.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061DF9D6-4179-7056-0572-6EDF1E52CE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107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 que vous allez résoudre sur votre ardoise.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Laisser les élèves chercher ; les inciter à faire un schéma.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Faire une correction rapide avec représentation du retrait, puis de l'ajout et modélisation mathématique.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24 – 6 = 18, puis 18 + 9 = 27. (Ou encore recherche du gain final : 9 – 6 = 3 puis 24 + 3 = 27.)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 </a:t>
            </a:r>
            <a:r>
              <a:rPr lang="fr-FR" b="0" i="0" dirty="0"/>
              <a:t>: Rose a 27 billes après la récréation.</a:t>
            </a:r>
            <a:endParaRPr lang="fr-FR" dirty="0"/>
          </a:p>
        </p:txBody>
      </p:sp>
      <p:sp>
        <p:nvSpPr>
          <p:cNvPr id="1575" name="Google Shape;1575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6263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328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5" name="Google Shape;1305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Prenez vos ardoises. Vous allez </a:t>
            </a: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pour représenter ce problème,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omment</a:t>
            </a:r>
            <a:r>
              <a:rPr lang="fr-FR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avez-vous tracé votre schéma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émerger qu’il faut tracer 2 petites barres côte à côte pour représenter les canettes de jus d’orange et celles de soda et une grande barre pour représenter le tout.</a:t>
            </a:r>
            <a:endParaRPr lang="fr-FR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6" name="Google Shape;1306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099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3F7E02B-16B7-97BF-4029-A5782B8E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BEC8F8DB-707C-91AB-69DF-F62E187898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0E411BA9-AF47-1FEE-7EF3-6EF05D8D3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schéma en barres vide.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Qu’avez-vous placé dans la plus grande barre ? → Le nombre total de canettes.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Connait-on ce total ? → Non, c’est ce que l’on cherche, donc on met un point d’interrogation.</a:t>
            </a:r>
            <a:endParaRPr dirty="0"/>
          </a:p>
        </p:txBody>
      </p:sp>
      <p:sp>
        <p:nvSpPr>
          <p:cNvPr id="98" name="Google Shape;98;p4:notes">
            <a:extLst>
              <a:ext uri="{FF2B5EF4-FFF2-40B4-BE49-F238E27FC236}">
                <a16:creationId xmlns:a16="http://schemas.microsoft.com/office/drawing/2014/main" id="{07012796-ED42-5F87-8F89-DC61C18217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18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7ADFB087-1775-7571-1742-047E9683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291F1D04-E783-9764-3DD2-D12F420B51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68A6E8E4-661A-575A-82D4-16A847FF1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ensuit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 nombre de canettes de jus d’orange et celui des canettes de soda.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les place dans les deux petites barres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remarquer qu’il y a moins de canettes de jus, qu’il est donc préférable de placer 144 dans la barre de gauche (mais ce n’est pas obligatoire).</a:t>
            </a:r>
            <a:endParaRPr lang="fr-FR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B18765BA-FEB2-4A19-66EF-0AF65B00D6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49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le nombre total de guirlandes.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place-t-on ensuite ?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56 dans une des petites barres, car les 56 guirlandes fantômes font partie des 120 guirlandes qu’il y a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tout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5829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E887B71E-F1D1-9099-B185-F1DF90C3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79517FAC-5367-01C3-32C1-80706502E5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C382B10F-BEE7-E00A-7765-3D23DCA46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Nous avons tracé le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qu’il fallait faire une addition.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2E141AAC-09FB-5688-E74B-86FB089078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80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004AFE28-C847-FE9D-EC57-F4D4222E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A0D556F7-0F26-D667-33B5-DF1EDAFF5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C9455A61-57D4-D4BA-E050-C41DE50FB3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144 + 256.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125CD353-F1CF-DD1C-692B-715D8C5DA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578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7EE84BBA-DE57-CFAF-3213-0CE582BF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AA0AD591-876A-37EC-8963-91D72683F0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FAFE42A8-23F9-DDCC-E03C-8D4EF57E4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144 + 256 = combien ? Quel</a:t>
            </a:r>
            <a:r>
              <a:rPr lang="fr-FR" b="0" i="1" baseline="0" dirty="0"/>
              <a:t> résultat avez-vous trouvé ?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26EAE014-7320-9093-5DAA-A46AEC6E9B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88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BEF07F8B-A296-740D-5B5B-CC677E76F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D30366F6-CB1D-1C25-0733-B4D8E989FF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320F5C21-0CF9-75A3-2BBB-4DFDE1B95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144 + 256 = 400.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 sa procédure par l’élève interrogé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L’addition pouvait notamment être posée.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propose sa phrase réponse.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3E58CD2D-0678-30A3-F740-61BE7BBBC6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7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340044A8-5E1B-072D-7632-288F99BB6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532AC898-3005-C785-1D5E-8D42FC8FB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F3E9B392-F18B-B9FA-8A7A-B7D543623B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Le club a commandé 400 canettes.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8042EA9A-8543-C2FF-C01F-0BA14035BA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54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79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dirty="0"/>
              <a:t>Demander à un élève de lire le problème. </a:t>
            </a:r>
            <a:r>
              <a:rPr lang="fr-FR" b="0" baseline="0" dirty="0"/>
              <a:t>Distribuer uniquement les 5 jetons nécessaires (</a:t>
            </a:r>
            <a:r>
              <a:rPr lang="fr-FR" b="0" dirty="0"/>
              <a:t>1 jeton bleu, 2 verts et 2 rouges)</a:t>
            </a:r>
            <a:r>
              <a:rPr lang="fr-FR" b="0" baseline="0" dirty="0"/>
              <a:t>.</a:t>
            </a:r>
            <a:endParaRPr lang="fr-FR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Faire verbaliser qu’ici, on cherche l’ordre dans lequel on place les jetons.</a:t>
            </a:r>
            <a:endParaRPr b="0" dirty="0"/>
          </a:p>
        </p:txBody>
      </p:sp>
      <p:sp>
        <p:nvSpPr>
          <p:cNvPr id="1291" name="Google Shape;1291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39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6A517C76-C4AA-2E5C-6536-CD91072A4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7861F36E-35DD-03F6-87AE-4B5F7AAFD4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B78D5A44-CFDF-7E0F-431D-3E2845560E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les 5 jetons de couleur. Vous allez faire des essais avec vos jetons pour respecter l’</a:t>
            </a: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ordre demandé.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Attention ! Les 3 contraintes doivent être </a:t>
            </a:r>
            <a:r>
              <a:rPr lang="fr-FR" sz="1200" b="1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toutes</a:t>
            </a: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respectées </a:t>
            </a:r>
            <a:r>
              <a:rPr lang="fr-FR" sz="1200" b="1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même temps</a:t>
            </a: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Laisser un</a:t>
            </a:r>
            <a:r>
              <a:rPr lang="fr-FR" sz="1200" b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moment aux</a:t>
            </a: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élèves pour chercher,</a:t>
            </a:r>
            <a:r>
              <a:rPr lang="fr-FR" sz="1200" b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manipuler, faire des essais</a:t>
            </a: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Reprendre en collectif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information nous permet de placer facilement un jeton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 jeton le plus à droite n’est pas vert.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le jeton le plus à droite n’est pas vert, de quelle couleur peut-il être ? → Bleu ou rouge.</a:t>
            </a:r>
            <a:endParaRPr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243F9880-E7B0-91F8-61F6-8D5E1A7515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15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3AFC9567-D0E3-911F-964B-FF724C7B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E8CB60EC-3372-3D1B-4460-59DA64D56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7AF3C5DF-7394-9A3E-07D4-42CD332B7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Peut-il être bleu ? → Essayons.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jeton bleu doit se situer à gauche d’un jeton rouge.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signifie qu’il a obligatoirement un jeton à droite de lui.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jeton le plus à droite peut-il être bleu ? → Non.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quelle couleur est-il alors s’il n’est pas bleu ? → Rouge.</a:t>
            </a:r>
            <a:endParaRPr lang="fr-FR" sz="12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1131074B-5359-4B95-D3FF-BB1E47E4A0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20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1889CA81-84E7-C161-F9E5-EBE5FEE01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581935F2-CAC5-7C82-1DCD-14851E0BA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72D1A2A0-2B56-182F-5E21-1E57A75559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peut-on placer ensuite ? → Le second jeton rouge, car les 2 jetons rouges sont côte à côte. 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88E3E30E-870E-ED2F-055F-1E671DC1E3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520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0D9E3234-0CD7-0C16-000F-690C85C6E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4238321B-C6E7-2785-18E6-5AAF4C02F5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58269E48-DAB5-15E0-0B39-558C5F9B8B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l’autre jeton rouge.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peut-on placer ensuite ? → Le jeton bleu, car il est juste à gauche d’un jeton rouge. 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0768E4F6-8DFA-1663-71D6-35A54F768E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3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les guirlandes fantômes.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Que cherche-t-on</a:t>
            </a:r>
            <a:r>
              <a:rPr lang="fr-FR" b="0" i="1" baseline="0" dirty="0"/>
              <a:t> ? → On cherche combien de guirlandes citrouilles il y a.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Comment peut-on montrer que c’est ce que l’on cherche ?</a:t>
            </a:r>
            <a:r>
              <a:rPr lang="fr-FR" b="0" i="1" baseline="0" dirty="0"/>
              <a:t> → On met un point d’interrogation dans l’autre petite barre.</a:t>
            </a:r>
            <a:endParaRPr lang="fr-FR" sz="1200" b="0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42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6C569ABB-14D5-D223-508B-F8A6F9111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8EF6CA71-0209-B978-3AE9-4C8F2F07A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9C080E4C-ECC9-F379-98C8-47A2A582E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Voici le jeton bleu.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reste-t-il à placer ? → Les 2 jetons verts. Il suffit de les mettre dans les 2 places vides.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1F06AB1F-CF49-2E67-A925-D34EA6CA94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14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>
          <a:extLst>
            <a:ext uri="{FF2B5EF4-FFF2-40B4-BE49-F238E27FC236}">
              <a16:creationId xmlns:a16="http://schemas.microsoft.com/office/drawing/2014/main" id="{C6F18F9D-05C9-F977-E508-1AB37320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0:notes">
            <a:extLst>
              <a:ext uri="{FF2B5EF4-FFF2-40B4-BE49-F238E27FC236}">
                <a16:creationId xmlns:a16="http://schemas.microsoft.com/office/drawing/2014/main" id="{0F7E88C2-BFD4-F504-5B3A-C4F41274DE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80:notes">
            <a:extLst>
              <a:ext uri="{FF2B5EF4-FFF2-40B4-BE49-F238E27FC236}">
                <a16:creationId xmlns:a16="http://schemas.microsoft.com/office/drawing/2014/main" id="{4D989E76-284A-BAC7-1B24-2E7F3DC31A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faut à présent vérifier que l’on n’a pas fait d’erreur.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Reprendre les 3 informations une par une et faire verbaliser qu’elles correspondent au placement proposé.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réponse</a:t>
            </a: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donc : vert – vert – bleu – rouge – rouge.</a:t>
            </a:r>
            <a:endParaRPr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1" name="Google Shape;1291;p80:notes">
            <a:extLst>
              <a:ext uri="{FF2B5EF4-FFF2-40B4-BE49-F238E27FC236}">
                <a16:creationId xmlns:a16="http://schemas.microsoft.com/office/drawing/2014/main" id="{26B6CEB0-DFD8-7752-98B0-ED1D7C3F16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931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Prenez vos ardoises, nous allons résoudre un premier problème.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9900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Demander à un élève de lire le problème et de le reformuler.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Prenez vos ardoises. Vous allez </a:t>
            </a: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faire un schéma en barres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pour représenter ce problème, puis vous écrirez l’opération, calculerez le résultat et écrirez la phrase réponse.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temps aux élèves. 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Circuler dans les rangs pour aider les élèves à tracer le schéma en barres.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Reprendre</a:t>
            </a:r>
            <a:r>
              <a:rPr lang="fr-FR" sz="1200" b="0" i="0" baseline="0" dirty="0">
                <a:solidFill>
                  <a:srgbClr val="8296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b="0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collectif :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omment</a:t>
            </a:r>
            <a:r>
              <a:rPr lang="fr-FR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avez-vous tracé votre schéma ? </a:t>
            </a:r>
            <a:r>
              <a:rPr lang="fr-FR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émerger qu’il faut tracer 2 petites barres côte à côte pour représenter chacune des 2 citernes et une grande barre pour représenter le tout.</a:t>
            </a:r>
            <a:endParaRPr sz="1200" b="0" i="0" dirty="0">
              <a:solidFill>
                <a:srgbClr val="8296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54" name="Google Shape;854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846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3E85A11A-F4A1-31BC-9178-457624D2F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>
            <a:extLst>
              <a:ext uri="{FF2B5EF4-FFF2-40B4-BE49-F238E27FC236}">
                <a16:creationId xmlns:a16="http://schemas.microsoft.com/office/drawing/2014/main" id="{DFB0960B-7700-8ECD-AA9C-43B640CBE6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>
            <a:extLst>
              <a:ext uri="{FF2B5EF4-FFF2-40B4-BE49-F238E27FC236}">
                <a16:creationId xmlns:a16="http://schemas.microsoft.com/office/drawing/2014/main" id="{4D9C9088-D2DC-A662-9B0B-7C6D4A264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/>
              <a:t>Voici le schéma en barres vide.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Qu’avez-vous placé dans la plus grande barre ? → Le nombre total de litres d’eau.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 dirty="0"/>
              <a:t>Connait-on ce total ? → Oui, c’est 480.</a:t>
            </a:r>
            <a:endParaRPr dirty="0"/>
          </a:p>
        </p:txBody>
      </p:sp>
      <p:sp>
        <p:nvSpPr>
          <p:cNvPr id="98" name="Google Shape;98;p4:notes">
            <a:extLst>
              <a:ext uri="{FF2B5EF4-FFF2-40B4-BE49-F238E27FC236}">
                <a16:creationId xmlns:a16="http://schemas.microsoft.com/office/drawing/2014/main" id="{AE81358A-B52F-4748-1ECD-16912D272E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831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58986997-CE29-7A73-DA48-8ED508DA0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7D905B86-B393-3054-2F8F-FB9F90932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796226E1-C090-E8C2-5043-B274810E8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ensuit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 nombre de litres de la première citerne.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Où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l’écrit-on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</a:t>
            </a: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une des petites barres, car c’est une</a:t>
            </a:r>
            <a:r>
              <a:rPr lang="fr-FR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parties.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C93ED87D-DE93-154B-6F92-B54D27A43C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35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6A8EED56-34D8-BAC1-7CB2-A42C5AC1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6392E47C-A355-9192-EFE0-7A4DA2A5F4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6D79CE68-208E-957E-1B57-7E5F25973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Voici le nombre de litres de la première citerne.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Qu’avez-vous placé dans l’autre petite barre ?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 point d’interrogation, car </a:t>
            </a:r>
            <a:r>
              <a:rPr lang="fr-FR" sz="1200" b="0" i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cherche combien de litres il y a dans la seconde citerne.</a:t>
            </a:r>
            <a:endParaRPr lang="fr-FR" b="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8808B622-C30B-A195-7909-F19DA9C116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6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5985CC90-39C3-11A4-019C-3F2D6161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3878DD57-90C5-54DD-6120-A12A9CFB64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B4F2E578-156C-667C-3902-295985034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baseline="0" dirty="0"/>
              <a:t>Nous avons tracé le</a:t>
            </a:r>
            <a:r>
              <a:rPr lang="fr-FR" b="0" i="1" dirty="0"/>
              <a:t> schéma en barres qui représente</a:t>
            </a:r>
            <a:r>
              <a:rPr lang="fr-FR" b="0" i="1" baseline="0" dirty="0"/>
              <a:t> notre problème</a:t>
            </a:r>
            <a:r>
              <a:rPr lang="fr-FR" b="0" i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 opération avez-vous écrite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Interroger un élève. Faire verbaliser qu’il fallait faire une soustraction.</a:t>
            </a:r>
          </a:p>
        </p:txBody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089345CB-9918-160A-DB0D-CCDC974903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88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2560ADE4-E39A-1D71-C8D4-7B194B709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5DF286AA-D70F-80F0-55C7-54DFBE570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65ADEACA-6958-1C1F-96BF-1E0E9DC2C4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→ 480 - 125.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42A0CE80-74FE-0926-16DC-6F214030DB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0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17D797E5-3931-D688-CFEA-2B342134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>
            <a:extLst>
              <a:ext uri="{FF2B5EF4-FFF2-40B4-BE49-F238E27FC236}">
                <a16:creationId xmlns:a16="http://schemas.microsoft.com/office/drawing/2014/main" id="{10DB03DC-F375-93BB-576A-5D3F77ACA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>
            <a:extLst>
              <a:ext uri="{FF2B5EF4-FFF2-40B4-BE49-F238E27FC236}">
                <a16:creationId xmlns:a16="http://schemas.microsoft.com/office/drawing/2014/main" id="{2740AE64-2D51-29DE-81E3-7BC754FAE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480 – 125 = combien ? Quel</a:t>
            </a:r>
            <a:r>
              <a:rPr lang="fr-FR" b="0" i="1" baseline="0" dirty="0"/>
              <a:t> résultat avez-vous trouvé ?</a:t>
            </a:r>
            <a:endParaRPr i="0" dirty="0"/>
          </a:p>
        </p:txBody>
      </p:sp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ED9784E5-6A2F-835F-9C24-E79D18AF7C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69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2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vient de représenter le problème par un schéma en barres.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À présent,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prenez vos ardoises et écrivez l’opération à faire pour trouver le nombre de guirlandes citrouilles.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Laisser un instant, puis reprendre en collectif : </a:t>
            </a: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quelle opération correspond à ce schéma en barres ? → Une soustraction.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Laquelle ? </a:t>
            </a: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2827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F6E968B3-5B10-DB67-EA6D-C23A09619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161B5162-3C10-C136-41FB-55BBC8B46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D7E58065-765C-6B97-B72D-FEE6E6871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>
                <a:latin typeface="Calibri" panose="020F0502020204030204" pitchFamily="34" charset="0"/>
                <a:cs typeface="Calibri" panose="020F0502020204030204" pitchFamily="34" charset="0"/>
              </a:rPr>
              <a:t>→ 480 – 125 = 355.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Faire expliciter sa procédure par l’élève interrogé</a:t>
            </a: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(travail sur unités, dizaines et unités ou encore par complément).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0" baseline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Interroger un élève pour qu’il rappelle la question et propose sa phrase réponse.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E055A89C-0CA8-0902-AA34-442B0C0872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274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DBDDDC49-6E2C-EFB8-FC11-49E7160FF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>
            <a:extLst>
              <a:ext uri="{FF2B5EF4-FFF2-40B4-BE49-F238E27FC236}">
                <a16:creationId xmlns:a16="http://schemas.microsoft.com/office/drawing/2014/main" id="{58AF5441-E537-DF72-136D-22D2644A9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>
            <a:extLst>
              <a:ext uri="{FF2B5EF4-FFF2-40B4-BE49-F238E27FC236}">
                <a16:creationId xmlns:a16="http://schemas.microsoft.com/office/drawing/2014/main" id="{E8C79CA8-87B0-46E8-BE81-C7C6F7F6FD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>
                <a:sym typeface="Symbol" panose="05050102010706020507" pitchFamily="18" charset="2"/>
              </a:rPr>
              <a:t> </a:t>
            </a:r>
            <a:r>
              <a:rPr lang="fr-FR" b="0" i="1" dirty="0"/>
              <a:t>La seconde citerne contient 355 litres.</a:t>
            </a:r>
            <a:endParaRPr i="0" dirty="0"/>
          </a:p>
        </p:txBody>
      </p:sp>
      <p:sp>
        <p:nvSpPr>
          <p:cNvPr id="259" name="Google Shape;259;p13:notes">
            <a:extLst>
              <a:ext uri="{FF2B5EF4-FFF2-40B4-BE49-F238E27FC236}">
                <a16:creationId xmlns:a16="http://schemas.microsoft.com/office/drawing/2014/main" id="{A6AE5220-B6B7-BC82-53AC-3E6A246DFE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</a:rPr>
              <a:pPr/>
              <a:t>71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57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un autre problème que vous allez résoudre sur votre ardoise.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l’énoncé, puis de présenter le tableau. Laisser les élèves chercher, puis faire une correction rapide.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25 + 23 + 28 = 76.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</a:t>
            </a:r>
            <a:r>
              <a:rPr lang="fr-FR" b="0" i="0" dirty="0"/>
              <a:t> : Il y a 76 élèves en cycle 2.</a:t>
            </a:r>
            <a:endParaRPr lang="fr-FR" dirty="0"/>
          </a:p>
        </p:txBody>
      </p:sp>
      <p:sp>
        <p:nvSpPr>
          <p:cNvPr id="1575" name="Google Shape;1575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916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i="1" dirty="0"/>
              <a:t>Aujourd’hui, vous allez résoudre deux problèmes par écrit pour vérifier que vous avez bien compris comment on construit un schéma en barres.</a:t>
            </a:r>
            <a:endParaRPr dirty="0"/>
          </a:p>
        </p:txBody>
      </p:sp>
      <p:sp>
        <p:nvSpPr>
          <p:cNvPr id="83" name="Google Shape;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7877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5" name="Google Shape;1305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b="0" i="1" dirty="0"/>
              <a:t>Voici le premier problème.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S’il n’y a pas de question relative au vocabulaire, distribuer la fiche réponse.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allez résoudre</a:t>
            </a:r>
            <a:r>
              <a:rPr lang="fr-FR" sz="1200" b="0" i="1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ce problème. Le schéma en barres est déjà tracé, vous devez le compléter.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Laisser entre 5 et 7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minutes aux élèves pour résoudre le problème.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endParaRPr lang="fr-FR" sz="1200" b="0" i="0" baseline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Faire une correction collective des 2 problèmes </a:t>
            </a:r>
            <a:r>
              <a:rPr lang="fr-FR" sz="1200" b="1" i="0" u="sng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après</a:t>
            </a:r>
            <a:r>
              <a:rPr lang="fr-FR" sz="1200" b="1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la résolution du </a:t>
            </a:r>
            <a:r>
              <a:rPr lang="fr-FR" sz="1200" b="1" i="0" baseline="0" dirty="0" err="1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1200" b="1" i="0" baseline="30000" dirty="0" err="1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fr-FR" sz="1200" b="1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problème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en détaillant les étapes </a:t>
            </a:r>
            <a:r>
              <a:rPr lang="fr-FR" b="0" i="0" dirty="0"/>
              <a:t>: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0" dirty="0"/>
              <a:t>schéma en barres et modélisation.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180 –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b="0" i="0" dirty="0"/>
              <a:t>126 =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5</a:t>
            </a:r>
            <a:r>
              <a:rPr lang="fr-FR" b="0" i="0" dirty="0"/>
              <a:t>4.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 </a:t>
            </a:r>
            <a:r>
              <a:rPr lang="fr-FR" b="0" i="0" dirty="0"/>
              <a:t>:  54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b="0" i="0" dirty="0"/>
              <a:t>enfants ne pratiquent pas de sport en dehors de l’école.</a:t>
            </a:r>
          </a:p>
        </p:txBody>
      </p:sp>
      <p:sp>
        <p:nvSpPr>
          <p:cNvPr id="1306" name="Google Shape;1306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203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>
          <a:extLst>
            <a:ext uri="{FF2B5EF4-FFF2-40B4-BE49-F238E27FC236}">
              <a16:creationId xmlns:a16="http://schemas.microsoft.com/office/drawing/2014/main" id="{30D076AA-8E34-276C-48F1-E572292E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2:notes">
            <a:extLst>
              <a:ext uri="{FF2B5EF4-FFF2-40B4-BE49-F238E27FC236}">
                <a16:creationId xmlns:a16="http://schemas.microsoft.com/office/drawing/2014/main" id="{8389F177-05B0-4466-16FA-D476114F6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5" name="Google Shape;1305;p82:notes">
            <a:extLst>
              <a:ext uri="{FF2B5EF4-FFF2-40B4-BE49-F238E27FC236}">
                <a16:creationId xmlns:a16="http://schemas.microsoft.com/office/drawing/2014/main" id="{0BA2AACD-6371-E8F2-885B-4D7AB9262E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Voici le second problème.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/>
              <a:t>Demander à un élève de lire le problème et de le </a:t>
            </a:r>
            <a:r>
              <a:rPr lang="fr-FR" b="0"/>
              <a:t>reformuler.</a:t>
            </a:r>
            <a:endParaRPr lang="fr-FR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allez résoudre</a:t>
            </a:r>
            <a:r>
              <a:rPr lang="fr-FR" sz="1200" b="0" i="1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ce problème. Ici, ce sera à vous de tracer le schéma en barres.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Laisser entre 5 et 7 minutes aux élèves pour résoudre le problème.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endParaRPr lang="fr-FR" sz="1200" b="0" i="0" dirty="0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200"/>
              <a:buFont typeface="Arial"/>
              <a:buNone/>
              <a:tabLst/>
              <a:defRPr/>
            </a:pP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Faire une correction collective à la suite de la correction du 1</a:t>
            </a:r>
            <a:r>
              <a:rPr lang="fr-FR" sz="1200" b="0" i="0" baseline="3000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problème en détaillant les étapes </a:t>
            </a:r>
            <a:r>
              <a:rPr lang="fr-FR" b="0" i="0" dirty="0"/>
              <a:t>: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b="0" dirty="0"/>
              <a:t>schéma en barres et modélisation.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Calcul</a:t>
            </a:r>
            <a:r>
              <a:rPr lang="fr-FR" b="0" i="0" dirty="0"/>
              <a:t> : 37 +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b="0" i="0" dirty="0"/>
              <a:t>46 =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b="0" i="0" dirty="0"/>
              <a:t>83.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dirty="0"/>
              <a:t>Phrase réponse </a:t>
            </a:r>
            <a:r>
              <a:rPr lang="fr-FR" b="0" i="0" dirty="0"/>
              <a:t>: Rose a 83</a:t>
            </a:r>
            <a:r>
              <a:rPr lang="fr-FR" sz="1200" b="0" i="0" baseline="0" dirty="0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b="0" i="0" dirty="0"/>
              <a:t>cartes dans son album.</a:t>
            </a:r>
          </a:p>
        </p:txBody>
      </p:sp>
      <p:sp>
        <p:nvSpPr>
          <p:cNvPr id="1306" name="Google Shape;1306;p82:notes">
            <a:extLst>
              <a:ext uri="{FF2B5EF4-FFF2-40B4-BE49-F238E27FC236}">
                <a16:creationId xmlns:a16="http://schemas.microsoft.com/office/drawing/2014/main" id="{AC39B09B-1B3A-27EA-6FFC-CFC515F6C1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baseline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→ 120 – 56.</a:t>
            </a:r>
            <a:r>
              <a:rPr lang="fr-FR" b="0" i="0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98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1" dirty="0"/>
              <a:t>120 – 56 = combien ? Calculez le résultat.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i="0" dirty="0"/>
              <a:t>Laisser un court temps de recherche, puis interroger un élève.</a:t>
            </a:r>
            <a:endParaRPr i="0" dirty="0"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fr-FR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6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 userDrawn="1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preserve="1" userDrawn="1">
  <p:cSld name="2_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Deux contenu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0ADA8164-4375-914B-AFD0-650327321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userDrawn="1">
  <p:cSld name="1_Titre et contenu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 userDrawn="1">
  <p:cSld name="1_V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2_Titre et conten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38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2.xml"/><Relationship Id="rId7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5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2784971" y="3327284"/>
            <a:ext cx="4845104" cy="315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sng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19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</a:t>
            </a:r>
            <a:r>
              <a:rPr lang="fr-FR" sz="16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une partie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6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sng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</a:t>
            </a:r>
            <a:r>
              <a:rPr lang="fr-FR" sz="1600" b="1" i="0" u="sng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le tout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21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6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22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le tout</a:t>
            </a:r>
            <a:endParaRPr sz="16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23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le tout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24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Rechercher une partie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fr-FR" sz="16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Séance 25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fr-FR" sz="16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Évaluation</a:t>
            </a:r>
            <a:endParaRPr lang="fr-FR" sz="16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A394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600" b="0" i="0" u="none" strike="noStrike" cap="none" dirty="0">
              <a:solidFill>
                <a:srgbClr val="A394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3579578" y="2697113"/>
            <a:ext cx="212338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SOMMAIRE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D2D2B18-C5F8-C0E0-C189-692EBE02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9597E13-4B60-7EAF-B593-76D57E19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0009604-E3EC-95A5-48C7-623030EE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0B26E8D1-8473-66B8-C392-DF5636AB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B07145B-2AA2-C6B9-33C4-D8EF7407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85DDAAC-7B48-D45F-F2C3-1E167139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72AF2217-13F1-D9BD-BF7A-52B2B1B9F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7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797E11E7-C262-0795-6B50-57DFF8BF9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7EC3EFE7-A8FD-1C9A-298D-167CE6DC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AD6FC10-237D-0356-D1D9-A12C8485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14F3E2B9-935F-16FD-155F-BA88C2148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A8DDA30-D36C-4855-0035-1EABB50EF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FE954A48-345E-F170-4B99-E5B38DD5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7C7ECEC4-E685-312D-98AE-8B952E2A6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CB19C06-143A-0BF4-63DA-1AFF952E4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7899FF3D-788B-0403-674A-D5E1DC35C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A0D2B4FD-C8A0-4A80-2E2E-68BB264E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92D2306-601D-CD04-6957-5074A9C89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553BBCD9-26E4-6FC0-B56A-C77876EE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2C07A12-8FC2-2532-8E39-78C1BFFC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0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5D7E5882-DB52-5B69-9B39-B90C10380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762C421-2255-87A7-595D-4F75F3FD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DE9EDEDA-0E1F-0D7D-FF86-7C6781EC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F74521A7-0F07-1746-1BFC-D60EC6B1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0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C626E68-7329-A8DA-8223-A102B66B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1AD5118A-E004-275B-FD05-7A55AA905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1E8B6E39-E3C8-D37E-20CB-1A58E4DA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36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0439983A-AF70-DE19-8726-1BA0904A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F76E43B0-5BC1-AD74-6C63-73A20048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8072103-8457-5210-6A2E-9062D26B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4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73415C8-3AB5-E53B-8E97-E3A626C7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8A74154-2011-71B4-93C8-9A031449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9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73E0AC9-FA80-C8C0-1D8C-888F4561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0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48F287D-3F0A-003D-A177-6BC4884F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30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DF1A8463-D57A-80F6-344A-450FFCE9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F7B46057-8551-BA67-EE43-A7A670072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4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E530A34-D458-2CBF-C374-876D4A9E6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E7F3ABD1-F45D-20F1-4AE7-D038306C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372C817D-7182-FE39-9221-846B0A236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53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0D106BE5-E7B3-4575-03DE-B0E3C2049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1D99CAA0-6632-D29E-11A3-EB91A502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4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A5A2DD5-9982-F472-5C4E-E209955F8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9ABC199A-96CA-77DC-9563-418CCBE8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DE8FA4AD-7338-567A-CA15-9404B5EA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2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1F07B081-4778-A472-8203-104E7A19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6FCF4CC-96C3-D8EB-9B22-0918EED2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42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58E0DEB9-66E4-AE88-FD92-C758A1163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590A851-35A8-CE5C-9A99-6D6A81AF8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54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A945390A-2CD3-3E5E-6472-A505684D0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E5DB931-570E-6623-CCB4-7C39C4D6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00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3727A1CF-E24F-D0AE-DD0F-4418DFE7B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1330E4A-75EB-5100-8999-135BD24A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2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A0A088D5-9E0B-3421-4A0F-3D94A7E0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88FD4BE-3266-106F-AA38-B532CB741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19ED3D2-A500-A6A0-4356-52FA61DA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5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90FA9C14-6688-DF09-7E99-FC33ADE6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10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6AE6D2A-34AC-A3F4-3B36-69DC29AC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7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979EB277-3F32-D9FD-4716-1E784B035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CD154E48-F73F-75C4-F3E5-84D20864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55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2A62A18-D647-FB4C-3525-71C47666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B68800EF-861A-82BB-145F-CF4FCAC6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A5A1121-D998-12FB-E092-513C0FC9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2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75EE151-B9A4-B3B5-9952-4DAD0208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2B4429CD-D8DC-D7D4-1491-B3F8FC9BC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5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4D1082AF-5672-B6BB-8D1D-DA919B18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B6980291-7705-2D1A-4B95-AB062B506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9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AF710E0A-4766-5C02-FDE5-8F10B2181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50B067AF-3C8A-47B8-A05E-23585F5B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9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56B7CD20-229D-F9EE-ACD8-8A18198D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AB853AB9-DC50-B048-91C0-547500EDC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18C5CAF8-BB57-F5EB-F296-043F7962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7279B61-FBD6-352F-2CF5-348457F0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1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4D3DD43-311C-8810-B527-F157C143E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A4B24E53-453C-CC7A-9990-D5620DB6E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583347C-BEC5-2F71-04FC-22026037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5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D8BC8C7E-BAD2-5216-051E-C43F9B2E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F728A57-AC0F-30F9-B2FF-DA8EE889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2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A56986B6-F312-E515-16B2-41302C38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E35C789-91CF-AD68-0CF0-D921232A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3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FF3DC3E2-5F75-C41B-6744-D94E22F13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5177ECE7-DBD8-D508-D257-2E5945E0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8021C2AA-FA83-25DC-C510-D896482F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4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D4F7E644-C437-3C6F-9657-9C1AD916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3095E48-815F-4DAB-5AAA-26EBD00F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70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>
          <a:extLst>
            <a:ext uri="{FF2B5EF4-FFF2-40B4-BE49-F238E27FC236}">
              <a16:creationId xmlns:a16="http://schemas.microsoft.com/office/drawing/2014/main" id="{02B71C00-2E2B-F928-83E7-E5A5E2B25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A163DFF-5E04-9F75-08F1-E88C41A4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71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8986662C-3B48-262A-3DC7-6DA11331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2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3E13177-9FD7-861C-566C-0755384A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306B006F-BA0F-10C1-5D01-99D38A959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ligne&#10;&#10;Le contenu généré par l’IA peut être incorrect.">
            <a:extLst>
              <a:ext uri="{FF2B5EF4-FFF2-40B4-BE49-F238E27FC236}">
                <a16:creationId xmlns:a16="http://schemas.microsoft.com/office/drawing/2014/main" id="{A7E866FA-9B79-33C9-90F0-77DC5D05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5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75A8532-3C8C-D68C-F1F9-D00058D3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B55F4BE6-9B9B-3978-30A0-A1239EE97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9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8EA1797-78DF-FD83-2015-7AAB9BD24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FFB7D9B0-D4E5-D781-3BA6-14B58E56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0083A6F6-C544-2FB5-F08A-CAAAB1054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ABCF1FD1-C264-22A1-D327-F43E30208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2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0114A342-7359-E196-5EBB-F1121D1F9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9FECA69A-B8C1-32A6-59C6-056808300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924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40991234-C30F-07FF-56DF-70B2894D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5C98243-91AA-D0FF-2C25-C8953151E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3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432F5913-9684-2665-8ACD-008B430D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766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441C6DA7-0DC0-3B8E-8072-102CCE8E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91AC638-AB35-923F-BA94-3618E1FC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7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6D6CCD4E-2A56-C885-95D0-53E17FD2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95EB5AC-AE3E-B934-086B-A6661B2A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112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9A68721-9EAC-E178-683E-FFC67639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garçon&#10;&#10;Le contenu généré par l’IA peut être incorrect.">
            <a:extLst>
              <a:ext uri="{FF2B5EF4-FFF2-40B4-BE49-F238E27FC236}">
                <a16:creationId xmlns:a16="http://schemas.microsoft.com/office/drawing/2014/main" id="{2226E6C4-56EA-86DB-AE8A-056A0A63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9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67AACB1-F575-DB64-A973-7B80BF9D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>
          <a:extLst>
            <a:ext uri="{FF2B5EF4-FFF2-40B4-BE49-F238E27FC236}">
              <a16:creationId xmlns:a16="http://schemas.microsoft.com/office/drawing/2014/main" id="{EFFE09CB-F706-FF6B-B4A6-AF144E22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60B36F6-1D88-0D53-F3CB-A0CE9001B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EDC557F-6B58-8397-5B79-4F181C04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27539731-8475-BD0B-2CCB-FC3B5521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9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C2C895EEC4E44B0B53F68476E4C38" ma:contentTypeVersion="19" ma:contentTypeDescription="Create a new document." ma:contentTypeScope="" ma:versionID="18803a878aac849c00b4a01ccbe54988">
  <xsd:schema xmlns:xsd="http://www.w3.org/2001/XMLSchema" xmlns:xs="http://www.w3.org/2001/XMLSchema" xmlns:p="http://schemas.microsoft.com/office/2006/metadata/properties" xmlns:ns2="cd84cc96-e4f0-4e7f-873a-a508fb658c41" xmlns:ns3="27f64e36-29aa-44d5-a3e0-06242cad7d4d" targetNamespace="http://schemas.microsoft.com/office/2006/metadata/properties" ma:root="true" ma:fieldsID="780e55d487851c59b72b49e6c88a20c9" ns2:_="" ns3:_="">
    <xsd:import namespace="cd84cc96-e4f0-4e7f-873a-a508fb658c41"/>
    <xsd:import namespace="27f64e36-29aa-44d5-a3e0-06242cad7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4cc96-e4f0-4e7f-873a-a508fb658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64e36-29aa-44d5-a3e0-06242cad7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9781d-db56-47c3-b873-85a7506b6ab1}" ma:internalName="TaxCatchAll" ma:showField="CatchAllData" ma:web="27f64e36-29aa-44d5-a3e0-06242cad7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4cc96-e4f0-4e7f-873a-a508fb658c41">
      <Terms xmlns="http://schemas.microsoft.com/office/infopath/2007/PartnerControls"/>
    </lcf76f155ced4ddcb4097134ff3c332f>
    <TaxCatchAll xmlns="27f64e36-29aa-44d5-a3e0-06242cad7d4d" xsi:nil="true"/>
  </documentManagement>
</p:properties>
</file>

<file path=customXml/itemProps1.xml><?xml version="1.0" encoding="utf-8"?>
<ds:datastoreItem xmlns:ds="http://schemas.openxmlformats.org/officeDocument/2006/customXml" ds:itemID="{E7617134-105C-4908-A9B0-983059EDD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E9C028-C7E6-45D8-8529-16D8AB97F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4cc96-e4f0-4e7f-873a-a508fb658c41"/>
    <ds:schemaRef ds:uri="27f64e36-29aa-44d5-a3e0-06242cad7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B2741-C8F1-46F5-9A35-A23910A3993E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27f64e36-29aa-44d5-a3e0-06242cad7d4d"/>
    <ds:schemaRef ds:uri="http://schemas.openxmlformats.org/package/2006/metadata/core-properties"/>
    <ds:schemaRef ds:uri="http://schemas.microsoft.com/office/2006/documentManagement/types"/>
    <ds:schemaRef ds:uri="cd84cc96-e4f0-4e7f-873a-a508fb658c4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3180</Words>
  <Application>Microsoft Office PowerPoint</Application>
  <PresentationFormat>Affichage à l'écran (4:3)</PresentationFormat>
  <Paragraphs>309</Paragraphs>
  <Slides>75</Slides>
  <Notes>75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75</vt:i4>
      </vt:variant>
    </vt:vector>
  </HeadingPairs>
  <TitlesOfParts>
    <vt:vector size="81" baseType="lpstr">
      <vt:lpstr>Arial</vt:lpstr>
      <vt:lpstr>Calibri</vt:lpstr>
      <vt:lpstr>Symbol</vt:lpstr>
      <vt:lpstr>Verdana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TAILLADE JUSTINE</cp:lastModifiedBy>
  <cp:revision>216</cp:revision>
  <dcterms:created xsi:type="dcterms:W3CDTF">2022-01-07T11:15:07Z</dcterms:created>
  <dcterms:modified xsi:type="dcterms:W3CDTF">2025-04-01T14:00:20Z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0x010100C56C2C895EEC4E44B0B53F68476E4C38</vt:lpwstr>
  </property>
  <property fmtid="{D5CDD505-2E9C-101B-9397-08002B2CF9AE}" pid="3" name="MediaServiceImageTags">
    <vt:lpwstr/>
  </property>
</Properties>
</file>