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9.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5" r:id="rId5"/>
    <p:sldMasterId id="2147483690" r:id="rId6"/>
    <p:sldMasterId id="2147483693" r:id="rId7"/>
    <p:sldMasterId id="2147483696" r:id="rId8"/>
    <p:sldMasterId id="2147483670" r:id="rId9"/>
    <p:sldMasterId id="2147483676" r:id="rId10"/>
    <p:sldMasterId id="2147483681" r:id="rId11"/>
    <p:sldMasterId id="2147483699" r:id="rId12"/>
    <p:sldMasterId id="2147483704" r:id="rId13"/>
  </p:sldMasterIdLst>
  <p:notesMasterIdLst>
    <p:notesMasterId r:id="rId57"/>
  </p:notesMasterIdLst>
  <p:sldIdLst>
    <p:sldId id="256" r:id="rId14"/>
    <p:sldId id="272" r:id="rId15"/>
    <p:sldId id="293" r:id="rId16"/>
    <p:sldId id="294" r:id="rId17"/>
    <p:sldId id="295" r:id="rId18"/>
    <p:sldId id="296" r:id="rId19"/>
    <p:sldId id="299" r:id="rId20"/>
    <p:sldId id="300" r:id="rId21"/>
    <p:sldId id="301" r:id="rId22"/>
    <p:sldId id="302" r:id="rId23"/>
    <p:sldId id="303" r:id="rId24"/>
    <p:sldId id="304" r:id="rId25"/>
    <p:sldId id="305" r:id="rId26"/>
    <p:sldId id="306" r:id="rId27"/>
    <p:sldId id="307" r:id="rId28"/>
    <p:sldId id="308" r:id="rId29"/>
    <p:sldId id="309" r:id="rId30"/>
    <p:sldId id="338" r:id="rId31"/>
    <p:sldId id="339" r:id="rId32"/>
    <p:sldId id="340" r:id="rId33"/>
    <p:sldId id="341" r:id="rId34"/>
    <p:sldId id="342" r:id="rId35"/>
    <p:sldId id="343" r:id="rId36"/>
    <p:sldId id="350" r:id="rId37"/>
    <p:sldId id="349" r:id="rId38"/>
    <p:sldId id="325" r:id="rId39"/>
    <p:sldId id="326" r:id="rId40"/>
    <p:sldId id="351" r:id="rId41"/>
    <p:sldId id="327" r:id="rId42"/>
    <p:sldId id="329" r:id="rId43"/>
    <p:sldId id="330" r:id="rId44"/>
    <p:sldId id="331" r:id="rId45"/>
    <p:sldId id="332" r:id="rId46"/>
    <p:sldId id="333" r:id="rId47"/>
    <p:sldId id="334" r:id="rId48"/>
    <p:sldId id="335" r:id="rId49"/>
    <p:sldId id="336" r:id="rId50"/>
    <p:sldId id="352" r:id="rId51"/>
    <p:sldId id="353" r:id="rId52"/>
    <p:sldId id="347" r:id="rId53"/>
    <p:sldId id="348" r:id="rId54"/>
    <p:sldId id="337" r:id="rId55"/>
    <p:sldId id="488"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875900-4CD5-0B77-42CA-03FBCC6F856F}" name="Pauline Lion" initials="PL" userId="48ef9a2cfb904c2c" providerId="Windows Live"/>
  <p188:author id="{8035A710-E786-5AD4-6E6B-F2C4540F2679}" name="CHAUVELLIER ANNE" initials="CA" userId="S::ACHAUVELLIER@editions-hatier.fr::f6f57ace-c9cf-44ce-941b-3615434e65b1" providerId="AD"/>
  <p188:author id="{7F7E7B9F-1A3E-4D99-E946-F9A38FEEBA9F}" name="HACHE Caroline" initials="HC" userId="S::caroline.hache_univ-amu.fr#ext#@hachette.onmicrosoft.com::8f7bb2c5-af1f-4ec9-9672-c04e07afd9f4" providerId="AD"/>
  <p188:author id="{D1DA31B1-B817-6551-D189-800565F96188}" name="sylvie.advenier" initials="sy" userId="S::sylvie.advenier_gmail.com#ext#@hachette.onmicrosoft.com::62265617-bba0-4816-b687-fd9955c55dd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UVELLIER ANNE" initials="CA" lastIdx="4" clrIdx="0">
    <p:extLst>
      <p:ext uri="{19B8F6BF-5375-455C-9EA6-DF929625EA0E}">
        <p15:presenceInfo xmlns:p15="http://schemas.microsoft.com/office/powerpoint/2012/main" userId="S::ACHAUVELLIER@editions-hatier.fr::63234966-364e-422f-8c52-45fd5239a521" providerId="AD"/>
      </p:ext>
    </p:extLst>
  </p:cmAuthor>
  <p:cmAuthor id="2" name="catherine.mallard2" initials="ca" lastIdx="4" clrIdx="1">
    <p:extLst>
      <p:ext uri="{19B8F6BF-5375-455C-9EA6-DF929625EA0E}">
        <p15:presenceInfo xmlns:p15="http://schemas.microsoft.com/office/powerpoint/2012/main" userId="S::catherine.mallard2_gmail.com#ext#@hachette.onmicrosoft.com::943e5806-a044-4790-a0a9-05d7075f8f80" providerId="AD"/>
      </p:ext>
    </p:extLst>
  </p:cmAuthor>
  <p:cmAuthor id="3" name="Catherine MALLARD" initials="CM" lastIdx="1" clrIdx="2">
    <p:extLst>
      <p:ext uri="{19B8F6BF-5375-455C-9EA6-DF929625EA0E}">
        <p15:presenceInfo xmlns:p15="http://schemas.microsoft.com/office/powerpoint/2012/main" userId="S::catherine.mallard@ac-orleans-tours.fr::6a472aea-0836-4e0d-8018-3eacbc2442a1" providerId="AD"/>
      </p:ext>
    </p:extLst>
  </p:cmAuthor>
  <p:cmAuthor id="4" name="Justine Taillade" initials="JT" lastIdx="3" clrIdx="3">
    <p:extLst>
      <p:ext uri="{19B8F6BF-5375-455C-9EA6-DF929625EA0E}">
        <p15:presenceInfo xmlns:p15="http://schemas.microsoft.com/office/powerpoint/2012/main" userId="Justine Taillad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234"/>
    <a:srgbClr val="E67B15"/>
    <a:srgbClr val="2378C0"/>
    <a:srgbClr val="B14A11"/>
    <a:srgbClr val="1A1A18"/>
    <a:srgbClr val="1D8F60"/>
    <a:srgbClr val="FFED00"/>
    <a:srgbClr val="DC007D"/>
    <a:srgbClr val="BCCF1F"/>
    <a:srgbClr val="D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0DE589-B693-4186-B056-8BF95E0D8987}" v="43" dt="2025-03-20T11:22:54.5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90557" autoAdjust="0"/>
  </p:normalViewPr>
  <p:slideViewPr>
    <p:cSldViewPr snapToGrid="0">
      <p:cViewPr varScale="1">
        <p:scale>
          <a:sx n="100" d="100"/>
          <a:sy n="100" d="100"/>
        </p:scale>
        <p:origin x="2088" y="84"/>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viewProps" Target="view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38.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ILLADE JUSTINE" userId="7689be7a-6074-46a5-a6a4-f2fd3e4f6393" providerId="ADAL" clId="{690DE589-B693-4186-B056-8BF95E0D8987}"/>
    <pc:docChg chg="undo custSel modSld modMainMaster">
      <pc:chgData name="TAILLADE JUSTINE" userId="7689be7a-6074-46a5-a6a4-f2fd3e4f6393" providerId="ADAL" clId="{690DE589-B693-4186-B056-8BF95E0D8987}" dt="2025-03-21T10:34:20.819" v="233" actId="20577"/>
      <pc:docMkLst>
        <pc:docMk/>
      </pc:docMkLst>
      <pc:sldChg chg="addSp delSp modSp mod">
        <pc:chgData name="TAILLADE JUSTINE" userId="7689be7a-6074-46a5-a6a4-f2fd3e4f6393" providerId="ADAL" clId="{690DE589-B693-4186-B056-8BF95E0D8987}" dt="2025-03-20T11:19:29.860" v="72" actId="962"/>
        <pc:sldMkLst>
          <pc:docMk/>
          <pc:sldMk cId="838659900" sldId="256"/>
        </pc:sldMkLst>
        <pc:spChg chg="del">
          <ac:chgData name="TAILLADE JUSTINE" userId="7689be7a-6074-46a5-a6a4-f2fd3e4f6393" providerId="ADAL" clId="{690DE589-B693-4186-B056-8BF95E0D8987}" dt="2025-03-20T11:17:22.381" v="27" actId="478"/>
          <ac:spMkLst>
            <pc:docMk/>
            <pc:sldMk cId="838659900" sldId="256"/>
            <ac:spMk id="2" creationId="{8151996C-ACCB-46F7-84CF-CD773B2A99A3}"/>
          </ac:spMkLst>
        </pc:spChg>
        <pc:picChg chg="add mod">
          <ac:chgData name="TAILLADE JUSTINE" userId="7689be7a-6074-46a5-a6a4-f2fd3e4f6393" providerId="ADAL" clId="{690DE589-B693-4186-B056-8BF95E0D8987}" dt="2025-03-20T11:19:29.860" v="72" actId="962"/>
          <ac:picMkLst>
            <pc:docMk/>
            <pc:sldMk cId="838659900" sldId="256"/>
            <ac:picMk id="4" creationId="{8ED0CDD1-D5C2-8648-14B6-953572C9F08D}"/>
          </ac:picMkLst>
        </pc:picChg>
      </pc:sldChg>
      <pc:sldChg chg="addSp delSp modSp mod modNotesTx">
        <pc:chgData name="TAILLADE JUSTINE" userId="7689be7a-6074-46a5-a6a4-f2fd3e4f6393" providerId="ADAL" clId="{690DE589-B693-4186-B056-8BF95E0D8987}" dt="2025-03-21T10:32:17.489" v="231" actId="20577"/>
        <pc:sldMkLst>
          <pc:docMk/>
          <pc:sldMk cId="3999926093" sldId="272"/>
        </pc:sldMkLst>
        <pc:spChg chg="del">
          <ac:chgData name="TAILLADE JUSTINE" userId="7689be7a-6074-46a5-a6a4-f2fd3e4f6393" providerId="ADAL" clId="{690DE589-B693-4186-B056-8BF95E0D8987}" dt="2025-03-20T11:17:24.941" v="28" actId="478"/>
          <ac:spMkLst>
            <pc:docMk/>
            <pc:sldMk cId="3999926093" sldId="272"/>
            <ac:spMk id="2" creationId="{2D9A9DD7-19DF-4858-804A-ABD248A16FE4}"/>
          </ac:spMkLst>
        </pc:spChg>
        <pc:spChg chg="del">
          <ac:chgData name="TAILLADE JUSTINE" userId="7689be7a-6074-46a5-a6a4-f2fd3e4f6393" providerId="ADAL" clId="{690DE589-B693-4186-B056-8BF95E0D8987}" dt="2025-03-20T11:17:24.941" v="28" actId="478"/>
          <ac:spMkLst>
            <pc:docMk/>
            <pc:sldMk cId="3999926093" sldId="272"/>
            <ac:spMk id="3" creationId="{440FE843-03D8-449A-89E1-622723946D71}"/>
          </ac:spMkLst>
        </pc:spChg>
        <pc:picChg chg="del">
          <ac:chgData name="TAILLADE JUSTINE" userId="7689be7a-6074-46a5-a6a4-f2fd3e4f6393" providerId="ADAL" clId="{690DE589-B693-4186-B056-8BF95E0D8987}" dt="2025-03-20T11:17:24.941" v="28" actId="478"/>
          <ac:picMkLst>
            <pc:docMk/>
            <pc:sldMk cId="3999926093" sldId="272"/>
            <ac:picMk id="5" creationId="{0D868096-A7CE-412C-8DF9-F8924EC140AF}"/>
          </ac:picMkLst>
        </pc:picChg>
        <pc:picChg chg="add mod">
          <ac:chgData name="TAILLADE JUSTINE" userId="7689be7a-6074-46a5-a6a4-f2fd3e4f6393" providerId="ADAL" clId="{690DE589-B693-4186-B056-8BF95E0D8987}" dt="2025-03-20T11:19:32.731" v="75" actId="962"/>
          <ac:picMkLst>
            <pc:docMk/>
            <pc:sldMk cId="3999926093" sldId="272"/>
            <ac:picMk id="6" creationId="{483DF316-935A-9206-A018-04C114F589E3}"/>
          </ac:picMkLst>
        </pc:picChg>
      </pc:sldChg>
      <pc:sldChg chg="addSp delSp modSp mod modNotesTx">
        <pc:chgData name="TAILLADE JUSTINE" userId="7689be7a-6074-46a5-a6a4-f2fd3e4f6393" providerId="ADAL" clId="{690DE589-B693-4186-B056-8BF95E0D8987}" dt="2025-03-21T09:26:24.901" v="211" actId="6549"/>
        <pc:sldMkLst>
          <pc:docMk/>
          <pc:sldMk cId="84052177" sldId="293"/>
        </pc:sldMkLst>
        <pc:spChg chg="del">
          <ac:chgData name="TAILLADE JUSTINE" userId="7689be7a-6074-46a5-a6a4-f2fd3e4f6393" providerId="ADAL" clId="{690DE589-B693-4186-B056-8BF95E0D8987}" dt="2025-03-20T11:17:27.997" v="29" actId="478"/>
          <ac:spMkLst>
            <pc:docMk/>
            <pc:sldMk cId="84052177" sldId="293"/>
            <ac:spMk id="2" creationId="{85F7834C-7202-4AE9-86F0-C7803D5691D2}"/>
          </ac:spMkLst>
        </pc:spChg>
        <pc:spChg chg="del">
          <ac:chgData name="TAILLADE JUSTINE" userId="7689be7a-6074-46a5-a6a4-f2fd3e4f6393" providerId="ADAL" clId="{690DE589-B693-4186-B056-8BF95E0D8987}" dt="2025-03-20T11:17:27.997" v="29" actId="478"/>
          <ac:spMkLst>
            <pc:docMk/>
            <pc:sldMk cId="84052177" sldId="293"/>
            <ac:spMk id="3" creationId="{6E0F0D3C-9847-4B7C-AC7D-1DCE73AB8B78}"/>
          </ac:spMkLst>
        </pc:spChg>
        <pc:picChg chg="add mod">
          <ac:chgData name="TAILLADE JUSTINE" userId="7689be7a-6074-46a5-a6a4-f2fd3e4f6393" providerId="ADAL" clId="{690DE589-B693-4186-B056-8BF95E0D8987}" dt="2025-03-20T11:19:35.769" v="78" actId="962"/>
          <ac:picMkLst>
            <pc:docMk/>
            <pc:sldMk cId="84052177" sldId="293"/>
            <ac:picMk id="5" creationId="{5E5D2188-E36B-6A18-B75A-5F22C7DD8F0E}"/>
          </ac:picMkLst>
        </pc:picChg>
      </pc:sldChg>
      <pc:sldChg chg="addSp delSp modSp mod modNotesTx">
        <pc:chgData name="TAILLADE JUSTINE" userId="7689be7a-6074-46a5-a6a4-f2fd3e4f6393" providerId="ADAL" clId="{690DE589-B693-4186-B056-8BF95E0D8987}" dt="2025-03-21T09:26:40.413" v="216" actId="6549"/>
        <pc:sldMkLst>
          <pc:docMk/>
          <pc:sldMk cId="3410957493" sldId="294"/>
        </pc:sldMkLst>
        <pc:spChg chg="del">
          <ac:chgData name="TAILLADE JUSTINE" userId="7689be7a-6074-46a5-a6a4-f2fd3e4f6393" providerId="ADAL" clId="{690DE589-B693-4186-B056-8BF95E0D8987}" dt="2025-03-20T11:17:30.085" v="30" actId="478"/>
          <ac:spMkLst>
            <pc:docMk/>
            <pc:sldMk cId="3410957493" sldId="294"/>
            <ac:spMk id="5" creationId="{00000000-0000-0000-0000-000000000000}"/>
          </ac:spMkLst>
        </pc:spChg>
        <pc:spChg chg="del">
          <ac:chgData name="TAILLADE JUSTINE" userId="7689be7a-6074-46a5-a6a4-f2fd3e4f6393" providerId="ADAL" clId="{690DE589-B693-4186-B056-8BF95E0D8987}" dt="2025-03-20T11:17:30.085" v="30" actId="478"/>
          <ac:spMkLst>
            <pc:docMk/>
            <pc:sldMk cId="3410957493" sldId="294"/>
            <ac:spMk id="6" creationId="{85F7834C-7202-4AE9-86F0-C7803D5691D2}"/>
          </ac:spMkLst>
        </pc:spChg>
        <pc:spChg chg="del">
          <ac:chgData name="TAILLADE JUSTINE" userId="7689be7a-6074-46a5-a6a4-f2fd3e4f6393" providerId="ADAL" clId="{690DE589-B693-4186-B056-8BF95E0D8987}" dt="2025-03-20T11:17:30.085" v="30" actId="478"/>
          <ac:spMkLst>
            <pc:docMk/>
            <pc:sldMk cId="3410957493" sldId="294"/>
            <ac:spMk id="7" creationId="{00000000-0000-0000-0000-000000000000}"/>
          </ac:spMkLst>
        </pc:spChg>
        <pc:picChg chg="add mod">
          <ac:chgData name="TAILLADE JUSTINE" userId="7689be7a-6074-46a5-a6a4-f2fd3e4f6393" providerId="ADAL" clId="{690DE589-B693-4186-B056-8BF95E0D8987}" dt="2025-03-20T11:19:40.361" v="81" actId="962"/>
          <ac:picMkLst>
            <pc:docMk/>
            <pc:sldMk cId="3410957493" sldId="294"/>
            <ac:picMk id="3" creationId="{241361DD-3D43-672E-E5AC-7B4FBCCC09C5}"/>
          </ac:picMkLst>
        </pc:picChg>
      </pc:sldChg>
      <pc:sldChg chg="addSp delSp modSp mod modNotesTx">
        <pc:chgData name="TAILLADE JUSTINE" userId="7689be7a-6074-46a5-a6a4-f2fd3e4f6393" providerId="ADAL" clId="{690DE589-B693-4186-B056-8BF95E0D8987}" dt="2025-03-21T09:26:36.573" v="214" actId="6549"/>
        <pc:sldMkLst>
          <pc:docMk/>
          <pc:sldMk cId="3000422305" sldId="295"/>
        </pc:sldMkLst>
        <pc:spChg chg="del">
          <ac:chgData name="TAILLADE JUSTINE" userId="7689be7a-6074-46a5-a6a4-f2fd3e4f6393" providerId="ADAL" clId="{690DE589-B693-4186-B056-8BF95E0D8987}" dt="2025-03-20T11:17:32.213" v="31" actId="478"/>
          <ac:spMkLst>
            <pc:docMk/>
            <pc:sldMk cId="3000422305" sldId="295"/>
            <ac:spMk id="5" creationId="{A895836C-D0A9-47C1-89EE-456C688DFA46}"/>
          </ac:spMkLst>
        </pc:spChg>
        <pc:spChg chg="del">
          <ac:chgData name="TAILLADE JUSTINE" userId="7689be7a-6074-46a5-a6a4-f2fd3e4f6393" providerId="ADAL" clId="{690DE589-B693-4186-B056-8BF95E0D8987}" dt="2025-03-20T11:17:32.213" v="31" actId="478"/>
          <ac:spMkLst>
            <pc:docMk/>
            <pc:sldMk cId="3000422305" sldId="295"/>
            <ac:spMk id="6" creationId="{85F7834C-7202-4AE9-86F0-C7803D5691D2}"/>
          </ac:spMkLst>
        </pc:spChg>
        <pc:spChg chg="del">
          <ac:chgData name="TAILLADE JUSTINE" userId="7689be7a-6074-46a5-a6a4-f2fd3e4f6393" providerId="ADAL" clId="{690DE589-B693-4186-B056-8BF95E0D8987}" dt="2025-03-20T11:17:32.213" v="31" actId="478"/>
          <ac:spMkLst>
            <pc:docMk/>
            <pc:sldMk cId="3000422305" sldId="295"/>
            <ac:spMk id="7" creationId="{CECE4628-EA4E-4725-BE16-BAF1A1FB1140}"/>
          </ac:spMkLst>
        </pc:spChg>
        <pc:picChg chg="add mod">
          <ac:chgData name="TAILLADE JUSTINE" userId="7689be7a-6074-46a5-a6a4-f2fd3e4f6393" providerId="ADAL" clId="{690DE589-B693-4186-B056-8BF95E0D8987}" dt="2025-03-20T11:19:43.096" v="84" actId="962"/>
          <ac:picMkLst>
            <pc:docMk/>
            <pc:sldMk cId="3000422305" sldId="295"/>
            <ac:picMk id="3" creationId="{E996E432-C404-3F80-4473-74F48E761AD4}"/>
          </ac:picMkLst>
        </pc:picChg>
      </pc:sldChg>
      <pc:sldChg chg="addSp delSp modSp mod modNotesTx">
        <pc:chgData name="TAILLADE JUSTINE" userId="7689be7a-6074-46a5-a6a4-f2fd3e4f6393" providerId="ADAL" clId="{690DE589-B693-4186-B056-8BF95E0D8987}" dt="2025-03-21T09:26:48.621" v="217" actId="6549"/>
        <pc:sldMkLst>
          <pc:docMk/>
          <pc:sldMk cId="1210817116" sldId="296"/>
        </pc:sldMkLst>
        <pc:spChg chg="del">
          <ac:chgData name="TAILLADE JUSTINE" userId="7689be7a-6074-46a5-a6a4-f2fd3e4f6393" providerId="ADAL" clId="{690DE589-B693-4186-B056-8BF95E0D8987}" dt="2025-03-20T11:17:34.093" v="32" actId="478"/>
          <ac:spMkLst>
            <pc:docMk/>
            <pc:sldMk cId="1210817116" sldId="296"/>
            <ac:spMk id="6" creationId="{CECE4628-EA4E-4725-BE16-BAF1A1FB1140}"/>
          </ac:spMkLst>
        </pc:spChg>
        <pc:spChg chg="del">
          <ac:chgData name="TAILLADE JUSTINE" userId="7689be7a-6074-46a5-a6a4-f2fd3e4f6393" providerId="ADAL" clId="{690DE589-B693-4186-B056-8BF95E0D8987}" dt="2025-03-20T11:17:34.093" v="32" actId="478"/>
          <ac:spMkLst>
            <pc:docMk/>
            <pc:sldMk cId="1210817116" sldId="296"/>
            <ac:spMk id="7" creationId="{85F7834C-7202-4AE9-86F0-C7803D5691D2}"/>
          </ac:spMkLst>
        </pc:spChg>
        <pc:spChg chg="del">
          <ac:chgData name="TAILLADE JUSTINE" userId="7689be7a-6074-46a5-a6a4-f2fd3e4f6393" providerId="ADAL" clId="{690DE589-B693-4186-B056-8BF95E0D8987}" dt="2025-03-20T11:17:34.093" v="32" actId="478"/>
          <ac:spMkLst>
            <pc:docMk/>
            <pc:sldMk cId="1210817116" sldId="296"/>
            <ac:spMk id="10" creationId="{CECE4628-EA4E-4725-BE16-BAF1A1FB1140}"/>
          </ac:spMkLst>
        </pc:spChg>
        <pc:spChg chg="del">
          <ac:chgData name="TAILLADE JUSTINE" userId="7689be7a-6074-46a5-a6a4-f2fd3e4f6393" providerId="ADAL" clId="{690DE589-B693-4186-B056-8BF95E0D8987}" dt="2025-03-20T11:17:34.093" v="32" actId="478"/>
          <ac:spMkLst>
            <pc:docMk/>
            <pc:sldMk cId="1210817116" sldId="296"/>
            <ac:spMk id="11" creationId="{CECE4628-EA4E-4725-BE16-BAF1A1FB1140}"/>
          </ac:spMkLst>
        </pc:spChg>
        <pc:picChg chg="add mod">
          <ac:chgData name="TAILLADE JUSTINE" userId="7689be7a-6074-46a5-a6a4-f2fd3e4f6393" providerId="ADAL" clId="{690DE589-B693-4186-B056-8BF95E0D8987}" dt="2025-03-20T11:19:51.731" v="87" actId="962"/>
          <ac:picMkLst>
            <pc:docMk/>
            <pc:sldMk cId="1210817116" sldId="296"/>
            <ac:picMk id="3" creationId="{C51BA82D-E644-31E4-9452-CC1FBFDF3857}"/>
          </ac:picMkLst>
        </pc:picChg>
      </pc:sldChg>
      <pc:sldChg chg="addSp delSp modSp mod">
        <pc:chgData name="TAILLADE JUSTINE" userId="7689be7a-6074-46a5-a6a4-f2fd3e4f6393" providerId="ADAL" clId="{690DE589-B693-4186-B056-8BF95E0D8987}" dt="2025-03-20T11:19:55.498" v="90" actId="962"/>
        <pc:sldMkLst>
          <pc:docMk/>
          <pc:sldMk cId="183318050" sldId="299"/>
        </pc:sldMkLst>
        <pc:spChg chg="del">
          <ac:chgData name="TAILLADE JUSTINE" userId="7689be7a-6074-46a5-a6a4-f2fd3e4f6393" providerId="ADAL" clId="{690DE589-B693-4186-B056-8BF95E0D8987}" dt="2025-03-20T11:17:35.981" v="33" actId="478"/>
          <ac:spMkLst>
            <pc:docMk/>
            <pc:sldMk cId="183318050" sldId="299"/>
            <ac:spMk id="2" creationId="{83FB01B5-C89C-4A4A-AA4C-3464C8708AA5}"/>
          </ac:spMkLst>
        </pc:spChg>
        <pc:spChg chg="del">
          <ac:chgData name="TAILLADE JUSTINE" userId="7689be7a-6074-46a5-a6a4-f2fd3e4f6393" providerId="ADAL" clId="{690DE589-B693-4186-B056-8BF95E0D8987}" dt="2025-03-20T11:17:35.981" v="33" actId="478"/>
          <ac:spMkLst>
            <pc:docMk/>
            <pc:sldMk cId="183318050" sldId="299"/>
            <ac:spMk id="4" creationId="{00000000-0000-0000-0000-000000000000}"/>
          </ac:spMkLst>
        </pc:spChg>
        <pc:picChg chg="add mod">
          <ac:chgData name="TAILLADE JUSTINE" userId="7689be7a-6074-46a5-a6a4-f2fd3e4f6393" providerId="ADAL" clId="{690DE589-B693-4186-B056-8BF95E0D8987}" dt="2025-03-20T11:19:55.498" v="90" actId="962"/>
          <ac:picMkLst>
            <pc:docMk/>
            <pc:sldMk cId="183318050" sldId="299"/>
            <ac:picMk id="5" creationId="{64608DBC-8DE6-167E-2AF5-64A39D34831B}"/>
          </ac:picMkLst>
        </pc:picChg>
      </pc:sldChg>
      <pc:sldChg chg="addSp delSp modSp mod modNotesTx">
        <pc:chgData name="TAILLADE JUSTINE" userId="7689be7a-6074-46a5-a6a4-f2fd3e4f6393" providerId="ADAL" clId="{690DE589-B693-4186-B056-8BF95E0D8987}" dt="2025-03-21T09:26:58.965" v="218" actId="20577"/>
        <pc:sldMkLst>
          <pc:docMk/>
          <pc:sldMk cId="906017936" sldId="300"/>
        </pc:sldMkLst>
        <pc:spChg chg="del">
          <ac:chgData name="TAILLADE JUSTINE" userId="7689be7a-6074-46a5-a6a4-f2fd3e4f6393" providerId="ADAL" clId="{690DE589-B693-4186-B056-8BF95E0D8987}" dt="2025-03-20T11:17:37.701" v="34" actId="478"/>
          <ac:spMkLst>
            <pc:docMk/>
            <pc:sldMk cId="906017936" sldId="300"/>
            <ac:spMk id="2" creationId="{83FB01B5-C89C-4A4A-AA4C-3464C8708AA5}"/>
          </ac:spMkLst>
        </pc:spChg>
        <pc:spChg chg="del">
          <ac:chgData name="TAILLADE JUSTINE" userId="7689be7a-6074-46a5-a6a4-f2fd3e4f6393" providerId="ADAL" clId="{690DE589-B693-4186-B056-8BF95E0D8987}" dt="2025-03-20T11:17:37.701" v="34" actId="478"/>
          <ac:spMkLst>
            <pc:docMk/>
            <pc:sldMk cId="906017936" sldId="300"/>
            <ac:spMk id="4" creationId="{329EDC18-0577-4851-887D-9A9800CFDDBE}"/>
          </ac:spMkLst>
        </pc:spChg>
        <pc:picChg chg="add mod">
          <ac:chgData name="TAILLADE JUSTINE" userId="7689be7a-6074-46a5-a6a4-f2fd3e4f6393" providerId="ADAL" clId="{690DE589-B693-4186-B056-8BF95E0D8987}" dt="2025-03-20T11:19:58.127" v="93" actId="962"/>
          <ac:picMkLst>
            <pc:docMk/>
            <pc:sldMk cId="906017936" sldId="300"/>
            <ac:picMk id="5" creationId="{2A23A3EB-F883-4C2A-03E2-42F5352E6332}"/>
          </ac:picMkLst>
        </pc:picChg>
      </pc:sldChg>
      <pc:sldChg chg="addSp delSp modSp mod">
        <pc:chgData name="TAILLADE JUSTINE" userId="7689be7a-6074-46a5-a6a4-f2fd3e4f6393" providerId="ADAL" clId="{690DE589-B693-4186-B056-8BF95E0D8987}" dt="2025-03-20T11:20:02.267" v="96" actId="962"/>
        <pc:sldMkLst>
          <pc:docMk/>
          <pc:sldMk cId="4265694262" sldId="301"/>
        </pc:sldMkLst>
        <pc:spChg chg="del">
          <ac:chgData name="TAILLADE JUSTINE" userId="7689be7a-6074-46a5-a6a4-f2fd3e4f6393" providerId="ADAL" clId="{690DE589-B693-4186-B056-8BF95E0D8987}" dt="2025-03-20T11:17:39.741" v="35" actId="478"/>
          <ac:spMkLst>
            <pc:docMk/>
            <pc:sldMk cId="4265694262" sldId="301"/>
            <ac:spMk id="2" creationId="{83FB01B5-C89C-4A4A-AA4C-3464C8708AA5}"/>
          </ac:spMkLst>
        </pc:spChg>
        <pc:spChg chg="del">
          <ac:chgData name="TAILLADE JUSTINE" userId="7689be7a-6074-46a5-a6a4-f2fd3e4f6393" providerId="ADAL" clId="{690DE589-B693-4186-B056-8BF95E0D8987}" dt="2025-03-20T11:17:39.741" v="35" actId="478"/>
          <ac:spMkLst>
            <pc:docMk/>
            <pc:sldMk cId="4265694262" sldId="301"/>
            <ac:spMk id="4" creationId="{1BCED051-622C-91DD-F056-5CAC2C2B70D1}"/>
          </ac:spMkLst>
        </pc:spChg>
        <pc:spChg chg="del">
          <ac:chgData name="TAILLADE JUSTINE" userId="7689be7a-6074-46a5-a6a4-f2fd3e4f6393" providerId="ADAL" clId="{690DE589-B693-4186-B056-8BF95E0D8987}" dt="2025-03-20T11:17:39.741" v="35" actId="478"/>
          <ac:spMkLst>
            <pc:docMk/>
            <pc:sldMk cId="4265694262" sldId="301"/>
            <ac:spMk id="6" creationId="{DBA729D5-4BC7-CC0A-D0A1-290519765F07}"/>
          </ac:spMkLst>
        </pc:spChg>
        <pc:picChg chg="add mod">
          <ac:chgData name="TAILLADE JUSTINE" userId="7689be7a-6074-46a5-a6a4-f2fd3e4f6393" providerId="ADAL" clId="{690DE589-B693-4186-B056-8BF95E0D8987}" dt="2025-03-20T11:20:02.267" v="96" actId="962"/>
          <ac:picMkLst>
            <pc:docMk/>
            <pc:sldMk cId="4265694262" sldId="301"/>
            <ac:picMk id="5" creationId="{FC7FFB10-9982-0E76-FBA8-FAD8DBF1138A}"/>
          </ac:picMkLst>
        </pc:picChg>
      </pc:sldChg>
      <pc:sldChg chg="addSp delSp modSp mod">
        <pc:chgData name="TAILLADE JUSTINE" userId="7689be7a-6074-46a5-a6a4-f2fd3e4f6393" providerId="ADAL" clId="{690DE589-B693-4186-B056-8BF95E0D8987}" dt="2025-03-20T11:20:07.756" v="99" actId="962"/>
        <pc:sldMkLst>
          <pc:docMk/>
          <pc:sldMk cId="2529812803" sldId="302"/>
        </pc:sldMkLst>
        <pc:spChg chg="del">
          <ac:chgData name="TAILLADE JUSTINE" userId="7689be7a-6074-46a5-a6a4-f2fd3e4f6393" providerId="ADAL" clId="{690DE589-B693-4186-B056-8BF95E0D8987}" dt="2025-03-20T11:17:42.909" v="36" actId="478"/>
          <ac:spMkLst>
            <pc:docMk/>
            <pc:sldMk cId="2529812803" sldId="302"/>
            <ac:spMk id="2" creationId="{83FB01B5-C89C-4A4A-AA4C-3464C8708AA5}"/>
          </ac:spMkLst>
        </pc:spChg>
        <pc:spChg chg="del">
          <ac:chgData name="TAILLADE JUSTINE" userId="7689be7a-6074-46a5-a6a4-f2fd3e4f6393" providerId="ADAL" clId="{690DE589-B693-4186-B056-8BF95E0D8987}" dt="2025-03-20T11:17:42.909" v="36" actId="478"/>
          <ac:spMkLst>
            <pc:docMk/>
            <pc:sldMk cId="2529812803" sldId="302"/>
            <ac:spMk id="4" creationId="{CCC34249-A50B-731C-619B-56060C69BA54}"/>
          </ac:spMkLst>
        </pc:spChg>
        <pc:spChg chg="del">
          <ac:chgData name="TAILLADE JUSTINE" userId="7689be7a-6074-46a5-a6a4-f2fd3e4f6393" providerId="ADAL" clId="{690DE589-B693-4186-B056-8BF95E0D8987}" dt="2025-03-20T11:17:42.909" v="36" actId="478"/>
          <ac:spMkLst>
            <pc:docMk/>
            <pc:sldMk cId="2529812803" sldId="302"/>
            <ac:spMk id="8" creationId="{486F3110-3496-B9CF-F144-4B032D703D9E}"/>
          </ac:spMkLst>
        </pc:spChg>
        <pc:spChg chg="del">
          <ac:chgData name="TAILLADE JUSTINE" userId="7689be7a-6074-46a5-a6a4-f2fd3e4f6393" providerId="ADAL" clId="{690DE589-B693-4186-B056-8BF95E0D8987}" dt="2025-03-20T11:17:42.909" v="36" actId="478"/>
          <ac:spMkLst>
            <pc:docMk/>
            <pc:sldMk cId="2529812803" sldId="302"/>
            <ac:spMk id="10" creationId="{CAC3A67E-FEF6-0766-11D7-E93544F2A833}"/>
          </ac:spMkLst>
        </pc:spChg>
        <pc:picChg chg="add mod">
          <ac:chgData name="TAILLADE JUSTINE" userId="7689be7a-6074-46a5-a6a4-f2fd3e4f6393" providerId="ADAL" clId="{690DE589-B693-4186-B056-8BF95E0D8987}" dt="2025-03-20T11:20:07.756" v="99" actId="962"/>
          <ac:picMkLst>
            <pc:docMk/>
            <pc:sldMk cId="2529812803" sldId="302"/>
            <ac:picMk id="5" creationId="{A01DF37C-14CC-563A-C3E7-32E9D0449A4F}"/>
          </ac:picMkLst>
        </pc:picChg>
      </pc:sldChg>
      <pc:sldChg chg="addSp delSp modSp mod">
        <pc:chgData name="TAILLADE JUSTINE" userId="7689be7a-6074-46a5-a6a4-f2fd3e4f6393" providerId="ADAL" clId="{690DE589-B693-4186-B056-8BF95E0D8987}" dt="2025-03-20T11:20:13.755" v="102" actId="962"/>
        <pc:sldMkLst>
          <pc:docMk/>
          <pc:sldMk cId="1365508963" sldId="303"/>
        </pc:sldMkLst>
        <pc:spChg chg="del">
          <ac:chgData name="TAILLADE JUSTINE" userId="7689be7a-6074-46a5-a6a4-f2fd3e4f6393" providerId="ADAL" clId="{690DE589-B693-4186-B056-8BF95E0D8987}" dt="2025-03-20T11:17:45.605" v="37" actId="478"/>
          <ac:spMkLst>
            <pc:docMk/>
            <pc:sldMk cId="1365508963" sldId="303"/>
            <ac:spMk id="2" creationId="{83FB01B5-C89C-4A4A-AA4C-3464C8708AA5}"/>
          </ac:spMkLst>
        </pc:spChg>
        <pc:spChg chg="del">
          <ac:chgData name="TAILLADE JUSTINE" userId="7689be7a-6074-46a5-a6a4-f2fd3e4f6393" providerId="ADAL" clId="{690DE589-B693-4186-B056-8BF95E0D8987}" dt="2025-03-20T11:17:45.605" v="37" actId="478"/>
          <ac:spMkLst>
            <pc:docMk/>
            <pc:sldMk cId="1365508963" sldId="303"/>
            <ac:spMk id="3" creationId="{E0196B1A-950C-8165-9037-AA2DA35C8ED7}"/>
          </ac:spMkLst>
        </pc:spChg>
        <pc:spChg chg="del">
          <ac:chgData name="TAILLADE JUSTINE" userId="7689be7a-6074-46a5-a6a4-f2fd3e4f6393" providerId="ADAL" clId="{690DE589-B693-4186-B056-8BF95E0D8987}" dt="2025-03-20T11:17:45.605" v="37" actId="478"/>
          <ac:spMkLst>
            <pc:docMk/>
            <pc:sldMk cId="1365508963" sldId="303"/>
            <ac:spMk id="4" creationId="{48146066-3193-4F27-C5B5-55784032A871}"/>
          </ac:spMkLst>
        </pc:spChg>
        <pc:spChg chg="del">
          <ac:chgData name="TAILLADE JUSTINE" userId="7689be7a-6074-46a5-a6a4-f2fd3e4f6393" providerId="ADAL" clId="{690DE589-B693-4186-B056-8BF95E0D8987}" dt="2025-03-20T11:17:45.605" v="37" actId="478"/>
          <ac:spMkLst>
            <pc:docMk/>
            <pc:sldMk cId="1365508963" sldId="303"/>
            <ac:spMk id="6" creationId="{DC690E2D-3323-A6CF-B9FA-BF7596BD8088}"/>
          </ac:spMkLst>
        </pc:spChg>
        <pc:spChg chg="del">
          <ac:chgData name="TAILLADE JUSTINE" userId="7689be7a-6074-46a5-a6a4-f2fd3e4f6393" providerId="ADAL" clId="{690DE589-B693-4186-B056-8BF95E0D8987}" dt="2025-03-20T11:17:45.605" v="37" actId="478"/>
          <ac:spMkLst>
            <pc:docMk/>
            <pc:sldMk cId="1365508963" sldId="303"/>
            <ac:spMk id="7" creationId="{1B84A0F5-F203-54BF-13BC-83B9E544659C}"/>
          </ac:spMkLst>
        </pc:spChg>
        <pc:picChg chg="add mod">
          <ac:chgData name="TAILLADE JUSTINE" userId="7689be7a-6074-46a5-a6a4-f2fd3e4f6393" providerId="ADAL" clId="{690DE589-B693-4186-B056-8BF95E0D8987}" dt="2025-03-20T11:20:13.755" v="102" actId="962"/>
          <ac:picMkLst>
            <pc:docMk/>
            <pc:sldMk cId="1365508963" sldId="303"/>
            <ac:picMk id="8" creationId="{ADEC9A95-F73D-016B-A885-FA0FBDBEB5ED}"/>
          </ac:picMkLst>
        </pc:picChg>
      </pc:sldChg>
      <pc:sldChg chg="addSp delSp modSp mod">
        <pc:chgData name="TAILLADE JUSTINE" userId="7689be7a-6074-46a5-a6a4-f2fd3e4f6393" providerId="ADAL" clId="{690DE589-B693-4186-B056-8BF95E0D8987}" dt="2025-03-20T11:20:16.155" v="105" actId="962"/>
        <pc:sldMkLst>
          <pc:docMk/>
          <pc:sldMk cId="1702398074" sldId="304"/>
        </pc:sldMkLst>
        <pc:spChg chg="del">
          <ac:chgData name="TAILLADE JUSTINE" userId="7689be7a-6074-46a5-a6a4-f2fd3e4f6393" providerId="ADAL" clId="{690DE589-B693-4186-B056-8BF95E0D8987}" dt="2025-03-20T11:17:48.838" v="38" actId="478"/>
          <ac:spMkLst>
            <pc:docMk/>
            <pc:sldMk cId="1702398074" sldId="304"/>
            <ac:spMk id="2" creationId="{83FB01B5-C89C-4A4A-AA4C-3464C8708AA5}"/>
          </ac:spMkLst>
        </pc:spChg>
        <pc:spChg chg="del">
          <ac:chgData name="TAILLADE JUSTINE" userId="7689be7a-6074-46a5-a6a4-f2fd3e4f6393" providerId="ADAL" clId="{690DE589-B693-4186-B056-8BF95E0D8987}" dt="2025-03-20T11:17:48.838" v="38" actId="478"/>
          <ac:spMkLst>
            <pc:docMk/>
            <pc:sldMk cId="1702398074" sldId="304"/>
            <ac:spMk id="3" creationId="{90B2D228-C294-0CE7-2BE4-085243B3BD61}"/>
          </ac:spMkLst>
        </pc:spChg>
        <pc:spChg chg="del">
          <ac:chgData name="TAILLADE JUSTINE" userId="7689be7a-6074-46a5-a6a4-f2fd3e4f6393" providerId="ADAL" clId="{690DE589-B693-4186-B056-8BF95E0D8987}" dt="2025-03-20T11:17:48.838" v="38" actId="478"/>
          <ac:spMkLst>
            <pc:docMk/>
            <pc:sldMk cId="1702398074" sldId="304"/>
            <ac:spMk id="4" creationId="{68E1322D-6B84-9665-4877-CA1C495E090E}"/>
          </ac:spMkLst>
        </pc:spChg>
        <pc:spChg chg="del">
          <ac:chgData name="TAILLADE JUSTINE" userId="7689be7a-6074-46a5-a6a4-f2fd3e4f6393" providerId="ADAL" clId="{690DE589-B693-4186-B056-8BF95E0D8987}" dt="2025-03-20T11:17:48.838" v="38" actId="478"/>
          <ac:spMkLst>
            <pc:docMk/>
            <pc:sldMk cId="1702398074" sldId="304"/>
            <ac:spMk id="5" creationId="{5F64226A-06B3-4D19-8876-C8D652C5CA4A}"/>
          </ac:spMkLst>
        </pc:spChg>
        <pc:spChg chg="del">
          <ac:chgData name="TAILLADE JUSTINE" userId="7689be7a-6074-46a5-a6a4-f2fd3e4f6393" providerId="ADAL" clId="{690DE589-B693-4186-B056-8BF95E0D8987}" dt="2025-03-20T11:17:48.838" v="38" actId="478"/>
          <ac:spMkLst>
            <pc:docMk/>
            <pc:sldMk cId="1702398074" sldId="304"/>
            <ac:spMk id="9" creationId="{C275209B-2A88-0436-F662-7F8A9774D6DD}"/>
          </ac:spMkLst>
        </pc:spChg>
        <pc:spChg chg="del">
          <ac:chgData name="TAILLADE JUSTINE" userId="7689be7a-6074-46a5-a6a4-f2fd3e4f6393" providerId="ADAL" clId="{690DE589-B693-4186-B056-8BF95E0D8987}" dt="2025-03-20T11:17:48.838" v="38" actId="478"/>
          <ac:spMkLst>
            <pc:docMk/>
            <pc:sldMk cId="1702398074" sldId="304"/>
            <ac:spMk id="10" creationId="{5BD1407A-0A37-AEA3-7AA4-B51594989119}"/>
          </ac:spMkLst>
        </pc:spChg>
        <pc:picChg chg="add mod">
          <ac:chgData name="TAILLADE JUSTINE" userId="7689be7a-6074-46a5-a6a4-f2fd3e4f6393" providerId="ADAL" clId="{690DE589-B693-4186-B056-8BF95E0D8987}" dt="2025-03-20T11:20:16.155" v="105" actId="962"/>
          <ac:picMkLst>
            <pc:docMk/>
            <pc:sldMk cId="1702398074" sldId="304"/>
            <ac:picMk id="7" creationId="{81A3CFCD-5A1E-5008-A1B4-680B6DF32ED5}"/>
          </ac:picMkLst>
        </pc:picChg>
      </pc:sldChg>
      <pc:sldChg chg="addSp delSp modSp mod">
        <pc:chgData name="TAILLADE JUSTINE" userId="7689be7a-6074-46a5-a6a4-f2fd3e4f6393" providerId="ADAL" clId="{690DE589-B693-4186-B056-8BF95E0D8987}" dt="2025-03-20T11:20:29.757" v="108" actId="962"/>
        <pc:sldMkLst>
          <pc:docMk/>
          <pc:sldMk cId="423774508" sldId="305"/>
        </pc:sldMkLst>
        <pc:spChg chg="del">
          <ac:chgData name="TAILLADE JUSTINE" userId="7689be7a-6074-46a5-a6a4-f2fd3e4f6393" providerId="ADAL" clId="{690DE589-B693-4186-B056-8BF95E0D8987}" dt="2025-03-20T11:17:51.230" v="39" actId="478"/>
          <ac:spMkLst>
            <pc:docMk/>
            <pc:sldMk cId="423774508" sldId="305"/>
            <ac:spMk id="2" creationId="{83FB01B5-C89C-4A4A-AA4C-3464C8708AA5}"/>
          </ac:spMkLst>
        </pc:spChg>
        <pc:spChg chg="del">
          <ac:chgData name="TAILLADE JUSTINE" userId="7689be7a-6074-46a5-a6a4-f2fd3e4f6393" providerId="ADAL" clId="{690DE589-B693-4186-B056-8BF95E0D8987}" dt="2025-03-20T11:17:51.230" v="39" actId="478"/>
          <ac:spMkLst>
            <pc:docMk/>
            <pc:sldMk cId="423774508" sldId="305"/>
            <ac:spMk id="3" creationId="{92E92C57-C7C1-BABC-6C9A-0F67A66786D0}"/>
          </ac:spMkLst>
        </pc:spChg>
        <pc:spChg chg="del">
          <ac:chgData name="TAILLADE JUSTINE" userId="7689be7a-6074-46a5-a6a4-f2fd3e4f6393" providerId="ADAL" clId="{690DE589-B693-4186-B056-8BF95E0D8987}" dt="2025-03-20T11:17:51.230" v="39" actId="478"/>
          <ac:spMkLst>
            <pc:docMk/>
            <pc:sldMk cId="423774508" sldId="305"/>
            <ac:spMk id="4" creationId="{FE35776A-7912-4FB0-D692-6D61EC6F933F}"/>
          </ac:spMkLst>
        </pc:spChg>
        <pc:spChg chg="del">
          <ac:chgData name="TAILLADE JUSTINE" userId="7689be7a-6074-46a5-a6a4-f2fd3e4f6393" providerId="ADAL" clId="{690DE589-B693-4186-B056-8BF95E0D8987}" dt="2025-03-20T11:17:51.230" v="39" actId="478"/>
          <ac:spMkLst>
            <pc:docMk/>
            <pc:sldMk cId="423774508" sldId="305"/>
            <ac:spMk id="5" creationId="{A9EF408A-9EAA-DBA2-5F9E-BE727659A1A8}"/>
          </ac:spMkLst>
        </pc:spChg>
        <pc:spChg chg="del">
          <ac:chgData name="TAILLADE JUSTINE" userId="7689be7a-6074-46a5-a6a4-f2fd3e4f6393" providerId="ADAL" clId="{690DE589-B693-4186-B056-8BF95E0D8987}" dt="2025-03-20T11:17:51.230" v="39" actId="478"/>
          <ac:spMkLst>
            <pc:docMk/>
            <pc:sldMk cId="423774508" sldId="305"/>
            <ac:spMk id="6" creationId="{E5EF0E34-D5B8-557A-6F71-F54F69AE0C5F}"/>
          </ac:spMkLst>
        </pc:spChg>
        <pc:spChg chg="del">
          <ac:chgData name="TAILLADE JUSTINE" userId="7689be7a-6074-46a5-a6a4-f2fd3e4f6393" providerId="ADAL" clId="{690DE589-B693-4186-B056-8BF95E0D8987}" dt="2025-03-20T11:17:51.230" v="39" actId="478"/>
          <ac:spMkLst>
            <pc:docMk/>
            <pc:sldMk cId="423774508" sldId="305"/>
            <ac:spMk id="10" creationId="{3FA6447E-E439-BAEF-CB43-2CD5BFFD3D97}"/>
          </ac:spMkLst>
        </pc:spChg>
        <pc:spChg chg="del">
          <ac:chgData name="TAILLADE JUSTINE" userId="7689be7a-6074-46a5-a6a4-f2fd3e4f6393" providerId="ADAL" clId="{690DE589-B693-4186-B056-8BF95E0D8987}" dt="2025-03-20T11:17:51.230" v="39" actId="478"/>
          <ac:spMkLst>
            <pc:docMk/>
            <pc:sldMk cId="423774508" sldId="305"/>
            <ac:spMk id="11" creationId="{4F10167D-4F65-809C-74E3-F6B0B1229D9B}"/>
          </ac:spMkLst>
        </pc:spChg>
        <pc:picChg chg="add mod">
          <ac:chgData name="TAILLADE JUSTINE" userId="7689be7a-6074-46a5-a6a4-f2fd3e4f6393" providerId="ADAL" clId="{690DE589-B693-4186-B056-8BF95E0D8987}" dt="2025-03-20T11:20:29.757" v="108" actId="962"/>
          <ac:picMkLst>
            <pc:docMk/>
            <pc:sldMk cId="423774508" sldId="305"/>
            <ac:picMk id="8" creationId="{659DF993-5794-89F9-CA5F-30F2F565AEFF}"/>
          </ac:picMkLst>
        </pc:picChg>
      </pc:sldChg>
      <pc:sldChg chg="addSp delSp modSp mod">
        <pc:chgData name="TAILLADE JUSTINE" userId="7689be7a-6074-46a5-a6a4-f2fd3e4f6393" providerId="ADAL" clId="{690DE589-B693-4186-B056-8BF95E0D8987}" dt="2025-03-20T11:20:32.118" v="111" actId="962"/>
        <pc:sldMkLst>
          <pc:docMk/>
          <pc:sldMk cId="1652129640" sldId="306"/>
        </pc:sldMkLst>
        <pc:spChg chg="del">
          <ac:chgData name="TAILLADE JUSTINE" userId="7689be7a-6074-46a5-a6a4-f2fd3e4f6393" providerId="ADAL" clId="{690DE589-B693-4186-B056-8BF95E0D8987}" dt="2025-03-20T11:17:53.910" v="40" actId="478"/>
          <ac:spMkLst>
            <pc:docMk/>
            <pc:sldMk cId="1652129640" sldId="306"/>
            <ac:spMk id="2" creationId="{83FB01B5-C89C-4A4A-AA4C-3464C8708AA5}"/>
          </ac:spMkLst>
        </pc:spChg>
        <pc:spChg chg="del">
          <ac:chgData name="TAILLADE JUSTINE" userId="7689be7a-6074-46a5-a6a4-f2fd3e4f6393" providerId="ADAL" clId="{690DE589-B693-4186-B056-8BF95E0D8987}" dt="2025-03-20T11:17:53.910" v="40" actId="478"/>
          <ac:spMkLst>
            <pc:docMk/>
            <pc:sldMk cId="1652129640" sldId="306"/>
            <ac:spMk id="3" creationId="{FED7C4BC-5657-8AB9-7EE5-A69AA5CEA1CE}"/>
          </ac:spMkLst>
        </pc:spChg>
        <pc:spChg chg="del">
          <ac:chgData name="TAILLADE JUSTINE" userId="7689be7a-6074-46a5-a6a4-f2fd3e4f6393" providerId="ADAL" clId="{690DE589-B693-4186-B056-8BF95E0D8987}" dt="2025-03-20T11:17:53.910" v="40" actId="478"/>
          <ac:spMkLst>
            <pc:docMk/>
            <pc:sldMk cId="1652129640" sldId="306"/>
            <ac:spMk id="4" creationId="{A73EB78C-A95F-4D5B-05D4-CA2A1B416208}"/>
          </ac:spMkLst>
        </pc:spChg>
        <pc:spChg chg="del">
          <ac:chgData name="TAILLADE JUSTINE" userId="7689be7a-6074-46a5-a6a4-f2fd3e4f6393" providerId="ADAL" clId="{690DE589-B693-4186-B056-8BF95E0D8987}" dt="2025-03-20T11:17:53.910" v="40" actId="478"/>
          <ac:spMkLst>
            <pc:docMk/>
            <pc:sldMk cId="1652129640" sldId="306"/>
            <ac:spMk id="5" creationId="{4A1E1B7D-0114-F223-66F9-548CB5C2CA70}"/>
          </ac:spMkLst>
        </pc:spChg>
        <pc:spChg chg="del">
          <ac:chgData name="TAILLADE JUSTINE" userId="7689be7a-6074-46a5-a6a4-f2fd3e4f6393" providerId="ADAL" clId="{690DE589-B693-4186-B056-8BF95E0D8987}" dt="2025-03-20T11:17:53.910" v="40" actId="478"/>
          <ac:spMkLst>
            <pc:docMk/>
            <pc:sldMk cId="1652129640" sldId="306"/>
            <ac:spMk id="6" creationId="{38361C6F-2E1E-99D1-0FFD-1D5E8A55F6D6}"/>
          </ac:spMkLst>
        </pc:spChg>
        <pc:spChg chg="del">
          <ac:chgData name="TAILLADE JUSTINE" userId="7689be7a-6074-46a5-a6a4-f2fd3e4f6393" providerId="ADAL" clId="{690DE589-B693-4186-B056-8BF95E0D8987}" dt="2025-03-20T11:17:53.910" v="40" actId="478"/>
          <ac:spMkLst>
            <pc:docMk/>
            <pc:sldMk cId="1652129640" sldId="306"/>
            <ac:spMk id="7" creationId="{49EDCA36-85D6-33DD-DCB9-DD3A517DF825}"/>
          </ac:spMkLst>
        </pc:spChg>
        <pc:spChg chg="del">
          <ac:chgData name="TAILLADE JUSTINE" userId="7689be7a-6074-46a5-a6a4-f2fd3e4f6393" providerId="ADAL" clId="{690DE589-B693-4186-B056-8BF95E0D8987}" dt="2025-03-20T11:17:53.910" v="40" actId="478"/>
          <ac:spMkLst>
            <pc:docMk/>
            <pc:sldMk cId="1652129640" sldId="306"/>
            <ac:spMk id="13" creationId="{463660BE-7A2E-BA21-C6A9-F93EC64F2B15}"/>
          </ac:spMkLst>
        </pc:spChg>
        <pc:spChg chg="del">
          <ac:chgData name="TAILLADE JUSTINE" userId="7689be7a-6074-46a5-a6a4-f2fd3e4f6393" providerId="ADAL" clId="{690DE589-B693-4186-B056-8BF95E0D8987}" dt="2025-03-20T11:17:53.910" v="40" actId="478"/>
          <ac:spMkLst>
            <pc:docMk/>
            <pc:sldMk cId="1652129640" sldId="306"/>
            <ac:spMk id="15" creationId="{890EB263-98D4-ED42-EDE9-ECF7C45DB008}"/>
          </ac:spMkLst>
        </pc:spChg>
        <pc:picChg chg="add mod">
          <ac:chgData name="TAILLADE JUSTINE" userId="7689be7a-6074-46a5-a6a4-f2fd3e4f6393" providerId="ADAL" clId="{690DE589-B693-4186-B056-8BF95E0D8987}" dt="2025-03-20T11:20:32.118" v="111" actId="962"/>
          <ac:picMkLst>
            <pc:docMk/>
            <pc:sldMk cId="1652129640" sldId="306"/>
            <ac:picMk id="9" creationId="{EACD1CD5-6024-903C-D3A3-6E62B97DEF91}"/>
          </ac:picMkLst>
        </pc:picChg>
      </pc:sldChg>
      <pc:sldChg chg="addSp delSp modSp mod">
        <pc:chgData name="TAILLADE JUSTINE" userId="7689be7a-6074-46a5-a6a4-f2fd3e4f6393" providerId="ADAL" clId="{690DE589-B693-4186-B056-8BF95E0D8987}" dt="2025-03-20T11:20:34.678" v="114" actId="962"/>
        <pc:sldMkLst>
          <pc:docMk/>
          <pc:sldMk cId="4249768824" sldId="307"/>
        </pc:sldMkLst>
        <pc:spChg chg="del">
          <ac:chgData name="TAILLADE JUSTINE" userId="7689be7a-6074-46a5-a6a4-f2fd3e4f6393" providerId="ADAL" clId="{690DE589-B693-4186-B056-8BF95E0D8987}" dt="2025-03-20T11:17:56.470" v="41" actId="478"/>
          <ac:spMkLst>
            <pc:docMk/>
            <pc:sldMk cId="4249768824" sldId="307"/>
            <ac:spMk id="2" creationId="{83FB01B5-C89C-4A4A-AA4C-3464C8708AA5}"/>
          </ac:spMkLst>
        </pc:spChg>
        <pc:spChg chg="del">
          <ac:chgData name="TAILLADE JUSTINE" userId="7689be7a-6074-46a5-a6a4-f2fd3e4f6393" providerId="ADAL" clId="{690DE589-B693-4186-B056-8BF95E0D8987}" dt="2025-03-20T11:17:56.470" v="41" actId="478"/>
          <ac:spMkLst>
            <pc:docMk/>
            <pc:sldMk cId="4249768824" sldId="307"/>
            <ac:spMk id="3" creationId="{DE61959A-751D-2A5C-ACA9-F204F7D7BBEB}"/>
          </ac:spMkLst>
        </pc:spChg>
        <pc:spChg chg="del">
          <ac:chgData name="TAILLADE JUSTINE" userId="7689be7a-6074-46a5-a6a4-f2fd3e4f6393" providerId="ADAL" clId="{690DE589-B693-4186-B056-8BF95E0D8987}" dt="2025-03-20T11:17:56.470" v="41" actId="478"/>
          <ac:spMkLst>
            <pc:docMk/>
            <pc:sldMk cId="4249768824" sldId="307"/>
            <ac:spMk id="4" creationId="{D6857583-92A3-3AC1-41BB-2888436C15FA}"/>
          </ac:spMkLst>
        </pc:spChg>
        <pc:spChg chg="del">
          <ac:chgData name="TAILLADE JUSTINE" userId="7689be7a-6074-46a5-a6a4-f2fd3e4f6393" providerId="ADAL" clId="{690DE589-B693-4186-B056-8BF95E0D8987}" dt="2025-03-20T11:17:56.470" v="41" actId="478"/>
          <ac:spMkLst>
            <pc:docMk/>
            <pc:sldMk cId="4249768824" sldId="307"/>
            <ac:spMk id="5" creationId="{B8FC76E5-5A9E-4320-2B55-AA3CF162AF88}"/>
          </ac:spMkLst>
        </pc:spChg>
        <pc:spChg chg="del">
          <ac:chgData name="TAILLADE JUSTINE" userId="7689be7a-6074-46a5-a6a4-f2fd3e4f6393" providerId="ADAL" clId="{690DE589-B693-4186-B056-8BF95E0D8987}" dt="2025-03-20T11:17:56.470" v="41" actId="478"/>
          <ac:spMkLst>
            <pc:docMk/>
            <pc:sldMk cId="4249768824" sldId="307"/>
            <ac:spMk id="6" creationId="{3603503C-2E85-358E-9CB9-1A765E6F4007}"/>
          </ac:spMkLst>
        </pc:spChg>
        <pc:spChg chg="del">
          <ac:chgData name="TAILLADE JUSTINE" userId="7689be7a-6074-46a5-a6a4-f2fd3e4f6393" providerId="ADAL" clId="{690DE589-B693-4186-B056-8BF95E0D8987}" dt="2025-03-20T11:17:56.470" v="41" actId="478"/>
          <ac:spMkLst>
            <pc:docMk/>
            <pc:sldMk cId="4249768824" sldId="307"/>
            <ac:spMk id="7" creationId="{9D43CA6D-D620-CC21-08FF-DDE18D1156CD}"/>
          </ac:spMkLst>
        </pc:spChg>
        <pc:spChg chg="del">
          <ac:chgData name="TAILLADE JUSTINE" userId="7689be7a-6074-46a5-a6a4-f2fd3e4f6393" providerId="ADAL" clId="{690DE589-B693-4186-B056-8BF95E0D8987}" dt="2025-03-20T11:17:56.470" v="41" actId="478"/>
          <ac:spMkLst>
            <pc:docMk/>
            <pc:sldMk cId="4249768824" sldId="307"/>
            <ac:spMk id="11" creationId="{317F621A-2D7F-39A1-6F4F-DB028552B3C9}"/>
          </ac:spMkLst>
        </pc:spChg>
        <pc:spChg chg="del">
          <ac:chgData name="TAILLADE JUSTINE" userId="7689be7a-6074-46a5-a6a4-f2fd3e4f6393" providerId="ADAL" clId="{690DE589-B693-4186-B056-8BF95E0D8987}" dt="2025-03-20T11:17:56.470" v="41" actId="478"/>
          <ac:spMkLst>
            <pc:docMk/>
            <pc:sldMk cId="4249768824" sldId="307"/>
            <ac:spMk id="13" creationId="{B5BA3F1F-CEEA-F37F-7019-6AE280700F4D}"/>
          </ac:spMkLst>
        </pc:spChg>
        <pc:spChg chg="del">
          <ac:chgData name="TAILLADE JUSTINE" userId="7689be7a-6074-46a5-a6a4-f2fd3e4f6393" providerId="ADAL" clId="{690DE589-B693-4186-B056-8BF95E0D8987}" dt="2025-03-20T11:17:56.470" v="41" actId="478"/>
          <ac:spMkLst>
            <pc:docMk/>
            <pc:sldMk cId="4249768824" sldId="307"/>
            <ac:spMk id="14" creationId="{50C1A67C-FCD5-F04E-84D0-13FFDB2FA4C7}"/>
          </ac:spMkLst>
        </pc:spChg>
        <pc:picChg chg="add mod">
          <ac:chgData name="TAILLADE JUSTINE" userId="7689be7a-6074-46a5-a6a4-f2fd3e4f6393" providerId="ADAL" clId="{690DE589-B693-4186-B056-8BF95E0D8987}" dt="2025-03-20T11:20:34.678" v="114" actId="962"/>
          <ac:picMkLst>
            <pc:docMk/>
            <pc:sldMk cId="4249768824" sldId="307"/>
            <ac:picMk id="9" creationId="{A539512D-469D-DB49-0B7A-CFD005D8C0BC}"/>
          </ac:picMkLst>
        </pc:picChg>
      </pc:sldChg>
      <pc:sldChg chg="addSp delSp modSp mod">
        <pc:chgData name="TAILLADE JUSTINE" userId="7689be7a-6074-46a5-a6a4-f2fd3e4f6393" providerId="ADAL" clId="{690DE589-B693-4186-B056-8BF95E0D8987}" dt="2025-03-20T11:20:40.546" v="117" actId="962"/>
        <pc:sldMkLst>
          <pc:docMk/>
          <pc:sldMk cId="3583107535" sldId="308"/>
        </pc:sldMkLst>
        <pc:spChg chg="del">
          <ac:chgData name="TAILLADE JUSTINE" userId="7689be7a-6074-46a5-a6a4-f2fd3e4f6393" providerId="ADAL" clId="{690DE589-B693-4186-B056-8BF95E0D8987}" dt="2025-03-20T11:17:58.607" v="42" actId="478"/>
          <ac:spMkLst>
            <pc:docMk/>
            <pc:sldMk cId="3583107535" sldId="308"/>
            <ac:spMk id="2" creationId="{83FB01B5-C89C-4A4A-AA4C-3464C8708AA5}"/>
          </ac:spMkLst>
        </pc:spChg>
        <pc:spChg chg="del">
          <ac:chgData name="TAILLADE JUSTINE" userId="7689be7a-6074-46a5-a6a4-f2fd3e4f6393" providerId="ADAL" clId="{690DE589-B693-4186-B056-8BF95E0D8987}" dt="2025-03-20T11:17:58.607" v="42" actId="478"/>
          <ac:spMkLst>
            <pc:docMk/>
            <pc:sldMk cId="3583107535" sldId="308"/>
            <ac:spMk id="3" creationId="{C9DC69C6-1081-B519-6708-5886DF7DE4A7}"/>
          </ac:spMkLst>
        </pc:spChg>
        <pc:spChg chg="del">
          <ac:chgData name="TAILLADE JUSTINE" userId="7689be7a-6074-46a5-a6a4-f2fd3e4f6393" providerId="ADAL" clId="{690DE589-B693-4186-B056-8BF95E0D8987}" dt="2025-03-20T11:17:58.607" v="42" actId="478"/>
          <ac:spMkLst>
            <pc:docMk/>
            <pc:sldMk cId="3583107535" sldId="308"/>
            <ac:spMk id="4" creationId="{1F105F40-CE97-433E-9F62-AD5DE74CB754}"/>
          </ac:spMkLst>
        </pc:spChg>
        <pc:spChg chg="del">
          <ac:chgData name="TAILLADE JUSTINE" userId="7689be7a-6074-46a5-a6a4-f2fd3e4f6393" providerId="ADAL" clId="{690DE589-B693-4186-B056-8BF95E0D8987}" dt="2025-03-20T11:17:58.607" v="42" actId="478"/>
          <ac:spMkLst>
            <pc:docMk/>
            <pc:sldMk cId="3583107535" sldId="308"/>
            <ac:spMk id="5" creationId="{E9C686D1-171F-D493-2757-784B3E0C5196}"/>
          </ac:spMkLst>
        </pc:spChg>
        <pc:spChg chg="del">
          <ac:chgData name="TAILLADE JUSTINE" userId="7689be7a-6074-46a5-a6a4-f2fd3e4f6393" providerId="ADAL" clId="{690DE589-B693-4186-B056-8BF95E0D8987}" dt="2025-03-20T11:17:58.607" v="42" actId="478"/>
          <ac:spMkLst>
            <pc:docMk/>
            <pc:sldMk cId="3583107535" sldId="308"/>
            <ac:spMk id="6" creationId="{638032DD-5417-200E-7569-D874BD5FB3F8}"/>
          </ac:spMkLst>
        </pc:spChg>
        <pc:spChg chg="del">
          <ac:chgData name="TAILLADE JUSTINE" userId="7689be7a-6074-46a5-a6a4-f2fd3e4f6393" providerId="ADAL" clId="{690DE589-B693-4186-B056-8BF95E0D8987}" dt="2025-03-20T11:17:58.607" v="42" actId="478"/>
          <ac:spMkLst>
            <pc:docMk/>
            <pc:sldMk cId="3583107535" sldId="308"/>
            <ac:spMk id="7" creationId="{34A33904-0420-FBAF-312B-F92055918CBD}"/>
          </ac:spMkLst>
        </pc:spChg>
        <pc:spChg chg="del">
          <ac:chgData name="TAILLADE JUSTINE" userId="7689be7a-6074-46a5-a6a4-f2fd3e4f6393" providerId="ADAL" clId="{690DE589-B693-4186-B056-8BF95E0D8987}" dt="2025-03-20T11:17:58.607" v="42" actId="478"/>
          <ac:spMkLst>
            <pc:docMk/>
            <pc:sldMk cId="3583107535" sldId="308"/>
            <ac:spMk id="11" creationId="{9F1E5D33-E148-3C54-1E8B-4219264353B9}"/>
          </ac:spMkLst>
        </pc:spChg>
        <pc:spChg chg="del">
          <ac:chgData name="TAILLADE JUSTINE" userId="7689be7a-6074-46a5-a6a4-f2fd3e4f6393" providerId="ADAL" clId="{690DE589-B693-4186-B056-8BF95E0D8987}" dt="2025-03-20T11:17:58.607" v="42" actId="478"/>
          <ac:spMkLst>
            <pc:docMk/>
            <pc:sldMk cId="3583107535" sldId="308"/>
            <ac:spMk id="12" creationId="{3BF765AB-F83C-7A8D-ECF8-EA6103D46CDE}"/>
          </ac:spMkLst>
        </pc:spChg>
        <pc:spChg chg="del">
          <ac:chgData name="TAILLADE JUSTINE" userId="7689be7a-6074-46a5-a6a4-f2fd3e4f6393" providerId="ADAL" clId="{690DE589-B693-4186-B056-8BF95E0D8987}" dt="2025-03-20T11:17:58.607" v="42" actId="478"/>
          <ac:spMkLst>
            <pc:docMk/>
            <pc:sldMk cId="3583107535" sldId="308"/>
            <ac:spMk id="13" creationId="{3C890CFF-2D26-1AA0-BEB1-8A6637B92AA0}"/>
          </ac:spMkLst>
        </pc:spChg>
        <pc:spChg chg="del">
          <ac:chgData name="TAILLADE JUSTINE" userId="7689be7a-6074-46a5-a6a4-f2fd3e4f6393" providerId="ADAL" clId="{690DE589-B693-4186-B056-8BF95E0D8987}" dt="2025-03-20T11:17:58.607" v="42" actId="478"/>
          <ac:spMkLst>
            <pc:docMk/>
            <pc:sldMk cId="3583107535" sldId="308"/>
            <ac:spMk id="14" creationId="{5552CB74-4445-74A7-E06E-C1D74241DDAD}"/>
          </ac:spMkLst>
        </pc:spChg>
        <pc:picChg chg="add mod">
          <ac:chgData name="TAILLADE JUSTINE" userId="7689be7a-6074-46a5-a6a4-f2fd3e4f6393" providerId="ADAL" clId="{690DE589-B693-4186-B056-8BF95E0D8987}" dt="2025-03-20T11:20:40.546" v="117" actId="962"/>
          <ac:picMkLst>
            <pc:docMk/>
            <pc:sldMk cId="3583107535" sldId="308"/>
            <ac:picMk id="9" creationId="{A191937A-DE59-AF57-AC2E-07B68C746519}"/>
          </ac:picMkLst>
        </pc:picChg>
      </pc:sldChg>
      <pc:sldChg chg="addSp delSp modSp mod">
        <pc:chgData name="TAILLADE JUSTINE" userId="7689be7a-6074-46a5-a6a4-f2fd3e4f6393" providerId="ADAL" clId="{690DE589-B693-4186-B056-8BF95E0D8987}" dt="2025-03-20T11:20:44.433" v="120" actId="962"/>
        <pc:sldMkLst>
          <pc:docMk/>
          <pc:sldMk cId="873637249" sldId="309"/>
        </pc:sldMkLst>
        <pc:spChg chg="del">
          <ac:chgData name="TAILLADE JUSTINE" userId="7689be7a-6074-46a5-a6a4-f2fd3e4f6393" providerId="ADAL" clId="{690DE589-B693-4186-B056-8BF95E0D8987}" dt="2025-03-20T11:18:00.775" v="43" actId="478"/>
          <ac:spMkLst>
            <pc:docMk/>
            <pc:sldMk cId="873637249" sldId="309"/>
            <ac:spMk id="2" creationId="{83FB01B5-C89C-4A4A-AA4C-3464C8708AA5}"/>
          </ac:spMkLst>
        </pc:spChg>
        <pc:spChg chg="del">
          <ac:chgData name="TAILLADE JUSTINE" userId="7689be7a-6074-46a5-a6a4-f2fd3e4f6393" providerId="ADAL" clId="{690DE589-B693-4186-B056-8BF95E0D8987}" dt="2025-03-20T11:18:00.775" v="43" actId="478"/>
          <ac:spMkLst>
            <pc:docMk/>
            <pc:sldMk cId="873637249" sldId="309"/>
            <ac:spMk id="8" creationId="{1510BA6F-4F75-43F8-A026-C6EAFB058D88}"/>
          </ac:spMkLst>
        </pc:spChg>
        <pc:spChg chg="del">
          <ac:chgData name="TAILLADE JUSTINE" userId="7689be7a-6074-46a5-a6a4-f2fd3e4f6393" providerId="ADAL" clId="{690DE589-B693-4186-B056-8BF95E0D8987}" dt="2025-03-20T11:18:00.775" v="43" actId="478"/>
          <ac:spMkLst>
            <pc:docMk/>
            <pc:sldMk cId="873637249" sldId="309"/>
            <ac:spMk id="9" creationId="{B2CBB017-094E-4121-BAE3-BB3703C76A71}"/>
          </ac:spMkLst>
        </pc:spChg>
        <pc:spChg chg="del">
          <ac:chgData name="TAILLADE JUSTINE" userId="7689be7a-6074-46a5-a6a4-f2fd3e4f6393" providerId="ADAL" clId="{690DE589-B693-4186-B056-8BF95E0D8987}" dt="2025-03-20T11:18:00.775" v="43" actId="478"/>
          <ac:spMkLst>
            <pc:docMk/>
            <pc:sldMk cId="873637249" sldId="309"/>
            <ac:spMk id="10" creationId="{4DB7A546-A1B0-4805-BAF8-9AB53D641456}"/>
          </ac:spMkLst>
        </pc:spChg>
        <pc:spChg chg="del">
          <ac:chgData name="TAILLADE JUSTINE" userId="7689be7a-6074-46a5-a6a4-f2fd3e4f6393" providerId="ADAL" clId="{690DE589-B693-4186-B056-8BF95E0D8987}" dt="2025-03-20T11:18:00.775" v="43" actId="478"/>
          <ac:spMkLst>
            <pc:docMk/>
            <pc:sldMk cId="873637249" sldId="309"/>
            <ac:spMk id="11" creationId="{79544A9A-D407-4D7B-BAE5-0ABC4DC3C4AC}"/>
          </ac:spMkLst>
        </pc:spChg>
        <pc:spChg chg="del">
          <ac:chgData name="TAILLADE JUSTINE" userId="7689be7a-6074-46a5-a6a4-f2fd3e4f6393" providerId="ADAL" clId="{690DE589-B693-4186-B056-8BF95E0D8987}" dt="2025-03-20T11:18:00.775" v="43" actId="478"/>
          <ac:spMkLst>
            <pc:docMk/>
            <pc:sldMk cId="873637249" sldId="309"/>
            <ac:spMk id="13" creationId="{01407F2E-8920-48BE-BB86-1B137A5D8ED4}"/>
          </ac:spMkLst>
        </pc:spChg>
        <pc:spChg chg="del">
          <ac:chgData name="TAILLADE JUSTINE" userId="7689be7a-6074-46a5-a6a4-f2fd3e4f6393" providerId="ADAL" clId="{690DE589-B693-4186-B056-8BF95E0D8987}" dt="2025-03-20T11:18:00.775" v="43" actId="478"/>
          <ac:spMkLst>
            <pc:docMk/>
            <pc:sldMk cId="873637249" sldId="309"/>
            <ac:spMk id="14" creationId="{A51ECF5B-AD3A-4B4D-8787-71F3467BF7C7}"/>
          </ac:spMkLst>
        </pc:spChg>
        <pc:spChg chg="del">
          <ac:chgData name="TAILLADE JUSTINE" userId="7689be7a-6074-46a5-a6a4-f2fd3e4f6393" providerId="ADAL" clId="{690DE589-B693-4186-B056-8BF95E0D8987}" dt="2025-03-20T11:18:00.775" v="43" actId="478"/>
          <ac:spMkLst>
            <pc:docMk/>
            <pc:sldMk cId="873637249" sldId="309"/>
            <ac:spMk id="15" creationId="{71F09AD1-A66E-4267-B778-4B3B09E8D595}"/>
          </ac:spMkLst>
        </pc:spChg>
        <pc:spChg chg="del">
          <ac:chgData name="TAILLADE JUSTINE" userId="7689be7a-6074-46a5-a6a4-f2fd3e4f6393" providerId="ADAL" clId="{690DE589-B693-4186-B056-8BF95E0D8987}" dt="2025-03-20T11:18:00.775" v="43" actId="478"/>
          <ac:spMkLst>
            <pc:docMk/>
            <pc:sldMk cId="873637249" sldId="309"/>
            <ac:spMk id="17" creationId="{CECE4628-EA4E-4725-BE16-BAF1A1FB1140}"/>
          </ac:spMkLst>
        </pc:spChg>
        <pc:spChg chg="del">
          <ac:chgData name="TAILLADE JUSTINE" userId="7689be7a-6074-46a5-a6a4-f2fd3e4f6393" providerId="ADAL" clId="{690DE589-B693-4186-B056-8BF95E0D8987}" dt="2025-03-20T11:18:00.775" v="43" actId="478"/>
          <ac:spMkLst>
            <pc:docMk/>
            <pc:sldMk cId="873637249" sldId="309"/>
            <ac:spMk id="18" creationId="{329EDC18-0577-4851-887D-9A9800CFDDBE}"/>
          </ac:spMkLst>
        </pc:spChg>
        <pc:picChg chg="add mod">
          <ac:chgData name="TAILLADE JUSTINE" userId="7689be7a-6074-46a5-a6a4-f2fd3e4f6393" providerId="ADAL" clId="{690DE589-B693-4186-B056-8BF95E0D8987}" dt="2025-03-20T11:20:44.433" v="120" actId="962"/>
          <ac:picMkLst>
            <pc:docMk/>
            <pc:sldMk cId="873637249" sldId="309"/>
            <ac:picMk id="4" creationId="{38EA10DB-FA21-4EE1-B8BF-F1B0487BD619}"/>
          </ac:picMkLst>
        </pc:picChg>
      </pc:sldChg>
      <pc:sldChg chg="addSp delSp modSp mod">
        <pc:chgData name="TAILLADE JUSTINE" userId="7689be7a-6074-46a5-a6a4-f2fd3e4f6393" providerId="ADAL" clId="{690DE589-B693-4186-B056-8BF95E0D8987}" dt="2025-03-20T11:21:32.563" v="146" actId="962"/>
        <pc:sldMkLst>
          <pc:docMk/>
          <pc:sldMk cId="3548284102" sldId="325"/>
        </pc:sldMkLst>
        <pc:spChg chg="del">
          <ac:chgData name="TAILLADE JUSTINE" userId="7689be7a-6074-46a5-a6a4-f2fd3e4f6393" providerId="ADAL" clId="{690DE589-B693-4186-B056-8BF95E0D8987}" dt="2025-03-20T11:18:19.016" v="52" actId="478"/>
          <ac:spMkLst>
            <pc:docMk/>
            <pc:sldMk cId="3548284102" sldId="325"/>
            <ac:spMk id="2" creationId="{85F7834C-7202-4AE9-86F0-C7803D5691D2}"/>
          </ac:spMkLst>
        </pc:spChg>
        <pc:spChg chg="del">
          <ac:chgData name="TAILLADE JUSTINE" userId="7689be7a-6074-46a5-a6a4-f2fd3e4f6393" providerId="ADAL" clId="{690DE589-B693-4186-B056-8BF95E0D8987}" dt="2025-03-20T11:18:19.016" v="52" actId="478"/>
          <ac:spMkLst>
            <pc:docMk/>
            <pc:sldMk cId="3548284102" sldId="325"/>
            <ac:spMk id="14" creationId="{6E0F0D3C-9847-4B7C-AC7D-1DCE73AB8B78}"/>
          </ac:spMkLst>
        </pc:spChg>
        <pc:picChg chg="add mod">
          <ac:chgData name="TAILLADE JUSTINE" userId="7689be7a-6074-46a5-a6a4-f2fd3e4f6393" providerId="ADAL" clId="{690DE589-B693-4186-B056-8BF95E0D8987}" dt="2025-03-20T11:21:32.563" v="146" actId="962"/>
          <ac:picMkLst>
            <pc:docMk/>
            <pc:sldMk cId="3548284102" sldId="325"/>
            <ac:picMk id="4" creationId="{7B50D97C-7612-A7A1-DD4A-01BEFE7BF431}"/>
          </ac:picMkLst>
        </pc:picChg>
      </pc:sldChg>
      <pc:sldChg chg="addSp delSp modSp mod">
        <pc:chgData name="TAILLADE JUSTINE" userId="7689be7a-6074-46a5-a6a4-f2fd3e4f6393" providerId="ADAL" clId="{690DE589-B693-4186-B056-8BF95E0D8987}" dt="2025-03-20T11:21:46.025" v="148" actId="27614"/>
        <pc:sldMkLst>
          <pc:docMk/>
          <pc:sldMk cId="3072925735" sldId="326"/>
        </pc:sldMkLst>
        <pc:spChg chg="del">
          <ac:chgData name="TAILLADE JUSTINE" userId="7689be7a-6074-46a5-a6a4-f2fd3e4f6393" providerId="ADAL" clId="{690DE589-B693-4186-B056-8BF95E0D8987}" dt="2025-03-20T11:18:21.231" v="53" actId="478"/>
          <ac:spMkLst>
            <pc:docMk/>
            <pc:sldMk cId="3072925735" sldId="326"/>
            <ac:spMk id="2" creationId="{85F7834C-7202-4AE9-86F0-C7803D5691D2}"/>
          </ac:spMkLst>
        </pc:spChg>
        <pc:grpChg chg="del">
          <ac:chgData name="TAILLADE JUSTINE" userId="7689be7a-6074-46a5-a6a4-f2fd3e4f6393" providerId="ADAL" clId="{690DE589-B693-4186-B056-8BF95E0D8987}" dt="2025-03-20T11:18:21.231" v="53" actId="478"/>
          <ac:grpSpMkLst>
            <pc:docMk/>
            <pc:sldMk cId="3072925735" sldId="326"/>
            <ac:grpSpMk id="3" creationId="{A723770F-8304-8E9E-153A-10A8508F375D}"/>
          </ac:grpSpMkLst>
        </pc:grpChg>
        <pc:picChg chg="add mod">
          <ac:chgData name="TAILLADE JUSTINE" userId="7689be7a-6074-46a5-a6a4-f2fd3e4f6393" providerId="ADAL" clId="{690DE589-B693-4186-B056-8BF95E0D8987}" dt="2025-03-20T11:21:46.025" v="148" actId="27614"/>
          <ac:picMkLst>
            <pc:docMk/>
            <pc:sldMk cId="3072925735" sldId="326"/>
            <ac:picMk id="5" creationId="{57D1C356-F2AB-D4BC-3E03-A5B61B510173}"/>
          </ac:picMkLst>
        </pc:picChg>
      </pc:sldChg>
      <pc:sldChg chg="addSp delSp modSp mod modNotesTx">
        <pc:chgData name="TAILLADE JUSTINE" userId="7689be7a-6074-46a5-a6a4-f2fd3e4f6393" providerId="ADAL" clId="{690DE589-B693-4186-B056-8BF95E0D8987}" dt="2025-03-21T09:28:20.999" v="225" actId="6549"/>
        <pc:sldMkLst>
          <pc:docMk/>
          <pc:sldMk cId="1853217507" sldId="327"/>
        </pc:sldMkLst>
        <pc:spChg chg="del">
          <ac:chgData name="TAILLADE JUSTINE" userId="7689be7a-6074-46a5-a6a4-f2fd3e4f6393" providerId="ADAL" clId="{690DE589-B693-4186-B056-8BF95E0D8987}" dt="2025-03-20T11:18:26.383" v="55" actId="478"/>
          <ac:spMkLst>
            <pc:docMk/>
            <pc:sldMk cId="1853217507" sldId="327"/>
            <ac:spMk id="2" creationId="{85F7834C-7202-4AE9-86F0-C7803D5691D2}"/>
          </ac:spMkLst>
        </pc:spChg>
        <pc:spChg chg="del">
          <ac:chgData name="TAILLADE JUSTINE" userId="7689be7a-6074-46a5-a6a4-f2fd3e4f6393" providerId="ADAL" clId="{690DE589-B693-4186-B056-8BF95E0D8987}" dt="2025-03-20T11:18:26.383" v="55" actId="478"/>
          <ac:spMkLst>
            <pc:docMk/>
            <pc:sldMk cId="1853217507" sldId="327"/>
            <ac:spMk id="9" creationId="{00000000-0000-0000-0000-000000000000}"/>
          </ac:spMkLst>
        </pc:spChg>
        <pc:grpChg chg="del">
          <ac:chgData name="TAILLADE JUSTINE" userId="7689be7a-6074-46a5-a6a4-f2fd3e4f6393" providerId="ADAL" clId="{690DE589-B693-4186-B056-8BF95E0D8987}" dt="2025-03-20T11:18:26.383" v="55" actId="478"/>
          <ac:grpSpMkLst>
            <pc:docMk/>
            <pc:sldMk cId="1853217507" sldId="327"/>
            <ac:grpSpMk id="3" creationId="{34C3FEAE-79C2-9BC7-32C2-A39EF36D9AF5}"/>
          </ac:grpSpMkLst>
        </pc:grpChg>
        <pc:picChg chg="add mod">
          <ac:chgData name="TAILLADE JUSTINE" userId="7689be7a-6074-46a5-a6a4-f2fd3e4f6393" providerId="ADAL" clId="{690DE589-B693-4186-B056-8BF95E0D8987}" dt="2025-03-20T11:21:51.113" v="154" actId="962"/>
          <ac:picMkLst>
            <pc:docMk/>
            <pc:sldMk cId="1853217507" sldId="327"/>
            <ac:picMk id="7" creationId="{8A4078BF-3746-6815-6DF8-FAE455F30F6C}"/>
          </ac:picMkLst>
        </pc:picChg>
      </pc:sldChg>
      <pc:sldChg chg="addSp delSp modSp mod">
        <pc:chgData name="TAILLADE JUSTINE" userId="7689be7a-6074-46a5-a6a4-f2fd3e4f6393" providerId="ADAL" clId="{690DE589-B693-4186-B056-8BF95E0D8987}" dt="2025-03-20T11:21:54.387" v="157" actId="962"/>
        <pc:sldMkLst>
          <pc:docMk/>
          <pc:sldMk cId="132270893" sldId="329"/>
        </pc:sldMkLst>
        <pc:spChg chg="del">
          <ac:chgData name="TAILLADE JUSTINE" userId="7689be7a-6074-46a5-a6a4-f2fd3e4f6393" providerId="ADAL" clId="{690DE589-B693-4186-B056-8BF95E0D8987}" dt="2025-03-20T11:18:28.511" v="56" actId="478"/>
          <ac:spMkLst>
            <pc:docMk/>
            <pc:sldMk cId="132270893" sldId="329"/>
            <ac:spMk id="2" creationId="{85F7834C-7202-4AE9-86F0-C7803D5691D2}"/>
          </ac:spMkLst>
        </pc:spChg>
        <pc:grpChg chg="del">
          <ac:chgData name="TAILLADE JUSTINE" userId="7689be7a-6074-46a5-a6a4-f2fd3e4f6393" providerId="ADAL" clId="{690DE589-B693-4186-B056-8BF95E0D8987}" dt="2025-03-20T11:18:28.511" v="56" actId="478"/>
          <ac:grpSpMkLst>
            <pc:docMk/>
            <pc:sldMk cId="132270893" sldId="329"/>
            <ac:grpSpMk id="3" creationId="{9A7ACA39-6EB4-1C36-CBDA-FD04E921724A}"/>
          </ac:grpSpMkLst>
        </pc:grpChg>
        <pc:picChg chg="add mod">
          <ac:chgData name="TAILLADE JUSTINE" userId="7689be7a-6074-46a5-a6a4-f2fd3e4f6393" providerId="ADAL" clId="{690DE589-B693-4186-B056-8BF95E0D8987}" dt="2025-03-20T11:21:54.387" v="157" actId="962"/>
          <ac:picMkLst>
            <pc:docMk/>
            <pc:sldMk cId="132270893" sldId="329"/>
            <ac:picMk id="5" creationId="{50AA2C09-8A70-EC5C-01E4-E6EBB85F5A1B}"/>
          </ac:picMkLst>
        </pc:picChg>
      </pc:sldChg>
      <pc:sldChg chg="addSp delSp modSp mod">
        <pc:chgData name="TAILLADE JUSTINE" userId="7689be7a-6074-46a5-a6a4-f2fd3e4f6393" providerId="ADAL" clId="{690DE589-B693-4186-B056-8BF95E0D8987}" dt="2025-03-20T11:22:06.238" v="160" actId="962"/>
        <pc:sldMkLst>
          <pc:docMk/>
          <pc:sldMk cId="2831816434" sldId="330"/>
        </pc:sldMkLst>
        <pc:spChg chg="del">
          <ac:chgData name="TAILLADE JUSTINE" userId="7689be7a-6074-46a5-a6a4-f2fd3e4f6393" providerId="ADAL" clId="{690DE589-B693-4186-B056-8BF95E0D8987}" dt="2025-03-20T11:18:31.119" v="57" actId="478"/>
          <ac:spMkLst>
            <pc:docMk/>
            <pc:sldMk cId="2831816434" sldId="330"/>
            <ac:spMk id="2" creationId="{85F7834C-7202-4AE9-86F0-C7803D5691D2}"/>
          </ac:spMkLst>
        </pc:spChg>
        <pc:spChg chg="del">
          <ac:chgData name="TAILLADE JUSTINE" userId="7689be7a-6074-46a5-a6a4-f2fd3e4f6393" providerId="ADAL" clId="{690DE589-B693-4186-B056-8BF95E0D8987}" dt="2025-03-20T11:18:31.119" v="57" actId="478"/>
          <ac:spMkLst>
            <pc:docMk/>
            <pc:sldMk cId="2831816434" sldId="330"/>
            <ac:spMk id="6" creationId="{5FDD0463-1252-7377-B2DC-63C0A3C755F6}"/>
          </ac:spMkLst>
        </pc:spChg>
        <pc:grpChg chg="del">
          <ac:chgData name="TAILLADE JUSTINE" userId="7689be7a-6074-46a5-a6a4-f2fd3e4f6393" providerId="ADAL" clId="{690DE589-B693-4186-B056-8BF95E0D8987}" dt="2025-03-20T11:18:31.119" v="57" actId="478"/>
          <ac:grpSpMkLst>
            <pc:docMk/>
            <pc:sldMk cId="2831816434" sldId="330"/>
            <ac:grpSpMk id="3" creationId="{2C9E370A-B874-ECA5-69D3-0EA8670C5496}"/>
          </ac:grpSpMkLst>
        </pc:grpChg>
        <pc:grpChg chg="del">
          <ac:chgData name="TAILLADE JUSTINE" userId="7689be7a-6074-46a5-a6a4-f2fd3e4f6393" providerId="ADAL" clId="{690DE589-B693-4186-B056-8BF95E0D8987}" dt="2025-03-20T11:18:31.119" v="57" actId="478"/>
          <ac:grpSpMkLst>
            <pc:docMk/>
            <pc:sldMk cId="2831816434" sldId="330"/>
            <ac:grpSpMk id="7" creationId="{CFE480B8-EF65-4DF2-B5A1-C0C543565DD0}"/>
          </ac:grpSpMkLst>
        </pc:grpChg>
        <pc:picChg chg="add mod">
          <ac:chgData name="TAILLADE JUSTINE" userId="7689be7a-6074-46a5-a6a4-f2fd3e4f6393" providerId="ADAL" clId="{690DE589-B693-4186-B056-8BF95E0D8987}" dt="2025-03-20T11:22:06.238" v="160" actId="962"/>
          <ac:picMkLst>
            <pc:docMk/>
            <pc:sldMk cId="2831816434" sldId="330"/>
            <ac:picMk id="11" creationId="{24ECA4EE-B119-BC4F-872D-7772E87468EB}"/>
          </ac:picMkLst>
        </pc:picChg>
      </pc:sldChg>
      <pc:sldChg chg="addSp delSp modSp mod">
        <pc:chgData name="TAILLADE JUSTINE" userId="7689be7a-6074-46a5-a6a4-f2fd3e4f6393" providerId="ADAL" clId="{690DE589-B693-4186-B056-8BF95E0D8987}" dt="2025-03-20T11:22:09.705" v="163" actId="962"/>
        <pc:sldMkLst>
          <pc:docMk/>
          <pc:sldMk cId="2109505161" sldId="331"/>
        </pc:sldMkLst>
        <pc:spChg chg="del">
          <ac:chgData name="TAILLADE JUSTINE" userId="7689be7a-6074-46a5-a6a4-f2fd3e4f6393" providerId="ADAL" clId="{690DE589-B693-4186-B056-8BF95E0D8987}" dt="2025-03-20T11:18:33.232" v="58" actId="478"/>
          <ac:spMkLst>
            <pc:docMk/>
            <pc:sldMk cId="2109505161" sldId="331"/>
            <ac:spMk id="2" creationId="{85F7834C-7202-4AE9-86F0-C7803D5691D2}"/>
          </ac:spMkLst>
        </pc:spChg>
        <pc:spChg chg="del">
          <ac:chgData name="TAILLADE JUSTINE" userId="7689be7a-6074-46a5-a6a4-f2fd3e4f6393" providerId="ADAL" clId="{690DE589-B693-4186-B056-8BF95E0D8987}" dt="2025-03-20T11:18:33.232" v="58" actId="478"/>
          <ac:spMkLst>
            <pc:docMk/>
            <pc:sldMk cId="2109505161" sldId="331"/>
            <ac:spMk id="14" creationId="{6E0F0D3C-9847-4B7C-AC7D-1DCE73AB8B78}"/>
          </ac:spMkLst>
        </pc:spChg>
        <pc:picChg chg="add mod">
          <ac:chgData name="TAILLADE JUSTINE" userId="7689be7a-6074-46a5-a6a4-f2fd3e4f6393" providerId="ADAL" clId="{690DE589-B693-4186-B056-8BF95E0D8987}" dt="2025-03-20T11:22:09.705" v="163" actId="962"/>
          <ac:picMkLst>
            <pc:docMk/>
            <pc:sldMk cId="2109505161" sldId="331"/>
            <ac:picMk id="4" creationId="{751BAE03-B492-28B9-F259-48499A6A3F57}"/>
          </ac:picMkLst>
        </pc:picChg>
      </pc:sldChg>
      <pc:sldChg chg="addSp delSp modSp mod">
        <pc:chgData name="TAILLADE JUSTINE" userId="7689be7a-6074-46a5-a6a4-f2fd3e4f6393" providerId="ADAL" clId="{690DE589-B693-4186-B056-8BF95E0D8987}" dt="2025-03-20T11:22:12.382" v="166" actId="962"/>
        <pc:sldMkLst>
          <pc:docMk/>
          <pc:sldMk cId="984094585" sldId="332"/>
        </pc:sldMkLst>
        <pc:spChg chg="del">
          <ac:chgData name="TAILLADE JUSTINE" userId="7689be7a-6074-46a5-a6a4-f2fd3e4f6393" providerId="ADAL" clId="{690DE589-B693-4186-B056-8BF95E0D8987}" dt="2025-03-20T11:18:35.464" v="59" actId="478"/>
          <ac:spMkLst>
            <pc:docMk/>
            <pc:sldMk cId="984094585" sldId="332"/>
            <ac:spMk id="2" creationId="{85F7834C-7202-4AE9-86F0-C7803D5691D2}"/>
          </ac:spMkLst>
        </pc:spChg>
        <pc:grpChg chg="del">
          <ac:chgData name="TAILLADE JUSTINE" userId="7689be7a-6074-46a5-a6a4-f2fd3e4f6393" providerId="ADAL" clId="{690DE589-B693-4186-B056-8BF95E0D8987}" dt="2025-03-20T11:18:35.464" v="59" actId="478"/>
          <ac:grpSpMkLst>
            <pc:docMk/>
            <pc:sldMk cId="984094585" sldId="332"/>
            <ac:grpSpMk id="3" creationId="{384F17A3-BEC1-3CDD-7E52-CBDD3A11CD4A}"/>
          </ac:grpSpMkLst>
        </pc:grpChg>
        <pc:picChg chg="add mod">
          <ac:chgData name="TAILLADE JUSTINE" userId="7689be7a-6074-46a5-a6a4-f2fd3e4f6393" providerId="ADAL" clId="{690DE589-B693-4186-B056-8BF95E0D8987}" dt="2025-03-20T11:22:12.382" v="166" actId="962"/>
          <ac:picMkLst>
            <pc:docMk/>
            <pc:sldMk cId="984094585" sldId="332"/>
            <ac:picMk id="7" creationId="{F73BC312-717D-39A4-9958-FFCB69C57100}"/>
          </ac:picMkLst>
        </pc:picChg>
      </pc:sldChg>
      <pc:sldChg chg="addSp delSp modSp mod">
        <pc:chgData name="TAILLADE JUSTINE" userId="7689be7a-6074-46a5-a6a4-f2fd3e4f6393" providerId="ADAL" clId="{690DE589-B693-4186-B056-8BF95E0D8987}" dt="2025-03-20T11:22:17.595" v="169" actId="962"/>
        <pc:sldMkLst>
          <pc:docMk/>
          <pc:sldMk cId="2856341852" sldId="333"/>
        </pc:sldMkLst>
        <pc:spChg chg="del">
          <ac:chgData name="TAILLADE JUSTINE" userId="7689be7a-6074-46a5-a6a4-f2fd3e4f6393" providerId="ADAL" clId="{690DE589-B693-4186-B056-8BF95E0D8987}" dt="2025-03-20T11:18:39.001" v="60" actId="478"/>
          <ac:spMkLst>
            <pc:docMk/>
            <pc:sldMk cId="2856341852" sldId="333"/>
            <ac:spMk id="2" creationId="{85F7834C-7202-4AE9-86F0-C7803D5691D2}"/>
          </ac:spMkLst>
        </pc:spChg>
        <pc:spChg chg="del">
          <ac:chgData name="TAILLADE JUSTINE" userId="7689be7a-6074-46a5-a6a4-f2fd3e4f6393" providerId="ADAL" clId="{690DE589-B693-4186-B056-8BF95E0D8987}" dt="2025-03-20T11:18:39.001" v="60" actId="478"/>
          <ac:spMkLst>
            <pc:docMk/>
            <pc:sldMk cId="2856341852" sldId="333"/>
            <ac:spMk id="10" creationId="{00000000-0000-0000-0000-000000000000}"/>
          </ac:spMkLst>
        </pc:spChg>
        <pc:grpChg chg="del">
          <ac:chgData name="TAILLADE JUSTINE" userId="7689be7a-6074-46a5-a6a4-f2fd3e4f6393" providerId="ADAL" clId="{690DE589-B693-4186-B056-8BF95E0D8987}" dt="2025-03-20T11:18:39.001" v="60" actId="478"/>
          <ac:grpSpMkLst>
            <pc:docMk/>
            <pc:sldMk cId="2856341852" sldId="333"/>
            <ac:grpSpMk id="4" creationId="{C69AA11E-343D-FC17-8878-72E0B2E0FE4F}"/>
          </ac:grpSpMkLst>
        </pc:grpChg>
        <pc:picChg chg="add mod">
          <ac:chgData name="TAILLADE JUSTINE" userId="7689be7a-6074-46a5-a6a4-f2fd3e4f6393" providerId="ADAL" clId="{690DE589-B693-4186-B056-8BF95E0D8987}" dt="2025-03-20T11:22:17.595" v="169" actId="962"/>
          <ac:picMkLst>
            <pc:docMk/>
            <pc:sldMk cId="2856341852" sldId="333"/>
            <ac:picMk id="6" creationId="{4EA599F3-EA3E-132A-96F9-63BE94976280}"/>
          </ac:picMkLst>
        </pc:picChg>
      </pc:sldChg>
      <pc:sldChg chg="addSp delSp modSp mod">
        <pc:chgData name="TAILLADE JUSTINE" userId="7689be7a-6074-46a5-a6a4-f2fd3e4f6393" providerId="ADAL" clId="{690DE589-B693-4186-B056-8BF95E0D8987}" dt="2025-03-20T11:22:20.484" v="172" actId="962"/>
        <pc:sldMkLst>
          <pc:docMk/>
          <pc:sldMk cId="3154639977" sldId="334"/>
        </pc:sldMkLst>
        <pc:spChg chg="del">
          <ac:chgData name="TAILLADE JUSTINE" userId="7689be7a-6074-46a5-a6a4-f2fd3e4f6393" providerId="ADAL" clId="{690DE589-B693-4186-B056-8BF95E0D8987}" dt="2025-03-20T11:18:41.279" v="61" actId="478"/>
          <ac:spMkLst>
            <pc:docMk/>
            <pc:sldMk cId="3154639977" sldId="334"/>
            <ac:spMk id="2" creationId="{85F7834C-7202-4AE9-86F0-C7803D5691D2}"/>
          </ac:spMkLst>
        </pc:spChg>
        <pc:spChg chg="del">
          <ac:chgData name="TAILLADE JUSTINE" userId="7689be7a-6074-46a5-a6a4-f2fd3e4f6393" providerId="ADAL" clId="{690DE589-B693-4186-B056-8BF95E0D8987}" dt="2025-03-20T11:18:41.279" v="61" actId="478"/>
          <ac:spMkLst>
            <pc:docMk/>
            <pc:sldMk cId="3154639977" sldId="334"/>
            <ac:spMk id="5" creationId="{00000000-0000-0000-0000-000000000000}"/>
          </ac:spMkLst>
        </pc:spChg>
        <pc:grpChg chg="del">
          <ac:chgData name="TAILLADE JUSTINE" userId="7689be7a-6074-46a5-a6a4-f2fd3e4f6393" providerId="ADAL" clId="{690DE589-B693-4186-B056-8BF95E0D8987}" dt="2025-03-20T11:18:41.279" v="61" actId="478"/>
          <ac:grpSpMkLst>
            <pc:docMk/>
            <pc:sldMk cId="3154639977" sldId="334"/>
            <ac:grpSpMk id="3" creationId="{723D0C6C-4074-684D-17AA-5921457A9F20}"/>
          </ac:grpSpMkLst>
        </pc:grpChg>
        <pc:picChg chg="add mod">
          <ac:chgData name="TAILLADE JUSTINE" userId="7689be7a-6074-46a5-a6a4-f2fd3e4f6393" providerId="ADAL" clId="{690DE589-B693-4186-B056-8BF95E0D8987}" dt="2025-03-20T11:22:20.484" v="172" actId="962"/>
          <ac:picMkLst>
            <pc:docMk/>
            <pc:sldMk cId="3154639977" sldId="334"/>
            <ac:picMk id="7" creationId="{04931B3E-3589-2162-D4E0-9CA728634038}"/>
          </ac:picMkLst>
        </pc:picChg>
      </pc:sldChg>
      <pc:sldChg chg="addSp delSp modSp mod">
        <pc:chgData name="TAILLADE JUSTINE" userId="7689be7a-6074-46a5-a6a4-f2fd3e4f6393" providerId="ADAL" clId="{690DE589-B693-4186-B056-8BF95E0D8987}" dt="2025-03-20T11:22:23.311" v="175" actId="962"/>
        <pc:sldMkLst>
          <pc:docMk/>
          <pc:sldMk cId="2724080774" sldId="335"/>
        </pc:sldMkLst>
        <pc:spChg chg="del">
          <ac:chgData name="TAILLADE JUSTINE" userId="7689be7a-6074-46a5-a6a4-f2fd3e4f6393" providerId="ADAL" clId="{690DE589-B693-4186-B056-8BF95E0D8987}" dt="2025-03-20T11:18:43.511" v="62" actId="478"/>
          <ac:spMkLst>
            <pc:docMk/>
            <pc:sldMk cId="2724080774" sldId="335"/>
            <ac:spMk id="2" creationId="{85F7834C-7202-4AE9-86F0-C7803D5691D2}"/>
          </ac:spMkLst>
        </pc:spChg>
        <pc:spChg chg="del">
          <ac:chgData name="TAILLADE JUSTINE" userId="7689be7a-6074-46a5-a6a4-f2fd3e4f6393" providerId="ADAL" clId="{690DE589-B693-4186-B056-8BF95E0D8987}" dt="2025-03-20T11:18:43.511" v="62" actId="478"/>
          <ac:spMkLst>
            <pc:docMk/>
            <pc:sldMk cId="2724080774" sldId="335"/>
            <ac:spMk id="4" creationId="{A2ED6673-5ECA-D2D8-09DB-F4D4A4A8023F}"/>
          </ac:spMkLst>
        </pc:spChg>
        <pc:grpChg chg="del">
          <ac:chgData name="TAILLADE JUSTINE" userId="7689be7a-6074-46a5-a6a4-f2fd3e4f6393" providerId="ADAL" clId="{690DE589-B693-4186-B056-8BF95E0D8987}" dt="2025-03-20T11:18:43.511" v="62" actId="478"/>
          <ac:grpSpMkLst>
            <pc:docMk/>
            <pc:sldMk cId="2724080774" sldId="335"/>
            <ac:grpSpMk id="3" creationId="{FDBD1BA1-53B6-B4A7-F566-6CE6C32394C0}"/>
          </ac:grpSpMkLst>
        </pc:grpChg>
        <pc:picChg chg="add mod">
          <ac:chgData name="TAILLADE JUSTINE" userId="7689be7a-6074-46a5-a6a4-f2fd3e4f6393" providerId="ADAL" clId="{690DE589-B693-4186-B056-8BF95E0D8987}" dt="2025-03-20T11:22:23.311" v="175" actId="962"/>
          <ac:picMkLst>
            <pc:docMk/>
            <pc:sldMk cId="2724080774" sldId="335"/>
            <ac:picMk id="7" creationId="{A9627B4C-D729-BF15-6D22-5C40F1BE94AA}"/>
          </ac:picMkLst>
        </pc:picChg>
      </pc:sldChg>
      <pc:sldChg chg="addSp delSp modSp mod">
        <pc:chgData name="TAILLADE JUSTINE" userId="7689be7a-6074-46a5-a6a4-f2fd3e4f6393" providerId="ADAL" clId="{690DE589-B693-4186-B056-8BF95E0D8987}" dt="2025-03-20T11:22:31.728" v="178" actId="962"/>
        <pc:sldMkLst>
          <pc:docMk/>
          <pc:sldMk cId="1247708947" sldId="336"/>
        </pc:sldMkLst>
        <pc:spChg chg="del">
          <ac:chgData name="TAILLADE JUSTINE" userId="7689be7a-6074-46a5-a6a4-f2fd3e4f6393" providerId="ADAL" clId="{690DE589-B693-4186-B056-8BF95E0D8987}" dt="2025-03-20T11:18:45.528" v="63" actId="478"/>
          <ac:spMkLst>
            <pc:docMk/>
            <pc:sldMk cId="1247708947" sldId="336"/>
            <ac:spMk id="2" creationId="{85F7834C-7202-4AE9-86F0-C7803D5691D2}"/>
          </ac:spMkLst>
        </pc:spChg>
        <pc:spChg chg="del">
          <ac:chgData name="TAILLADE JUSTINE" userId="7689be7a-6074-46a5-a6a4-f2fd3e4f6393" providerId="ADAL" clId="{690DE589-B693-4186-B056-8BF95E0D8987}" dt="2025-03-20T11:18:45.528" v="63" actId="478"/>
          <ac:spMkLst>
            <pc:docMk/>
            <pc:sldMk cId="1247708947" sldId="336"/>
            <ac:spMk id="6" creationId="{6B0D3EC3-6E52-D7CD-5404-A5F67B898A12}"/>
          </ac:spMkLst>
        </pc:spChg>
        <pc:grpChg chg="del">
          <ac:chgData name="TAILLADE JUSTINE" userId="7689be7a-6074-46a5-a6a4-f2fd3e4f6393" providerId="ADAL" clId="{690DE589-B693-4186-B056-8BF95E0D8987}" dt="2025-03-20T11:18:45.528" v="63" actId="478"/>
          <ac:grpSpMkLst>
            <pc:docMk/>
            <pc:sldMk cId="1247708947" sldId="336"/>
            <ac:grpSpMk id="3" creationId="{E52C6902-5077-67D3-B6C0-340D452D204D}"/>
          </ac:grpSpMkLst>
        </pc:grpChg>
        <pc:grpChg chg="del">
          <ac:chgData name="TAILLADE JUSTINE" userId="7689be7a-6074-46a5-a6a4-f2fd3e4f6393" providerId="ADAL" clId="{690DE589-B693-4186-B056-8BF95E0D8987}" dt="2025-03-20T11:18:45.528" v="63" actId="478"/>
          <ac:grpSpMkLst>
            <pc:docMk/>
            <pc:sldMk cId="1247708947" sldId="336"/>
            <ac:grpSpMk id="7" creationId="{9E6588DC-562E-B510-0437-F5DFB25FA171}"/>
          </ac:grpSpMkLst>
        </pc:grpChg>
        <pc:picChg chg="add mod">
          <ac:chgData name="TAILLADE JUSTINE" userId="7689be7a-6074-46a5-a6a4-f2fd3e4f6393" providerId="ADAL" clId="{690DE589-B693-4186-B056-8BF95E0D8987}" dt="2025-03-20T11:22:31.728" v="178" actId="962"/>
          <ac:picMkLst>
            <pc:docMk/>
            <pc:sldMk cId="1247708947" sldId="336"/>
            <ac:picMk id="9" creationId="{78E878CE-9BCB-23A4-7DCC-0D6ECB80584B}"/>
          </ac:picMkLst>
        </pc:picChg>
      </pc:sldChg>
      <pc:sldChg chg="addSp delSp modSp mod modNotesTx">
        <pc:chgData name="TAILLADE JUSTINE" userId="7689be7a-6074-46a5-a6a4-f2fd3e4f6393" providerId="ADAL" clId="{690DE589-B693-4186-B056-8BF95E0D8987}" dt="2025-03-21T10:34:20.819" v="233" actId="20577"/>
        <pc:sldMkLst>
          <pc:docMk/>
          <pc:sldMk cId="1373435863" sldId="337"/>
        </pc:sldMkLst>
        <pc:spChg chg="del">
          <ac:chgData name="TAILLADE JUSTINE" userId="7689be7a-6074-46a5-a6a4-f2fd3e4f6393" providerId="ADAL" clId="{690DE589-B693-4186-B056-8BF95E0D8987}" dt="2025-03-20T11:18:56.872" v="68" actId="478"/>
          <ac:spMkLst>
            <pc:docMk/>
            <pc:sldMk cId="1373435863" sldId="337"/>
            <ac:spMk id="2" creationId="{0824A39C-CF3B-4C7A-9387-072F5D7C4F15}"/>
          </ac:spMkLst>
        </pc:spChg>
        <pc:picChg chg="del">
          <ac:chgData name="TAILLADE JUSTINE" userId="7689be7a-6074-46a5-a6a4-f2fd3e4f6393" providerId="ADAL" clId="{690DE589-B693-4186-B056-8BF95E0D8987}" dt="2025-03-20T11:18:56.872" v="68" actId="478"/>
          <ac:picMkLst>
            <pc:docMk/>
            <pc:sldMk cId="1373435863" sldId="337"/>
            <ac:picMk id="4" creationId="{4D6EA3E7-07FD-CBFA-2EDA-9BEA4BB757A8}"/>
          </ac:picMkLst>
        </pc:picChg>
        <pc:picChg chg="add mod">
          <ac:chgData name="TAILLADE JUSTINE" userId="7689be7a-6074-46a5-a6a4-f2fd3e4f6393" providerId="ADAL" clId="{690DE589-B693-4186-B056-8BF95E0D8987}" dt="2025-03-20T11:22:50.373" v="193" actId="962"/>
          <ac:picMkLst>
            <pc:docMk/>
            <pc:sldMk cId="1373435863" sldId="337"/>
            <ac:picMk id="5" creationId="{AFB21023-137C-6E9F-DB59-CBAB9646B8C4}"/>
          </ac:picMkLst>
        </pc:picChg>
      </pc:sldChg>
      <pc:sldChg chg="addSp delSp modSp mod modNotesTx">
        <pc:chgData name="TAILLADE JUSTINE" userId="7689be7a-6074-46a5-a6a4-f2fd3e4f6393" providerId="ADAL" clId="{690DE589-B693-4186-B056-8BF95E0D8987}" dt="2025-03-21T09:27:40.566" v="219" actId="6549"/>
        <pc:sldMkLst>
          <pc:docMk/>
          <pc:sldMk cId="4142932523" sldId="338"/>
        </pc:sldMkLst>
        <pc:spChg chg="del">
          <ac:chgData name="TAILLADE JUSTINE" userId="7689be7a-6074-46a5-a6a4-f2fd3e4f6393" providerId="ADAL" clId="{690DE589-B693-4186-B056-8BF95E0D8987}" dt="2025-03-20T11:18:03.039" v="44" actId="478"/>
          <ac:spMkLst>
            <pc:docMk/>
            <pc:sldMk cId="4142932523" sldId="338"/>
            <ac:spMk id="2" creationId="{83FB01B5-C89C-4A4A-AA4C-3464C8708AA5}"/>
          </ac:spMkLst>
        </pc:spChg>
        <pc:spChg chg="del">
          <ac:chgData name="TAILLADE JUSTINE" userId="7689be7a-6074-46a5-a6a4-f2fd3e4f6393" providerId="ADAL" clId="{690DE589-B693-4186-B056-8BF95E0D8987}" dt="2025-03-20T11:18:03.039" v="44" actId="478"/>
          <ac:spMkLst>
            <pc:docMk/>
            <pc:sldMk cId="4142932523" sldId="338"/>
            <ac:spMk id="16" creationId="{00000000-0000-0000-0000-000000000000}"/>
          </ac:spMkLst>
        </pc:spChg>
        <pc:grpChg chg="del">
          <ac:chgData name="TAILLADE JUSTINE" userId="7689be7a-6074-46a5-a6a4-f2fd3e4f6393" providerId="ADAL" clId="{690DE589-B693-4186-B056-8BF95E0D8987}" dt="2025-03-20T11:18:03.039" v="44" actId="478"/>
          <ac:grpSpMkLst>
            <pc:docMk/>
            <pc:sldMk cId="4142932523" sldId="338"/>
            <ac:grpSpMk id="4" creationId="{00000000-0000-0000-0000-000000000000}"/>
          </ac:grpSpMkLst>
        </pc:grpChg>
        <pc:picChg chg="add mod">
          <ac:chgData name="TAILLADE JUSTINE" userId="7689be7a-6074-46a5-a6a4-f2fd3e4f6393" providerId="ADAL" clId="{690DE589-B693-4186-B056-8BF95E0D8987}" dt="2025-03-20T11:20:46.988" v="123" actId="962"/>
          <ac:picMkLst>
            <pc:docMk/>
            <pc:sldMk cId="4142932523" sldId="338"/>
            <ac:picMk id="5" creationId="{2CF875C3-D890-DD6A-BB57-554F4524BF2A}"/>
          </ac:picMkLst>
        </pc:picChg>
      </pc:sldChg>
      <pc:sldChg chg="addSp delSp modSp mod">
        <pc:chgData name="TAILLADE JUSTINE" userId="7689be7a-6074-46a5-a6a4-f2fd3e4f6393" providerId="ADAL" clId="{690DE589-B693-4186-B056-8BF95E0D8987}" dt="2025-03-20T11:20:55.839" v="126" actId="962"/>
        <pc:sldMkLst>
          <pc:docMk/>
          <pc:sldMk cId="655405816" sldId="339"/>
        </pc:sldMkLst>
        <pc:spChg chg="del">
          <ac:chgData name="TAILLADE JUSTINE" userId="7689be7a-6074-46a5-a6a4-f2fd3e4f6393" providerId="ADAL" clId="{690DE589-B693-4186-B056-8BF95E0D8987}" dt="2025-03-20T11:18:04.887" v="45" actId="478"/>
          <ac:spMkLst>
            <pc:docMk/>
            <pc:sldMk cId="655405816" sldId="339"/>
            <ac:spMk id="2" creationId="{83FB01B5-C89C-4A4A-AA4C-3464C8708AA5}"/>
          </ac:spMkLst>
        </pc:spChg>
        <pc:spChg chg="del">
          <ac:chgData name="TAILLADE JUSTINE" userId="7689be7a-6074-46a5-a6a4-f2fd3e4f6393" providerId="ADAL" clId="{690DE589-B693-4186-B056-8BF95E0D8987}" dt="2025-03-20T11:18:04.887" v="45" actId="478"/>
          <ac:spMkLst>
            <pc:docMk/>
            <pc:sldMk cId="655405816" sldId="339"/>
            <ac:spMk id="13" creationId="{1510BA6F-4F75-43F8-A026-C6EAFB058D88}"/>
          </ac:spMkLst>
        </pc:spChg>
        <pc:spChg chg="del">
          <ac:chgData name="TAILLADE JUSTINE" userId="7689be7a-6074-46a5-a6a4-f2fd3e4f6393" providerId="ADAL" clId="{690DE589-B693-4186-B056-8BF95E0D8987}" dt="2025-03-20T11:18:04.887" v="45" actId="478"/>
          <ac:spMkLst>
            <pc:docMk/>
            <pc:sldMk cId="655405816" sldId="339"/>
            <ac:spMk id="14" creationId="{B2CBB017-094E-4121-BAE3-BB3703C76A71}"/>
          </ac:spMkLst>
        </pc:spChg>
        <pc:spChg chg="del">
          <ac:chgData name="TAILLADE JUSTINE" userId="7689be7a-6074-46a5-a6a4-f2fd3e4f6393" providerId="ADAL" clId="{690DE589-B693-4186-B056-8BF95E0D8987}" dt="2025-03-20T11:18:04.887" v="45" actId="478"/>
          <ac:spMkLst>
            <pc:docMk/>
            <pc:sldMk cId="655405816" sldId="339"/>
            <ac:spMk id="15" creationId="{4DB7A546-A1B0-4805-BAF8-9AB53D641456}"/>
          </ac:spMkLst>
        </pc:spChg>
        <pc:spChg chg="del">
          <ac:chgData name="TAILLADE JUSTINE" userId="7689be7a-6074-46a5-a6a4-f2fd3e4f6393" providerId="ADAL" clId="{690DE589-B693-4186-B056-8BF95E0D8987}" dt="2025-03-20T11:18:04.887" v="45" actId="478"/>
          <ac:spMkLst>
            <pc:docMk/>
            <pc:sldMk cId="655405816" sldId="339"/>
            <ac:spMk id="16" creationId="{79544A9A-D407-4D7B-BAE5-0ABC4DC3C4AC}"/>
          </ac:spMkLst>
        </pc:spChg>
        <pc:picChg chg="add mod">
          <ac:chgData name="TAILLADE JUSTINE" userId="7689be7a-6074-46a5-a6a4-f2fd3e4f6393" providerId="ADAL" clId="{690DE589-B693-4186-B056-8BF95E0D8987}" dt="2025-03-20T11:20:55.839" v="126" actId="962"/>
          <ac:picMkLst>
            <pc:docMk/>
            <pc:sldMk cId="655405816" sldId="339"/>
            <ac:picMk id="4" creationId="{FEAFF97C-1CBB-09E8-998E-25425D10E2E3}"/>
          </ac:picMkLst>
        </pc:picChg>
      </pc:sldChg>
      <pc:sldChg chg="addSp delSp modSp mod modNotesTx">
        <pc:chgData name="TAILLADE JUSTINE" userId="7689be7a-6074-46a5-a6a4-f2fd3e4f6393" providerId="ADAL" clId="{690DE589-B693-4186-B056-8BF95E0D8987}" dt="2025-03-21T09:27:48.598" v="220" actId="6549"/>
        <pc:sldMkLst>
          <pc:docMk/>
          <pc:sldMk cId="3992891685" sldId="340"/>
        </pc:sldMkLst>
        <pc:spChg chg="del">
          <ac:chgData name="TAILLADE JUSTINE" userId="7689be7a-6074-46a5-a6a4-f2fd3e4f6393" providerId="ADAL" clId="{690DE589-B693-4186-B056-8BF95E0D8987}" dt="2025-03-20T11:18:06.749" v="46" actId="478"/>
          <ac:spMkLst>
            <pc:docMk/>
            <pc:sldMk cId="3992891685" sldId="340"/>
            <ac:spMk id="2" creationId="{83FB01B5-C89C-4A4A-AA4C-3464C8708AA5}"/>
          </ac:spMkLst>
        </pc:spChg>
        <pc:spChg chg="del">
          <ac:chgData name="TAILLADE JUSTINE" userId="7689be7a-6074-46a5-a6a4-f2fd3e4f6393" providerId="ADAL" clId="{690DE589-B693-4186-B056-8BF95E0D8987}" dt="2025-03-20T11:18:06.749" v="46" actId="478"/>
          <ac:spMkLst>
            <pc:docMk/>
            <pc:sldMk cId="3992891685" sldId="340"/>
            <ac:spMk id="16" creationId="{00000000-0000-0000-0000-000000000000}"/>
          </ac:spMkLst>
        </pc:spChg>
        <pc:grpChg chg="del">
          <ac:chgData name="TAILLADE JUSTINE" userId="7689be7a-6074-46a5-a6a4-f2fd3e4f6393" providerId="ADAL" clId="{690DE589-B693-4186-B056-8BF95E0D8987}" dt="2025-03-20T11:18:06.749" v="46" actId="478"/>
          <ac:grpSpMkLst>
            <pc:docMk/>
            <pc:sldMk cId="3992891685" sldId="340"/>
            <ac:grpSpMk id="3" creationId="{3E24F636-AA25-46BB-BB22-5D7976E640EA}"/>
          </ac:grpSpMkLst>
        </pc:grpChg>
        <pc:picChg chg="add mod">
          <ac:chgData name="TAILLADE JUSTINE" userId="7689be7a-6074-46a5-a6a4-f2fd3e4f6393" providerId="ADAL" clId="{690DE589-B693-4186-B056-8BF95E0D8987}" dt="2025-03-20T11:20:58.799" v="128" actId="27614"/>
          <ac:picMkLst>
            <pc:docMk/>
            <pc:sldMk cId="3992891685" sldId="340"/>
            <ac:picMk id="5" creationId="{8398C4C9-9931-58D4-ABB7-06F412D5C4ED}"/>
          </ac:picMkLst>
        </pc:picChg>
      </pc:sldChg>
      <pc:sldChg chg="addSp delSp modSp mod modNotesTx">
        <pc:chgData name="TAILLADE JUSTINE" userId="7689be7a-6074-46a5-a6a4-f2fd3e4f6393" providerId="ADAL" clId="{690DE589-B693-4186-B056-8BF95E0D8987}" dt="2025-03-21T09:27:53.031" v="221" actId="6549"/>
        <pc:sldMkLst>
          <pc:docMk/>
          <pc:sldMk cId="1594248319" sldId="341"/>
        </pc:sldMkLst>
        <pc:spChg chg="del">
          <ac:chgData name="TAILLADE JUSTINE" userId="7689be7a-6074-46a5-a6a4-f2fd3e4f6393" providerId="ADAL" clId="{690DE589-B693-4186-B056-8BF95E0D8987}" dt="2025-03-20T11:18:08.695" v="47" actId="478"/>
          <ac:spMkLst>
            <pc:docMk/>
            <pc:sldMk cId="1594248319" sldId="341"/>
            <ac:spMk id="7" creationId="{71F09AD1-A66E-4267-B778-4B3B09E8D595}"/>
          </ac:spMkLst>
        </pc:spChg>
        <pc:spChg chg="del">
          <ac:chgData name="TAILLADE JUSTINE" userId="7689be7a-6074-46a5-a6a4-f2fd3e4f6393" providerId="ADAL" clId="{690DE589-B693-4186-B056-8BF95E0D8987}" dt="2025-03-20T11:18:08.695" v="47" actId="478"/>
          <ac:spMkLst>
            <pc:docMk/>
            <pc:sldMk cId="1594248319" sldId="341"/>
            <ac:spMk id="8" creationId="{1A891868-1EF3-4E5A-B358-F5268DD280C6}"/>
          </ac:spMkLst>
        </pc:spChg>
        <pc:spChg chg="del">
          <ac:chgData name="TAILLADE JUSTINE" userId="7689be7a-6074-46a5-a6a4-f2fd3e4f6393" providerId="ADAL" clId="{690DE589-B693-4186-B056-8BF95E0D8987}" dt="2025-03-20T11:18:08.695" v="47" actId="478"/>
          <ac:spMkLst>
            <pc:docMk/>
            <pc:sldMk cId="1594248319" sldId="341"/>
            <ac:spMk id="9" creationId="{8F2788BB-8013-4096-9642-405090260CCC}"/>
          </ac:spMkLst>
        </pc:spChg>
        <pc:spChg chg="del">
          <ac:chgData name="TAILLADE JUSTINE" userId="7689be7a-6074-46a5-a6a4-f2fd3e4f6393" providerId="ADAL" clId="{690DE589-B693-4186-B056-8BF95E0D8987}" dt="2025-03-20T11:18:08.695" v="47" actId="478"/>
          <ac:spMkLst>
            <pc:docMk/>
            <pc:sldMk cId="1594248319" sldId="341"/>
            <ac:spMk id="14" creationId="{A51ECF5B-AD3A-4B4D-8787-71F3467BF7C7}"/>
          </ac:spMkLst>
        </pc:spChg>
        <pc:picChg chg="add mod">
          <ac:chgData name="TAILLADE JUSTINE" userId="7689be7a-6074-46a5-a6a4-f2fd3e4f6393" providerId="ADAL" clId="{690DE589-B693-4186-B056-8BF95E0D8987}" dt="2025-03-20T11:21:02.345" v="131" actId="962"/>
          <ac:picMkLst>
            <pc:docMk/>
            <pc:sldMk cId="1594248319" sldId="341"/>
            <ac:picMk id="3" creationId="{A700560C-A5CE-86DD-DF4B-529E60413387}"/>
          </ac:picMkLst>
        </pc:picChg>
      </pc:sldChg>
      <pc:sldChg chg="addSp delSp modSp mod modNotesTx">
        <pc:chgData name="TAILLADE JUSTINE" userId="7689be7a-6074-46a5-a6a4-f2fd3e4f6393" providerId="ADAL" clId="{690DE589-B693-4186-B056-8BF95E0D8987}" dt="2025-03-21T09:27:57.135" v="222" actId="6549"/>
        <pc:sldMkLst>
          <pc:docMk/>
          <pc:sldMk cId="1435747517" sldId="342"/>
        </pc:sldMkLst>
        <pc:spChg chg="del">
          <ac:chgData name="TAILLADE JUSTINE" userId="7689be7a-6074-46a5-a6a4-f2fd3e4f6393" providerId="ADAL" clId="{690DE589-B693-4186-B056-8BF95E0D8987}" dt="2025-03-20T11:18:10.663" v="48" actId="478"/>
          <ac:spMkLst>
            <pc:docMk/>
            <pc:sldMk cId="1435747517" sldId="342"/>
            <ac:spMk id="2" creationId="{83FB01B5-C89C-4A4A-AA4C-3464C8708AA5}"/>
          </ac:spMkLst>
        </pc:spChg>
        <pc:spChg chg="del">
          <ac:chgData name="TAILLADE JUSTINE" userId="7689be7a-6074-46a5-a6a4-f2fd3e4f6393" providerId="ADAL" clId="{690DE589-B693-4186-B056-8BF95E0D8987}" dt="2025-03-20T11:18:10.663" v="48" actId="478"/>
          <ac:spMkLst>
            <pc:docMk/>
            <pc:sldMk cId="1435747517" sldId="342"/>
            <ac:spMk id="7" creationId="{1A891868-1EF3-4E5A-B358-F5268DD280C6}"/>
          </ac:spMkLst>
        </pc:spChg>
        <pc:spChg chg="del">
          <ac:chgData name="TAILLADE JUSTINE" userId="7689be7a-6074-46a5-a6a4-f2fd3e4f6393" providerId="ADAL" clId="{690DE589-B693-4186-B056-8BF95E0D8987}" dt="2025-03-20T11:18:10.663" v="48" actId="478"/>
          <ac:spMkLst>
            <pc:docMk/>
            <pc:sldMk cId="1435747517" sldId="342"/>
            <ac:spMk id="11" creationId="{79544A9A-D407-4D7B-BAE5-0ABC4DC3C4AC}"/>
          </ac:spMkLst>
        </pc:spChg>
        <pc:spChg chg="del">
          <ac:chgData name="TAILLADE JUSTINE" userId="7689be7a-6074-46a5-a6a4-f2fd3e4f6393" providerId="ADAL" clId="{690DE589-B693-4186-B056-8BF95E0D8987}" dt="2025-03-20T11:18:10.663" v="48" actId="478"/>
          <ac:spMkLst>
            <pc:docMk/>
            <pc:sldMk cId="1435747517" sldId="342"/>
            <ac:spMk id="16" creationId="{00000000-0000-0000-0000-000000000000}"/>
          </ac:spMkLst>
        </pc:spChg>
        <pc:picChg chg="add mod">
          <ac:chgData name="TAILLADE JUSTINE" userId="7689be7a-6074-46a5-a6a4-f2fd3e4f6393" providerId="ADAL" clId="{690DE589-B693-4186-B056-8BF95E0D8987}" dt="2025-03-20T11:21:16.011" v="134" actId="962"/>
          <ac:picMkLst>
            <pc:docMk/>
            <pc:sldMk cId="1435747517" sldId="342"/>
            <ac:picMk id="4" creationId="{8829556D-3E3C-0282-13AA-50794A3114E6}"/>
          </ac:picMkLst>
        </pc:picChg>
      </pc:sldChg>
      <pc:sldChg chg="addSp delSp modSp mod">
        <pc:chgData name="TAILLADE JUSTINE" userId="7689be7a-6074-46a5-a6a4-f2fd3e4f6393" providerId="ADAL" clId="{690DE589-B693-4186-B056-8BF95E0D8987}" dt="2025-03-20T11:21:22.755" v="137" actId="962"/>
        <pc:sldMkLst>
          <pc:docMk/>
          <pc:sldMk cId="2887360022" sldId="343"/>
        </pc:sldMkLst>
        <pc:spChg chg="del">
          <ac:chgData name="TAILLADE JUSTINE" userId="7689be7a-6074-46a5-a6a4-f2fd3e4f6393" providerId="ADAL" clId="{690DE589-B693-4186-B056-8BF95E0D8987}" dt="2025-03-20T11:18:12.495" v="49" actId="478"/>
          <ac:spMkLst>
            <pc:docMk/>
            <pc:sldMk cId="2887360022" sldId="343"/>
            <ac:spMk id="2" creationId="{83FB01B5-C89C-4A4A-AA4C-3464C8708AA5}"/>
          </ac:spMkLst>
        </pc:spChg>
        <pc:spChg chg="del">
          <ac:chgData name="TAILLADE JUSTINE" userId="7689be7a-6074-46a5-a6a4-f2fd3e4f6393" providerId="ADAL" clId="{690DE589-B693-4186-B056-8BF95E0D8987}" dt="2025-03-20T11:18:12.495" v="49" actId="478"/>
          <ac:spMkLst>
            <pc:docMk/>
            <pc:sldMk cId="2887360022" sldId="343"/>
            <ac:spMk id="6" creationId="{1A891868-1EF3-4E5A-B358-F5268DD280C6}"/>
          </ac:spMkLst>
        </pc:spChg>
        <pc:spChg chg="del">
          <ac:chgData name="TAILLADE JUSTINE" userId="7689be7a-6074-46a5-a6a4-f2fd3e4f6393" providerId="ADAL" clId="{690DE589-B693-4186-B056-8BF95E0D8987}" dt="2025-03-20T11:18:12.495" v="49" actId="478"/>
          <ac:spMkLst>
            <pc:docMk/>
            <pc:sldMk cId="2887360022" sldId="343"/>
            <ac:spMk id="11" creationId="{79544A9A-D407-4D7B-BAE5-0ABC4DC3C4AC}"/>
          </ac:spMkLst>
        </pc:spChg>
        <pc:picChg chg="add mod">
          <ac:chgData name="TAILLADE JUSTINE" userId="7689be7a-6074-46a5-a6a4-f2fd3e4f6393" providerId="ADAL" clId="{690DE589-B693-4186-B056-8BF95E0D8987}" dt="2025-03-20T11:21:22.755" v="137" actId="962"/>
          <ac:picMkLst>
            <pc:docMk/>
            <pc:sldMk cId="2887360022" sldId="343"/>
            <ac:picMk id="4" creationId="{768373AC-6689-2FC9-C4B5-F003A61FEE30}"/>
          </ac:picMkLst>
        </pc:picChg>
      </pc:sldChg>
      <pc:sldChg chg="addSp delSp modSp mod">
        <pc:chgData name="TAILLADE JUSTINE" userId="7689be7a-6074-46a5-a6a4-f2fd3e4f6393" providerId="ADAL" clId="{690DE589-B693-4186-B056-8BF95E0D8987}" dt="2025-03-20T11:22:40.498" v="187" actId="962"/>
        <pc:sldMkLst>
          <pc:docMk/>
          <pc:sldMk cId="2628265018" sldId="347"/>
        </pc:sldMkLst>
        <pc:spChg chg="del">
          <ac:chgData name="TAILLADE JUSTINE" userId="7689be7a-6074-46a5-a6a4-f2fd3e4f6393" providerId="ADAL" clId="{690DE589-B693-4186-B056-8BF95E0D8987}" dt="2025-03-20T11:18:52.232" v="66" actId="478"/>
          <ac:spMkLst>
            <pc:docMk/>
            <pc:sldMk cId="2628265018" sldId="347"/>
            <ac:spMk id="2" creationId="{85F7834C-7202-4AE9-86F0-C7803D5691D2}"/>
          </ac:spMkLst>
        </pc:spChg>
        <pc:spChg chg="del">
          <ac:chgData name="TAILLADE JUSTINE" userId="7689be7a-6074-46a5-a6a4-f2fd3e4f6393" providerId="ADAL" clId="{690DE589-B693-4186-B056-8BF95E0D8987}" dt="2025-03-20T11:18:52.232" v="66" actId="478"/>
          <ac:spMkLst>
            <pc:docMk/>
            <pc:sldMk cId="2628265018" sldId="347"/>
            <ac:spMk id="7" creationId="{6E0F0D3C-9847-4B7C-AC7D-1DCE73AB8B78}"/>
          </ac:spMkLst>
        </pc:spChg>
        <pc:grpChg chg="del">
          <ac:chgData name="TAILLADE JUSTINE" userId="7689be7a-6074-46a5-a6a4-f2fd3e4f6393" providerId="ADAL" clId="{690DE589-B693-4186-B056-8BF95E0D8987}" dt="2025-03-20T11:18:52.232" v="66" actId="478"/>
          <ac:grpSpMkLst>
            <pc:docMk/>
            <pc:sldMk cId="2628265018" sldId="347"/>
            <ac:grpSpMk id="4" creationId="{4F88588C-4821-7478-8989-A83F322511E4}"/>
          </ac:grpSpMkLst>
        </pc:grpChg>
        <pc:picChg chg="add mod">
          <ac:chgData name="TAILLADE JUSTINE" userId="7689be7a-6074-46a5-a6a4-f2fd3e4f6393" providerId="ADAL" clId="{690DE589-B693-4186-B056-8BF95E0D8987}" dt="2025-03-20T11:22:40.498" v="187" actId="962"/>
          <ac:picMkLst>
            <pc:docMk/>
            <pc:sldMk cId="2628265018" sldId="347"/>
            <ac:picMk id="11" creationId="{F09284A6-52CE-8060-3756-FE6AF7B5BFA8}"/>
          </ac:picMkLst>
        </pc:picChg>
      </pc:sldChg>
      <pc:sldChg chg="addSp delSp modSp mod">
        <pc:chgData name="TAILLADE JUSTINE" userId="7689be7a-6074-46a5-a6a4-f2fd3e4f6393" providerId="ADAL" clId="{690DE589-B693-4186-B056-8BF95E0D8987}" dt="2025-03-20T11:22:44.883" v="190" actId="962"/>
        <pc:sldMkLst>
          <pc:docMk/>
          <pc:sldMk cId="1808927145" sldId="348"/>
        </pc:sldMkLst>
        <pc:spChg chg="del">
          <ac:chgData name="TAILLADE JUSTINE" userId="7689be7a-6074-46a5-a6a4-f2fd3e4f6393" providerId="ADAL" clId="{690DE589-B693-4186-B056-8BF95E0D8987}" dt="2025-03-20T11:18:54.831" v="67" actId="478"/>
          <ac:spMkLst>
            <pc:docMk/>
            <pc:sldMk cId="1808927145" sldId="348"/>
            <ac:spMk id="2" creationId="{85F7834C-7202-4AE9-86F0-C7803D5691D2}"/>
          </ac:spMkLst>
        </pc:spChg>
        <pc:spChg chg="del">
          <ac:chgData name="TAILLADE JUSTINE" userId="7689be7a-6074-46a5-a6a4-f2fd3e4f6393" providerId="ADAL" clId="{690DE589-B693-4186-B056-8BF95E0D8987}" dt="2025-03-20T11:18:54.831" v="67" actId="478"/>
          <ac:spMkLst>
            <pc:docMk/>
            <pc:sldMk cId="1808927145" sldId="348"/>
            <ac:spMk id="13" creationId="{00000000-0000-0000-0000-000000000000}"/>
          </ac:spMkLst>
        </pc:spChg>
        <pc:grpChg chg="del">
          <ac:chgData name="TAILLADE JUSTINE" userId="7689be7a-6074-46a5-a6a4-f2fd3e4f6393" providerId="ADAL" clId="{690DE589-B693-4186-B056-8BF95E0D8987}" dt="2025-03-20T11:18:54.831" v="67" actId="478"/>
          <ac:grpSpMkLst>
            <pc:docMk/>
            <pc:sldMk cId="1808927145" sldId="348"/>
            <ac:grpSpMk id="8" creationId="{31BEE426-448B-4F6F-3F1E-6A7D814861A1}"/>
          </ac:grpSpMkLst>
        </pc:grpChg>
        <pc:picChg chg="add mod">
          <ac:chgData name="TAILLADE JUSTINE" userId="7689be7a-6074-46a5-a6a4-f2fd3e4f6393" providerId="ADAL" clId="{690DE589-B693-4186-B056-8BF95E0D8987}" dt="2025-03-20T11:22:44.883" v="190" actId="962"/>
          <ac:picMkLst>
            <pc:docMk/>
            <pc:sldMk cId="1808927145" sldId="348"/>
            <ac:picMk id="4" creationId="{20A1FE3F-2878-2EBC-7253-B76ED123146F}"/>
          </ac:picMkLst>
        </pc:picChg>
      </pc:sldChg>
      <pc:sldChg chg="addSp delSp modSp mod modNotesTx">
        <pc:chgData name="TAILLADE JUSTINE" userId="7689be7a-6074-46a5-a6a4-f2fd3e4f6393" providerId="ADAL" clId="{690DE589-B693-4186-B056-8BF95E0D8987}" dt="2025-03-21T09:28:04.231" v="223" actId="6549"/>
        <pc:sldMkLst>
          <pc:docMk/>
          <pc:sldMk cId="2521300497" sldId="349"/>
        </pc:sldMkLst>
        <pc:spChg chg="del">
          <ac:chgData name="TAILLADE JUSTINE" userId="7689be7a-6074-46a5-a6a4-f2fd3e4f6393" providerId="ADAL" clId="{690DE589-B693-4186-B056-8BF95E0D8987}" dt="2025-03-20T11:18:16.783" v="51" actId="478"/>
          <ac:spMkLst>
            <pc:docMk/>
            <pc:sldMk cId="2521300497" sldId="349"/>
            <ac:spMk id="2" creationId="{83FB01B5-C89C-4A4A-AA4C-3464C8708AA5}"/>
          </ac:spMkLst>
        </pc:spChg>
        <pc:grpChg chg="del">
          <ac:chgData name="TAILLADE JUSTINE" userId="7689be7a-6074-46a5-a6a4-f2fd3e4f6393" providerId="ADAL" clId="{690DE589-B693-4186-B056-8BF95E0D8987}" dt="2025-03-20T11:18:16.783" v="51" actId="478"/>
          <ac:grpSpMkLst>
            <pc:docMk/>
            <pc:sldMk cId="2521300497" sldId="349"/>
            <ac:grpSpMk id="9" creationId="{3E24F636-AA25-46BB-BB22-5D7976E640EA}"/>
          </ac:grpSpMkLst>
        </pc:grpChg>
        <pc:picChg chg="add mod">
          <ac:chgData name="TAILLADE JUSTINE" userId="7689be7a-6074-46a5-a6a4-f2fd3e4f6393" providerId="ADAL" clId="{690DE589-B693-4186-B056-8BF95E0D8987}" dt="2025-03-20T11:21:28.430" v="143" actId="962"/>
          <ac:picMkLst>
            <pc:docMk/>
            <pc:sldMk cId="2521300497" sldId="349"/>
            <ac:picMk id="4" creationId="{2F63BF14-D71B-B433-82A3-68525375BD85}"/>
          </ac:picMkLst>
        </pc:picChg>
      </pc:sldChg>
      <pc:sldChg chg="addSp delSp modSp mod">
        <pc:chgData name="TAILLADE JUSTINE" userId="7689be7a-6074-46a5-a6a4-f2fd3e4f6393" providerId="ADAL" clId="{690DE589-B693-4186-B056-8BF95E0D8987}" dt="2025-03-20T11:21:25.129" v="140" actId="962"/>
        <pc:sldMkLst>
          <pc:docMk/>
          <pc:sldMk cId="711686450" sldId="350"/>
        </pc:sldMkLst>
        <pc:spChg chg="del">
          <ac:chgData name="TAILLADE JUSTINE" userId="7689be7a-6074-46a5-a6a4-f2fd3e4f6393" providerId="ADAL" clId="{690DE589-B693-4186-B056-8BF95E0D8987}" dt="2025-03-20T11:18:14.391" v="50" actId="478"/>
          <ac:spMkLst>
            <pc:docMk/>
            <pc:sldMk cId="711686450" sldId="350"/>
            <ac:spMk id="2" creationId="{83FB01B5-C89C-4A4A-AA4C-3464C8708AA5}"/>
          </ac:spMkLst>
        </pc:spChg>
        <pc:spChg chg="del">
          <ac:chgData name="TAILLADE JUSTINE" userId="7689be7a-6074-46a5-a6a4-f2fd3e4f6393" providerId="ADAL" clId="{690DE589-B693-4186-B056-8BF95E0D8987}" dt="2025-03-20T11:18:14.391" v="50" actId="478"/>
          <ac:spMkLst>
            <pc:docMk/>
            <pc:sldMk cId="711686450" sldId="350"/>
            <ac:spMk id="10" creationId="{00000000-0000-0000-0000-000000000000}"/>
          </ac:spMkLst>
        </pc:spChg>
        <pc:grpChg chg="del">
          <ac:chgData name="TAILLADE JUSTINE" userId="7689be7a-6074-46a5-a6a4-f2fd3e4f6393" providerId="ADAL" clId="{690DE589-B693-4186-B056-8BF95E0D8987}" dt="2025-03-20T11:18:14.391" v="50" actId="478"/>
          <ac:grpSpMkLst>
            <pc:docMk/>
            <pc:sldMk cId="711686450" sldId="350"/>
            <ac:grpSpMk id="7" creationId="{3E24F636-AA25-46BB-BB22-5D7976E640EA}"/>
          </ac:grpSpMkLst>
        </pc:grpChg>
        <pc:picChg chg="add mod">
          <ac:chgData name="TAILLADE JUSTINE" userId="7689be7a-6074-46a5-a6a4-f2fd3e4f6393" providerId="ADAL" clId="{690DE589-B693-4186-B056-8BF95E0D8987}" dt="2025-03-20T11:21:25.129" v="140" actId="962"/>
          <ac:picMkLst>
            <pc:docMk/>
            <pc:sldMk cId="711686450" sldId="350"/>
            <ac:picMk id="4" creationId="{EB71972F-764C-FC3F-DDBB-B72551CC8993}"/>
          </ac:picMkLst>
        </pc:picChg>
      </pc:sldChg>
      <pc:sldChg chg="addSp delSp modSp mod modNotesTx">
        <pc:chgData name="TAILLADE JUSTINE" userId="7689be7a-6074-46a5-a6a4-f2fd3e4f6393" providerId="ADAL" clId="{690DE589-B693-4186-B056-8BF95E0D8987}" dt="2025-03-21T09:28:15.375" v="224" actId="6549"/>
        <pc:sldMkLst>
          <pc:docMk/>
          <pc:sldMk cId="4159936580" sldId="351"/>
        </pc:sldMkLst>
        <pc:spChg chg="del">
          <ac:chgData name="TAILLADE JUSTINE" userId="7689be7a-6074-46a5-a6a4-f2fd3e4f6393" providerId="ADAL" clId="{690DE589-B693-4186-B056-8BF95E0D8987}" dt="2025-03-20T11:18:24.438" v="54" actId="478"/>
          <ac:spMkLst>
            <pc:docMk/>
            <pc:sldMk cId="4159936580" sldId="351"/>
            <ac:spMk id="2" creationId="{85F7834C-7202-4AE9-86F0-C7803D5691D2}"/>
          </ac:spMkLst>
        </pc:spChg>
        <pc:spChg chg="del">
          <ac:chgData name="TAILLADE JUSTINE" userId="7689be7a-6074-46a5-a6a4-f2fd3e4f6393" providerId="ADAL" clId="{690DE589-B693-4186-B056-8BF95E0D8987}" dt="2025-03-20T11:18:24.438" v="54" actId="478"/>
          <ac:spMkLst>
            <pc:docMk/>
            <pc:sldMk cId="4159936580" sldId="351"/>
            <ac:spMk id="12" creationId="{00000000-0000-0000-0000-000000000000}"/>
          </ac:spMkLst>
        </pc:spChg>
        <pc:grpChg chg="del">
          <ac:chgData name="TAILLADE JUSTINE" userId="7689be7a-6074-46a5-a6a4-f2fd3e4f6393" providerId="ADAL" clId="{690DE589-B693-4186-B056-8BF95E0D8987}" dt="2025-03-20T11:18:24.438" v="54" actId="478"/>
          <ac:grpSpMkLst>
            <pc:docMk/>
            <pc:sldMk cId="4159936580" sldId="351"/>
            <ac:grpSpMk id="3" creationId="{93F3AE13-FE43-E26C-80D6-41F5F519025D}"/>
          </ac:grpSpMkLst>
        </pc:grpChg>
        <pc:picChg chg="add mod">
          <ac:chgData name="TAILLADE JUSTINE" userId="7689be7a-6074-46a5-a6a4-f2fd3e4f6393" providerId="ADAL" clId="{690DE589-B693-4186-B056-8BF95E0D8987}" dt="2025-03-20T11:21:47.787" v="151" actId="962"/>
          <ac:picMkLst>
            <pc:docMk/>
            <pc:sldMk cId="4159936580" sldId="351"/>
            <ac:picMk id="7" creationId="{42C52686-DF01-F169-6642-B78B787A4526}"/>
          </ac:picMkLst>
        </pc:picChg>
      </pc:sldChg>
      <pc:sldChg chg="addSp delSp modSp mod">
        <pc:chgData name="TAILLADE JUSTINE" userId="7689be7a-6074-46a5-a6a4-f2fd3e4f6393" providerId="ADAL" clId="{690DE589-B693-4186-B056-8BF95E0D8987}" dt="2025-03-20T11:22:34.320" v="181" actId="962"/>
        <pc:sldMkLst>
          <pc:docMk/>
          <pc:sldMk cId="171424444" sldId="352"/>
        </pc:sldMkLst>
        <pc:spChg chg="del">
          <ac:chgData name="TAILLADE JUSTINE" userId="7689be7a-6074-46a5-a6a4-f2fd3e4f6393" providerId="ADAL" clId="{690DE589-B693-4186-B056-8BF95E0D8987}" dt="2025-03-20T11:18:47.569" v="64" actId="478"/>
          <ac:spMkLst>
            <pc:docMk/>
            <pc:sldMk cId="171424444" sldId="352"/>
            <ac:spMk id="2" creationId="{85F7834C-7202-4AE9-86F0-C7803D5691D2}"/>
          </ac:spMkLst>
        </pc:spChg>
        <pc:grpChg chg="del">
          <ac:chgData name="TAILLADE JUSTINE" userId="7689be7a-6074-46a5-a6a4-f2fd3e4f6393" providerId="ADAL" clId="{690DE589-B693-4186-B056-8BF95E0D8987}" dt="2025-03-20T11:18:47.569" v="64" actId="478"/>
          <ac:grpSpMkLst>
            <pc:docMk/>
            <pc:sldMk cId="171424444" sldId="352"/>
            <ac:grpSpMk id="3" creationId="{DAD7AE62-92A5-4812-E15F-949E72EF62DA}"/>
          </ac:grpSpMkLst>
        </pc:grpChg>
        <pc:picChg chg="add mod">
          <ac:chgData name="TAILLADE JUSTINE" userId="7689be7a-6074-46a5-a6a4-f2fd3e4f6393" providerId="ADAL" clId="{690DE589-B693-4186-B056-8BF95E0D8987}" dt="2025-03-20T11:22:34.320" v="181" actId="962"/>
          <ac:picMkLst>
            <pc:docMk/>
            <pc:sldMk cId="171424444" sldId="352"/>
            <ac:picMk id="5" creationId="{A97F6AF8-8B14-B188-3D8B-C91C8C0C1354}"/>
          </ac:picMkLst>
        </pc:picChg>
      </pc:sldChg>
      <pc:sldChg chg="addSp delSp modSp mod">
        <pc:chgData name="TAILLADE JUSTINE" userId="7689be7a-6074-46a5-a6a4-f2fd3e4f6393" providerId="ADAL" clId="{690DE589-B693-4186-B056-8BF95E0D8987}" dt="2025-03-20T11:22:38.196" v="184" actId="962"/>
        <pc:sldMkLst>
          <pc:docMk/>
          <pc:sldMk cId="3275607332" sldId="353"/>
        </pc:sldMkLst>
        <pc:spChg chg="del">
          <ac:chgData name="TAILLADE JUSTINE" userId="7689be7a-6074-46a5-a6a4-f2fd3e4f6393" providerId="ADAL" clId="{690DE589-B693-4186-B056-8BF95E0D8987}" dt="2025-03-20T11:18:49.735" v="65" actId="478"/>
          <ac:spMkLst>
            <pc:docMk/>
            <pc:sldMk cId="3275607332" sldId="353"/>
            <ac:spMk id="2" creationId="{85F7834C-7202-4AE9-86F0-C7803D5691D2}"/>
          </ac:spMkLst>
        </pc:spChg>
        <pc:spChg chg="del">
          <ac:chgData name="TAILLADE JUSTINE" userId="7689be7a-6074-46a5-a6a4-f2fd3e4f6393" providerId="ADAL" clId="{690DE589-B693-4186-B056-8BF95E0D8987}" dt="2025-03-20T11:18:49.735" v="65" actId="478"/>
          <ac:spMkLst>
            <pc:docMk/>
            <pc:sldMk cId="3275607332" sldId="353"/>
            <ac:spMk id="7" creationId="{00000000-0000-0000-0000-000000000000}"/>
          </ac:spMkLst>
        </pc:spChg>
        <pc:grpChg chg="del">
          <ac:chgData name="TAILLADE JUSTINE" userId="7689be7a-6074-46a5-a6a4-f2fd3e4f6393" providerId="ADAL" clId="{690DE589-B693-4186-B056-8BF95E0D8987}" dt="2025-03-20T11:18:49.735" v="65" actId="478"/>
          <ac:grpSpMkLst>
            <pc:docMk/>
            <pc:sldMk cId="3275607332" sldId="353"/>
            <ac:grpSpMk id="3" creationId="{F04C83D3-4B0C-1F68-701F-9322295C9148}"/>
          </ac:grpSpMkLst>
        </pc:grpChg>
        <pc:picChg chg="add mod">
          <ac:chgData name="TAILLADE JUSTINE" userId="7689be7a-6074-46a5-a6a4-f2fd3e4f6393" providerId="ADAL" clId="{690DE589-B693-4186-B056-8BF95E0D8987}" dt="2025-03-20T11:22:38.196" v="184" actId="962"/>
          <ac:picMkLst>
            <pc:docMk/>
            <pc:sldMk cId="3275607332" sldId="353"/>
            <ac:picMk id="6" creationId="{7875E32F-0812-10C9-8120-AC96388D524C}"/>
          </ac:picMkLst>
        </pc:picChg>
      </pc:sldChg>
      <pc:sldChg chg="addSp delSp modSp mod modNotesTx">
        <pc:chgData name="TAILLADE JUSTINE" userId="7689be7a-6074-46a5-a6a4-f2fd3e4f6393" providerId="ADAL" clId="{690DE589-B693-4186-B056-8BF95E0D8987}" dt="2025-03-21T09:40:23.669" v="229" actId="20577"/>
        <pc:sldMkLst>
          <pc:docMk/>
          <pc:sldMk cId="2454933266" sldId="488"/>
        </pc:sldMkLst>
        <pc:spChg chg="del">
          <ac:chgData name="TAILLADE JUSTINE" userId="7689be7a-6074-46a5-a6a4-f2fd3e4f6393" providerId="ADAL" clId="{690DE589-B693-4186-B056-8BF95E0D8987}" dt="2025-03-20T11:18:59.151" v="69" actId="478"/>
          <ac:spMkLst>
            <pc:docMk/>
            <pc:sldMk cId="2454933266" sldId="488"/>
            <ac:spMk id="2" creationId="{7CA71AD8-98B0-4C76-BE9B-CBCB589967B1}"/>
          </ac:spMkLst>
        </pc:spChg>
        <pc:picChg chg="add mod">
          <ac:chgData name="TAILLADE JUSTINE" userId="7689be7a-6074-46a5-a6a4-f2fd3e4f6393" providerId="ADAL" clId="{690DE589-B693-4186-B056-8BF95E0D8987}" dt="2025-03-20T11:22:54.941" v="196" actId="962"/>
          <ac:picMkLst>
            <pc:docMk/>
            <pc:sldMk cId="2454933266" sldId="488"/>
            <ac:picMk id="4" creationId="{C66CFD95-8C3A-E5A7-C1FE-3AA49911C94A}"/>
          </ac:picMkLst>
        </pc:picChg>
        <pc:picChg chg="del">
          <ac:chgData name="TAILLADE JUSTINE" userId="7689be7a-6074-46a5-a6a4-f2fd3e4f6393" providerId="ADAL" clId="{690DE589-B693-4186-B056-8BF95E0D8987}" dt="2025-03-20T11:18:59.151" v="69" actId="478"/>
          <ac:picMkLst>
            <pc:docMk/>
            <pc:sldMk cId="2454933266" sldId="488"/>
            <ac:picMk id="5" creationId="{A59E1B21-C70C-DD6F-0B85-9C622CA80BE2}"/>
          </ac:picMkLst>
        </pc:picChg>
      </pc:sldChg>
      <pc:sldMasterChg chg="modSldLayout">
        <pc:chgData name="TAILLADE JUSTINE" userId="7689be7a-6074-46a5-a6a4-f2fd3e4f6393" providerId="ADAL" clId="{690DE589-B693-4186-B056-8BF95E0D8987}" dt="2025-03-20T11:17:14.822" v="26" actId="478"/>
        <pc:sldMasterMkLst>
          <pc:docMk/>
          <pc:sldMasterMk cId="1099315086" sldId="2147483660"/>
        </pc:sldMasterMkLst>
        <pc:sldLayoutChg chg="delSp mod">
          <pc:chgData name="TAILLADE JUSTINE" userId="7689be7a-6074-46a5-a6a4-f2fd3e4f6393" providerId="ADAL" clId="{690DE589-B693-4186-B056-8BF95E0D8987}" dt="2025-03-20T11:17:14.822" v="26" actId="478"/>
          <pc:sldLayoutMkLst>
            <pc:docMk/>
            <pc:sldMasterMk cId="1099315086" sldId="2147483660"/>
            <pc:sldLayoutMk cId="2245769894" sldId="2147483661"/>
          </pc:sldLayoutMkLst>
          <pc:spChg chg="del">
            <ac:chgData name="TAILLADE JUSTINE" userId="7689be7a-6074-46a5-a6a4-f2fd3e4f6393" providerId="ADAL" clId="{690DE589-B693-4186-B056-8BF95E0D8987}" dt="2025-03-20T11:17:14.822" v="26" actId="478"/>
            <ac:spMkLst>
              <pc:docMk/>
              <pc:sldMasterMk cId="1099315086" sldId="2147483660"/>
              <pc:sldLayoutMk cId="2245769894" sldId="2147483661"/>
              <ac:spMk id="2" creationId="{00000000-0000-0000-0000-000000000000}"/>
            </ac:spMkLst>
          </pc:spChg>
          <pc:spChg chg="del">
            <ac:chgData name="TAILLADE JUSTINE" userId="7689be7a-6074-46a5-a6a4-f2fd3e4f6393" providerId="ADAL" clId="{690DE589-B693-4186-B056-8BF95E0D8987}" dt="2025-03-20T11:17:14.822" v="26" actId="478"/>
            <ac:spMkLst>
              <pc:docMk/>
              <pc:sldMasterMk cId="1099315086" sldId="2147483660"/>
              <pc:sldLayoutMk cId="2245769894" sldId="2147483661"/>
              <ac:spMk id="3" creationId="{83468295-3979-CA6D-D9F2-FC3AFEED5EC7}"/>
            </ac:spMkLst>
          </pc:spChg>
          <pc:picChg chg="del">
            <ac:chgData name="TAILLADE JUSTINE" userId="7689be7a-6074-46a5-a6a4-f2fd3e4f6393" providerId="ADAL" clId="{690DE589-B693-4186-B056-8BF95E0D8987}" dt="2025-03-20T11:17:13.214" v="25" actId="478"/>
            <ac:picMkLst>
              <pc:docMk/>
              <pc:sldMasterMk cId="1099315086" sldId="2147483660"/>
              <pc:sldLayoutMk cId="2245769894" sldId="2147483661"/>
              <ac:picMk id="4" creationId="{E5403410-2664-4ED1-BA33-463B920DA51C}"/>
            </ac:picMkLst>
          </pc:picChg>
        </pc:sldLayoutChg>
        <pc:sldLayoutChg chg="delSp mod">
          <pc:chgData name="TAILLADE JUSTINE" userId="7689be7a-6074-46a5-a6a4-f2fd3e4f6393" providerId="ADAL" clId="{690DE589-B693-4186-B056-8BF95E0D8987}" dt="2025-03-20T11:17:08.998" v="24" actId="478"/>
          <pc:sldLayoutMkLst>
            <pc:docMk/>
            <pc:sldMasterMk cId="1099315086" sldId="2147483660"/>
            <pc:sldLayoutMk cId="1653235573" sldId="2147483662"/>
          </pc:sldLayoutMkLst>
          <pc:spChg chg="del">
            <ac:chgData name="TAILLADE JUSTINE" userId="7689be7a-6074-46a5-a6a4-f2fd3e4f6393" providerId="ADAL" clId="{690DE589-B693-4186-B056-8BF95E0D8987}" dt="2025-03-20T11:17:08.998" v="24" actId="478"/>
            <ac:spMkLst>
              <pc:docMk/>
              <pc:sldMasterMk cId="1099315086" sldId="2147483660"/>
              <pc:sldLayoutMk cId="1653235573" sldId="2147483662"/>
              <ac:spMk id="2" creationId="{00000000-0000-0000-0000-000000000000}"/>
            </ac:spMkLst>
          </pc:spChg>
          <pc:spChg chg="del">
            <ac:chgData name="TAILLADE JUSTINE" userId="7689be7a-6074-46a5-a6a4-f2fd3e4f6393" providerId="ADAL" clId="{690DE589-B693-4186-B056-8BF95E0D8987}" dt="2025-03-20T11:17:08.998" v="24" actId="478"/>
            <ac:spMkLst>
              <pc:docMk/>
              <pc:sldMasterMk cId="1099315086" sldId="2147483660"/>
              <pc:sldLayoutMk cId="1653235573" sldId="2147483662"/>
              <ac:spMk id="3" creationId="{00000000-0000-0000-0000-000000000000}"/>
            </ac:spMkLst>
          </pc:spChg>
          <pc:spChg chg="del">
            <ac:chgData name="TAILLADE JUSTINE" userId="7689be7a-6074-46a5-a6a4-f2fd3e4f6393" providerId="ADAL" clId="{690DE589-B693-4186-B056-8BF95E0D8987}" dt="2025-03-20T11:17:08.998" v="24" actId="478"/>
            <ac:spMkLst>
              <pc:docMk/>
              <pc:sldMasterMk cId="1099315086" sldId="2147483660"/>
              <pc:sldLayoutMk cId="1653235573" sldId="2147483662"/>
              <ac:spMk id="7" creationId="{13EBD483-4C6B-430B-85A8-CD1070D6BBB9}"/>
            </ac:spMkLst>
          </pc:spChg>
          <pc:spChg chg="del">
            <ac:chgData name="TAILLADE JUSTINE" userId="7689be7a-6074-46a5-a6a4-f2fd3e4f6393" providerId="ADAL" clId="{690DE589-B693-4186-B056-8BF95E0D8987}" dt="2025-03-20T11:17:08.998" v="24" actId="478"/>
            <ac:spMkLst>
              <pc:docMk/>
              <pc:sldMasterMk cId="1099315086" sldId="2147483660"/>
              <pc:sldLayoutMk cId="1653235573" sldId="2147483662"/>
              <ac:spMk id="8" creationId="{330930D1-A9DC-4F99-A7B9-82CE7717810F}"/>
            </ac:spMkLst>
          </pc:spChg>
          <pc:picChg chg="del">
            <ac:chgData name="TAILLADE JUSTINE" userId="7689be7a-6074-46a5-a6a4-f2fd3e4f6393" providerId="ADAL" clId="{690DE589-B693-4186-B056-8BF95E0D8987}" dt="2025-03-20T11:17:08.998" v="24" actId="478"/>
            <ac:picMkLst>
              <pc:docMk/>
              <pc:sldMasterMk cId="1099315086" sldId="2147483660"/>
              <pc:sldLayoutMk cId="1653235573" sldId="2147483662"/>
              <ac:picMk id="5" creationId="{DE64E38B-E7A3-4A1A-A559-0B847F368BEA}"/>
            </ac:picMkLst>
          </pc:picChg>
        </pc:sldLayoutChg>
        <pc:sldLayoutChg chg="delSp mod">
          <pc:chgData name="TAILLADE JUSTINE" userId="7689be7a-6074-46a5-a6a4-f2fd3e4f6393" providerId="ADAL" clId="{690DE589-B693-4186-B056-8BF95E0D8987}" dt="2025-03-20T11:17:03.973" v="23" actId="478"/>
          <pc:sldLayoutMkLst>
            <pc:docMk/>
            <pc:sldMasterMk cId="1099315086" sldId="2147483660"/>
            <pc:sldLayoutMk cId="440475260" sldId="2147483664"/>
          </pc:sldLayoutMkLst>
          <pc:spChg chg="del">
            <ac:chgData name="TAILLADE JUSTINE" userId="7689be7a-6074-46a5-a6a4-f2fd3e4f6393" providerId="ADAL" clId="{690DE589-B693-4186-B056-8BF95E0D8987}" dt="2025-03-20T11:17:03.973" v="23" actId="478"/>
            <ac:spMkLst>
              <pc:docMk/>
              <pc:sldMasterMk cId="1099315086" sldId="2147483660"/>
              <pc:sldLayoutMk cId="440475260" sldId="2147483664"/>
              <ac:spMk id="2" creationId="{00000000-0000-0000-0000-000000000000}"/>
            </ac:spMkLst>
          </pc:spChg>
          <pc:spChg chg="del">
            <ac:chgData name="TAILLADE JUSTINE" userId="7689be7a-6074-46a5-a6a4-f2fd3e4f6393" providerId="ADAL" clId="{690DE589-B693-4186-B056-8BF95E0D8987}" dt="2025-03-20T11:17:03.973" v="23" actId="478"/>
            <ac:spMkLst>
              <pc:docMk/>
              <pc:sldMasterMk cId="1099315086" sldId="2147483660"/>
              <pc:sldLayoutMk cId="440475260" sldId="2147483664"/>
              <ac:spMk id="3" creationId="{00000000-0000-0000-0000-000000000000}"/>
            </ac:spMkLst>
          </pc:spChg>
          <pc:spChg chg="del">
            <ac:chgData name="TAILLADE JUSTINE" userId="7689be7a-6074-46a5-a6a4-f2fd3e4f6393" providerId="ADAL" clId="{690DE589-B693-4186-B056-8BF95E0D8987}" dt="2025-03-20T11:17:03.973" v="23" actId="478"/>
            <ac:spMkLst>
              <pc:docMk/>
              <pc:sldMasterMk cId="1099315086" sldId="2147483660"/>
              <pc:sldLayoutMk cId="440475260" sldId="2147483664"/>
              <ac:spMk id="4" creationId="{00000000-0000-0000-0000-000000000000}"/>
            </ac:spMkLst>
          </pc:spChg>
          <pc:spChg chg="del">
            <ac:chgData name="TAILLADE JUSTINE" userId="7689be7a-6074-46a5-a6a4-f2fd3e4f6393" providerId="ADAL" clId="{690DE589-B693-4186-B056-8BF95E0D8987}" dt="2025-03-20T11:17:03.973" v="23" actId="478"/>
            <ac:spMkLst>
              <pc:docMk/>
              <pc:sldMasterMk cId="1099315086" sldId="2147483660"/>
              <pc:sldLayoutMk cId="440475260" sldId="2147483664"/>
              <ac:spMk id="8" creationId="{56070C69-277F-4511-8E2D-4191F47FAE54}"/>
            </ac:spMkLst>
          </pc:spChg>
          <pc:spChg chg="del">
            <ac:chgData name="TAILLADE JUSTINE" userId="7689be7a-6074-46a5-a6a4-f2fd3e4f6393" providerId="ADAL" clId="{690DE589-B693-4186-B056-8BF95E0D8987}" dt="2025-03-20T11:17:03.973" v="23" actId="478"/>
            <ac:spMkLst>
              <pc:docMk/>
              <pc:sldMasterMk cId="1099315086" sldId="2147483660"/>
              <pc:sldLayoutMk cId="440475260" sldId="2147483664"/>
              <ac:spMk id="9" creationId="{02E910B8-B471-4EF0-B828-2F190C15536D}"/>
            </ac:spMkLst>
          </pc:spChg>
          <pc:picChg chg="del">
            <ac:chgData name="TAILLADE JUSTINE" userId="7689be7a-6074-46a5-a6a4-f2fd3e4f6393" providerId="ADAL" clId="{690DE589-B693-4186-B056-8BF95E0D8987}" dt="2025-03-20T11:17:03.973" v="23" actId="478"/>
            <ac:picMkLst>
              <pc:docMk/>
              <pc:sldMasterMk cId="1099315086" sldId="2147483660"/>
              <pc:sldLayoutMk cId="440475260" sldId="2147483664"/>
              <ac:picMk id="7" creationId="{4359CA78-C9E8-4A1E-8AEA-0174C017B2F2}"/>
            </ac:picMkLst>
          </pc:picChg>
        </pc:sldLayoutChg>
        <pc:sldLayoutChg chg="delSp mod">
          <pc:chgData name="TAILLADE JUSTINE" userId="7689be7a-6074-46a5-a6a4-f2fd3e4f6393" providerId="ADAL" clId="{690DE589-B693-4186-B056-8BF95E0D8987}" dt="2025-03-20T11:17:01.156" v="22" actId="478"/>
          <pc:sldLayoutMkLst>
            <pc:docMk/>
            <pc:sldMasterMk cId="1099315086" sldId="2147483660"/>
            <pc:sldLayoutMk cId="3928445906" sldId="2147483667"/>
          </pc:sldLayoutMkLst>
          <pc:spChg chg="del">
            <ac:chgData name="TAILLADE JUSTINE" userId="7689be7a-6074-46a5-a6a4-f2fd3e4f6393" providerId="ADAL" clId="{690DE589-B693-4186-B056-8BF95E0D8987}" dt="2025-03-20T11:17:01.156" v="22" actId="478"/>
            <ac:spMkLst>
              <pc:docMk/>
              <pc:sldMasterMk cId="1099315086" sldId="2147483660"/>
              <pc:sldLayoutMk cId="3928445906" sldId="2147483667"/>
              <ac:spMk id="5" creationId="{79106579-578D-4923-BDC3-F890FE2F6D93}"/>
            </ac:spMkLst>
          </pc:spChg>
          <pc:spChg chg="del">
            <ac:chgData name="TAILLADE JUSTINE" userId="7689be7a-6074-46a5-a6a4-f2fd3e4f6393" providerId="ADAL" clId="{690DE589-B693-4186-B056-8BF95E0D8987}" dt="2025-03-20T11:17:01.156" v="22" actId="478"/>
            <ac:spMkLst>
              <pc:docMk/>
              <pc:sldMasterMk cId="1099315086" sldId="2147483660"/>
              <pc:sldLayoutMk cId="3928445906" sldId="2147483667"/>
              <ac:spMk id="6" creationId="{73DFEA3C-8920-4411-917A-DD7A873189D9}"/>
            </ac:spMkLst>
          </pc:spChg>
          <pc:spChg chg="del">
            <ac:chgData name="TAILLADE JUSTINE" userId="7689be7a-6074-46a5-a6a4-f2fd3e4f6393" providerId="ADAL" clId="{690DE589-B693-4186-B056-8BF95E0D8987}" dt="2025-03-20T11:17:01.156" v="22" actId="478"/>
            <ac:spMkLst>
              <pc:docMk/>
              <pc:sldMasterMk cId="1099315086" sldId="2147483660"/>
              <pc:sldLayoutMk cId="3928445906" sldId="2147483667"/>
              <ac:spMk id="7" creationId="{9408C5A3-5DBB-48BA-BA85-05B5604FF534}"/>
            </ac:spMkLst>
          </pc:spChg>
          <pc:picChg chg="del">
            <ac:chgData name="TAILLADE JUSTINE" userId="7689be7a-6074-46a5-a6a4-f2fd3e4f6393" providerId="ADAL" clId="{690DE589-B693-4186-B056-8BF95E0D8987}" dt="2025-03-20T11:17:01.156" v="22" actId="478"/>
            <ac:picMkLst>
              <pc:docMk/>
              <pc:sldMasterMk cId="1099315086" sldId="2147483660"/>
              <pc:sldLayoutMk cId="3928445906" sldId="2147483667"/>
              <ac:picMk id="8" creationId="{93C0F9BF-8D3B-499E-84F2-5221B9C88C18}"/>
            </ac:picMkLst>
          </pc:picChg>
        </pc:sldLayoutChg>
      </pc:sldMasterChg>
      <pc:sldMasterChg chg="modSldLayout">
        <pc:chgData name="TAILLADE JUSTINE" userId="7689be7a-6074-46a5-a6a4-f2fd3e4f6393" providerId="ADAL" clId="{690DE589-B693-4186-B056-8BF95E0D8987}" dt="2025-03-20T11:16:08.907" v="15" actId="478"/>
        <pc:sldMasterMkLst>
          <pc:docMk/>
          <pc:sldMasterMk cId="303890418" sldId="2147483670"/>
        </pc:sldMasterMkLst>
        <pc:sldLayoutChg chg="delSp mod">
          <pc:chgData name="TAILLADE JUSTINE" userId="7689be7a-6074-46a5-a6a4-f2fd3e4f6393" providerId="ADAL" clId="{690DE589-B693-4186-B056-8BF95E0D8987}" dt="2025-03-20T11:16:08.907" v="15" actId="478"/>
          <pc:sldLayoutMkLst>
            <pc:docMk/>
            <pc:sldMasterMk cId="303890418" sldId="2147483670"/>
            <pc:sldLayoutMk cId="292059447" sldId="2147483671"/>
          </pc:sldLayoutMkLst>
          <pc:spChg chg="del">
            <ac:chgData name="TAILLADE JUSTINE" userId="7689be7a-6074-46a5-a6a4-f2fd3e4f6393" providerId="ADAL" clId="{690DE589-B693-4186-B056-8BF95E0D8987}" dt="2025-03-20T11:16:08.907" v="15" actId="478"/>
            <ac:spMkLst>
              <pc:docMk/>
              <pc:sldMasterMk cId="303890418" sldId="2147483670"/>
              <pc:sldLayoutMk cId="292059447" sldId="2147483671"/>
              <ac:spMk id="2" creationId="{00000000-0000-0000-0000-000000000000}"/>
            </ac:spMkLst>
          </pc:spChg>
        </pc:sldLayoutChg>
        <pc:sldLayoutChg chg="delSp mod">
          <pc:chgData name="TAILLADE JUSTINE" userId="7689be7a-6074-46a5-a6a4-f2fd3e4f6393" providerId="ADAL" clId="{690DE589-B693-4186-B056-8BF95E0D8987}" dt="2025-03-20T11:16:06.115" v="14" actId="478"/>
          <pc:sldLayoutMkLst>
            <pc:docMk/>
            <pc:sldMasterMk cId="303890418" sldId="2147483670"/>
            <pc:sldLayoutMk cId="1080597714" sldId="2147483672"/>
          </pc:sldLayoutMkLst>
          <pc:spChg chg="del">
            <ac:chgData name="TAILLADE JUSTINE" userId="7689be7a-6074-46a5-a6a4-f2fd3e4f6393" providerId="ADAL" clId="{690DE589-B693-4186-B056-8BF95E0D8987}" dt="2025-03-20T11:16:06.115" v="14" actId="478"/>
            <ac:spMkLst>
              <pc:docMk/>
              <pc:sldMasterMk cId="303890418" sldId="2147483670"/>
              <pc:sldLayoutMk cId="1080597714" sldId="2147483672"/>
              <ac:spMk id="2" creationId="{00000000-0000-0000-0000-000000000000}"/>
            </ac:spMkLst>
          </pc:spChg>
          <pc:spChg chg="del">
            <ac:chgData name="TAILLADE JUSTINE" userId="7689be7a-6074-46a5-a6a4-f2fd3e4f6393" providerId="ADAL" clId="{690DE589-B693-4186-B056-8BF95E0D8987}" dt="2025-03-20T11:16:06.115" v="14" actId="478"/>
            <ac:spMkLst>
              <pc:docMk/>
              <pc:sldMasterMk cId="303890418" sldId="2147483670"/>
              <pc:sldLayoutMk cId="1080597714" sldId="2147483672"/>
              <ac:spMk id="3" creationId="{00000000-0000-0000-0000-000000000000}"/>
            </ac:spMkLst>
          </pc:spChg>
          <pc:spChg chg="del">
            <ac:chgData name="TAILLADE JUSTINE" userId="7689be7a-6074-46a5-a6a4-f2fd3e4f6393" providerId="ADAL" clId="{690DE589-B693-4186-B056-8BF95E0D8987}" dt="2025-03-20T11:16:06.115" v="14" actId="478"/>
            <ac:spMkLst>
              <pc:docMk/>
              <pc:sldMasterMk cId="303890418" sldId="2147483670"/>
              <pc:sldLayoutMk cId="1080597714" sldId="2147483672"/>
              <ac:spMk id="6" creationId="{F76CAAE2-55C8-4641-AF5B-70C164E04F98}"/>
            </ac:spMkLst>
          </pc:spChg>
          <pc:spChg chg="del">
            <ac:chgData name="TAILLADE JUSTINE" userId="7689be7a-6074-46a5-a6a4-f2fd3e4f6393" providerId="ADAL" clId="{690DE589-B693-4186-B056-8BF95E0D8987}" dt="2025-03-20T11:16:06.115" v="14" actId="478"/>
            <ac:spMkLst>
              <pc:docMk/>
              <pc:sldMasterMk cId="303890418" sldId="2147483670"/>
              <pc:sldLayoutMk cId="1080597714" sldId="2147483672"/>
              <ac:spMk id="8" creationId="{330930D1-A9DC-4F99-A7B9-82CE7717810F}"/>
            </ac:spMkLst>
          </pc:spChg>
        </pc:sldLayoutChg>
        <pc:sldLayoutChg chg="delSp mod">
          <pc:chgData name="TAILLADE JUSTINE" userId="7689be7a-6074-46a5-a6a4-f2fd3e4f6393" providerId="ADAL" clId="{690DE589-B693-4186-B056-8BF95E0D8987}" dt="2025-03-20T11:16:02.411" v="13" actId="478"/>
          <pc:sldLayoutMkLst>
            <pc:docMk/>
            <pc:sldMasterMk cId="303890418" sldId="2147483670"/>
            <pc:sldLayoutMk cId="1645127708" sldId="2147483673"/>
          </pc:sldLayoutMkLst>
          <pc:spChg chg="del">
            <ac:chgData name="TAILLADE JUSTINE" userId="7689be7a-6074-46a5-a6a4-f2fd3e4f6393" providerId="ADAL" clId="{690DE589-B693-4186-B056-8BF95E0D8987}" dt="2025-03-20T11:16:02.411" v="13" actId="478"/>
            <ac:spMkLst>
              <pc:docMk/>
              <pc:sldMasterMk cId="303890418" sldId="2147483670"/>
              <pc:sldLayoutMk cId="1645127708" sldId="2147483673"/>
              <ac:spMk id="2" creationId="{00000000-0000-0000-0000-000000000000}"/>
            </ac:spMkLst>
          </pc:spChg>
          <pc:spChg chg="del">
            <ac:chgData name="TAILLADE JUSTINE" userId="7689be7a-6074-46a5-a6a4-f2fd3e4f6393" providerId="ADAL" clId="{690DE589-B693-4186-B056-8BF95E0D8987}" dt="2025-03-20T11:16:02.411" v="13" actId="478"/>
            <ac:spMkLst>
              <pc:docMk/>
              <pc:sldMasterMk cId="303890418" sldId="2147483670"/>
              <pc:sldLayoutMk cId="1645127708" sldId="2147483673"/>
              <ac:spMk id="3" creationId="{00000000-0000-0000-0000-000000000000}"/>
            </ac:spMkLst>
          </pc:spChg>
          <pc:spChg chg="del">
            <ac:chgData name="TAILLADE JUSTINE" userId="7689be7a-6074-46a5-a6a4-f2fd3e4f6393" providerId="ADAL" clId="{690DE589-B693-4186-B056-8BF95E0D8987}" dt="2025-03-20T11:16:02.411" v="13" actId="478"/>
            <ac:spMkLst>
              <pc:docMk/>
              <pc:sldMasterMk cId="303890418" sldId="2147483670"/>
              <pc:sldLayoutMk cId="1645127708" sldId="2147483673"/>
              <ac:spMk id="4" creationId="{00000000-0000-0000-0000-000000000000}"/>
            </ac:spMkLst>
          </pc:spChg>
          <pc:spChg chg="del">
            <ac:chgData name="TAILLADE JUSTINE" userId="7689be7a-6074-46a5-a6a4-f2fd3e4f6393" providerId="ADAL" clId="{690DE589-B693-4186-B056-8BF95E0D8987}" dt="2025-03-20T11:16:02.411" v="13" actId="478"/>
            <ac:spMkLst>
              <pc:docMk/>
              <pc:sldMasterMk cId="303890418" sldId="2147483670"/>
              <pc:sldLayoutMk cId="1645127708" sldId="2147483673"/>
              <ac:spMk id="8" creationId="{56070C69-277F-4511-8E2D-4191F47FAE54}"/>
            </ac:spMkLst>
          </pc:spChg>
          <pc:spChg chg="del">
            <ac:chgData name="TAILLADE JUSTINE" userId="7689be7a-6074-46a5-a6a4-f2fd3e4f6393" providerId="ADAL" clId="{690DE589-B693-4186-B056-8BF95E0D8987}" dt="2025-03-20T11:16:02.411" v="13" actId="478"/>
            <ac:spMkLst>
              <pc:docMk/>
              <pc:sldMasterMk cId="303890418" sldId="2147483670"/>
              <pc:sldLayoutMk cId="1645127708" sldId="2147483673"/>
              <ac:spMk id="9" creationId="{02E910B8-B471-4EF0-B828-2F190C15536D}"/>
            </ac:spMkLst>
          </pc:spChg>
        </pc:sldLayoutChg>
        <pc:sldLayoutChg chg="delSp mod">
          <pc:chgData name="TAILLADE JUSTINE" userId="7689be7a-6074-46a5-a6a4-f2fd3e4f6393" providerId="ADAL" clId="{690DE589-B693-4186-B056-8BF95E0D8987}" dt="2025-03-20T11:15:59.441" v="12" actId="478"/>
          <pc:sldLayoutMkLst>
            <pc:docMk/>
            <pc:sldMasterMk cId="303890418" sldId="2147483670"/>
            <pc:sldLayoutMk cId="1247722251" sldId="2147483675"/>
          </pc:sldLayoutMkLst>
          <pc:spChg chg="del">
            <ac:chgData name="TAILLADE JUSTINE" userId="7689be7a-6074-46a5-a6a4-f2fd3e4f6393" providerId="ADAL" clId="{690DE589-B693-4186-B056-8BF95E0D8987}" dt="2025-03-20T11:15:59.441" v="12" actId="478"/>
            <ac:spMkLst>
              <pc:docMk/>
              <pc:sldMasterMk cId="303890418" sldId="2147483670"/>
              <pc:sldLayoutMk cId="1247722251" sldId="2147483675"/>
              <ac:spMk id="5" creationId="{79106579-578D-4923-BDC3-F890FE2F6D93}"/>
            </ac:spMkLst>
          </pc:spChg>
          <pc:spChg chg="del">
            <ac:chgData name="TAILLADE JUSTINE" userId="7689be7a-6074-46a5-a6a4-f2fd3e4f6393" providerId="ADAL" clId="{690DE589-B693-4186-B056-8BF95E0D8987}" dt="2025-03-20T11:15:59.441" v="12" actId="478"/>
            <ac:spMkLst>
              <pc:docMk/>
              <pc:sldMasterMk cId="303890418" sldId="2147483670"/>
              <pc:sldLayoutMk cId="1247722251" sldId="2147483675"/>
              <ac:spMk id="6" creationId="{73DFEA3C-8920-4411-917A-DD7A873189D9}"/>
            </ac:spMkLst>
          </pc:spChg>
          <pc:spChg chg="del">
            <ac:chgData name="TAILLADE JUSTINE" userId="7689be7a-6074-46a5-a6a4-f2fd3e4f6393" providerId="ADAL" clId="{690DE589-B693-4186-B056-8BF95E0D8987}" dt="2025-03-20T11:15:59.441" v="12" actId="478"/>
            <ac:spMkLst>
              <pc:docMk/>
              <pc:sldMasterMk cId="303890418" sldId="2147483670"/>
              <pc:sldLayoutMk cId="1247722251" sldId="2147483675"/>
              <ac:spMk id="8" creationId="{5CB48304-ADE7-40EB-BE0B-B8A13AB90EF5}"/>
            </ac:spMkLst>
          </pc:spChg>
        </pc:sldLayoutChg>
      </pc:sldMasterChg>
      <pc:sldMasterChg chg="modSldLayout">
        <pc:chgData name="TAILLADE JUSTINE" userId="7689be7a-6074-46a5-a6a4-f2fd3e4f6393" providerId="ADAL" clId="{690DE589-B693-4186-B056-8BF95E0D8987}" dt="2025-03-20T11:15:54.874" v="11" actId="478"/>
        <pc:sldMasterMkLst>
          <pc:docMk/>
          <pc:sldMasterMk cId="202398969" sldId="2147483676"/>
        </pc:sldMasterMkLst>
        <pc:sldLayoutChg chg="delSp mod">
          <pc:chgData name="TAILLADE JUSTINE" userId="7689be7a-6074-46a5-a6a4-f2fd3e4f6393" providerId="ADAL" clId="{690DE589-B693-4186-B056-8BF95E0D8987}" dt="2025-03-20T11:15:54.874" v="11" actId="478"/>
          <pc:sldLayoutMkLst>
            <pc:docMk/>
            <pc:sldMasterMk cId="202398969" sldId="2147483676"/>
            <pc:sldLayoutMk cId="4279609626" sldId="2147483677"/>
          </pc:sldLayoutMkLst>
          <pc:spChg chg="del">
            <ac:chgData name="TAILLADE JUSTINE" userId="7689be7a-6074-46a5-a6a4-f2fd3e4f6393" providerId="ADAL" clId="{690DE589-B693-4186-B056-8BF95E0D8987}" dt="2025-03-20T11:15:54.874" v="11" actId="478"/>
            <ac:spMkLst>
              <pc:docMk/>
              <pc:sldMasterMk cId="202398969" sldId="2147483676"/>
              <pc:sldLayoutMk cId="4279609626" sldId="2147483677"/>
              <ac:spMk id="2" creationId="{00000000-0000-0000-0000-000000000000}"/>
            </ac:spMkLst>
          </pc:spChg>
        </pc:sldLayoutChg>
        <pc:sldLayoutChg chg="delSp mod">
          <pc:chgData name="TAILLADE JUSTINE" userId="7689be7a-6074-46a5-a6a4-f2fd3e4f6393" providerId="ADAL" clId="{690DE589-B693-4186-B056-8BF95E0D8987}" dt="2025-03-20T11:15:45.977" v="10" actId="478"/>
          <pc:sldLayoutMkLst>
            <pc:docMk/>
            <pc:sldMasterMk cId="202398969" sldId="2147483676"/>
            <pc:sldLayoutMk cId="2004793345" sldId="2147483680"/>
          </pc:sldLayoutMkLst>
          <pc:spChg chg="del">
            <ac:chgData name="TAILLADE JUSTINE" userId="7689be7a-6074-46a5-a6a4-f2fd3e4f6393" providerId="ADAL" clId="{690DE589-B693-4186-B056-8BF95E0D8987}" dt="2025-03-20T11:15:45.977" v="10" actId="478"/>
            <ac:spMkLst>
              <pc:docMk/>
              <pc:sldMasterMk cId="202398969" sldId="2147483676"/>
              <pc:sldLayoutMk cId="2004793345" sldId="2147483680"/>
              <ac:spMk id="5" creationId="{79106579-578D-4923-BDC3-F890FE2F6D93}"/>
            </ac:spMkLst>
          </pc:spChg>
          <pc:spChg chg="del">
            <ac:chgData name="TAILLADE JUSTINE" userId="7689be7a-6074-46a5-a6a4-f2fd3e4f6393" providerId="ADAL" clId="{690DE589-B693-4186-B056-8BF95E0D8987}" dt="2025-03-20T11:15:45.977" v="10" actId="478"/>
            <ac:spMkLst>
              <pc:docMk/>
              <pc:sldMasterMk cId="202398969" sldId="2147483676"/>
              <pc:sldLayoutMk cId="2004793345" sldId="2147483680"/>
              <ac:spMk id="6" creationId="{73DFEA3C-8920-4411-917A-DD7A873189D9}"/>
            </ac:spMkLst>
          </pc:spChg>
          <pc:spChg chg="del">
            <ac:chgData name="TAILLADE JUSTINE" userId="7689be7a-6074-46a5-a6a4-f2fd3e4f6393" providerId="ADAL" clId="{690DE589-B693-4186-B056-8BF95E0D8987}" dt="2025-03-20T11:15:45.977" v="10" actId="478"/>
            <ac:spMkLst>
              <pc:docMk/>
              <pc:sldMasterMk cId="202398969" sldId="2147483676"/>
              <pc:sldLayoutMk cId="2004793345" sldId="2147483680"/>
              <ac:spMk id="8" creationId="{5CB48304-ADE7-40EB-BE0B-B8A13AB90EF5}"/>
            </ac:spMkLst>
          </pc:spChg>
        </pc:sldLayoutChg>
      </pc:sldMasterChg>
      <pc:sldMasterChg chg="modSldLayout">
        <pc:chgData name="TAILLADE JUSTINE" userId="7689be7a-6074-46a5-a6a4-f2fd3e4f6393" providerId="ADAL" clId="{690DE589-B693-4186-B056-8BF95E0D8987}" dt="2025-03-20T11:15:41.522" v="9" actId="478"/>
        <pc:sldMasterMkLst>
          <pc:docMk/>
          <pc:sldMasterMk cId="741797351" sldId="2147483681"/>
        </pc:sldMasterMkLst>
        <pc:sldLayoutChg chg="delSp mod">
          <pc:chgData name="TAILLADE JUSTINE" userId="7689be7a-6074-46a5-a6a4-f2fd3e4f6393" providerId="ADAL" clId="{690DE589-B693-4186-B056-8BF95E0D8987}" dt="2025-03-20T11:15:41.522" v="9" actId="478"/>
          <pc:sldLayoutMkLst>
            <pc:docMk/>
            <pc:sldMasterMk cId="741797351" sldId="2147483681"/>
            <pc:sldLayoutMk cId="790468564" sldId="2147483682"/>
          </pc:sldLayoutMkLst>
          <pc:spChg chg="del">
            <ac:chgData name="TAILLADE JUSTINE" userId="7689be7a-6074-46a5-a6a4-f2fd3e4f6393" providerId="ADAL" clId="{690DE589-B693-4186-B056-8BF95E0D8987}" dt="2025-03-20T11:15:41.522" v="9" actId="478"/>
            <ac:spMkLst>
              <pc:docMk/>
              <pc:sldMasterMk cId="741797351" sldId="2147483681"/>
              <pc:sldLayoutMk cId="790468564" sldId="2147483682"/>
              <ac:spMk id="2" creationId="{00000000-0000-0000-0000-000000000000}"/>
            </ac:spMkLst>
          </pc:spChg>
        </pc:sldLayoutChg>
        <pc:sldLayoutChg chg="delSp mod">
          <pc:chgData name="TAILLADE JUSTINE" userId="7689be7a-6074-46a5-a6a4-f2fd3e4f6393" providerId="ADAL" clId="{690DE589-B693-4186-B056-8BF95E0D8987}" dt="2025-03-20T11:15:32.978" v="8" actId="478"/>
          <pc:sldLayoutMkLst>
            <pc:docMk/>
            <pc:sldMasterMk cId="741797351" sldId="2147483681"/>
            <pc:sldLayoutMk cId="2543657410" sldId="2147483684"/>
          </pc:sldLayoutMkLst>
          <pc:spChg chg="del">
            <ac:chgData name="TAILLADE JUSTINE" userId="7689be7a-6074-46a5-a6a4-f2fd3e4f6393" providerId="ADAL" clId="{690DE589-B693-4186-B056-8BF95E0D8987}" dt="2025-03-20T11:15:32.978" v="8" actId="478"/>
            <ac:spMkLst>
              <pc:docMk/>
              <pc:sldMasterMk cId="741797351" sldId="2147483681"/>
              <pc:sldLayoutMk cId="2543657410" sldId="2147483684"/>
              <ac:spMk id="5" creationId="{79106579-578D-4923-BDC3-F890FE2F6D93}"/>
            </ac:spMkLst>
          </pc:spChg>
          <pc:spChg chg="del">
            <ac:chgData name="TAILLADE JUSTINE" userId="7689be7a-6074-46a5-a6a4-f2fd3e4f6393" providerId="ADAL" clId="{690DE589-B693-4186-B056-8BF95E0D8987}" dt="2025-03-20T11:15:32.978" v="8" actId="478"/>
            <ac:spMkLst>
              <pc:docMk/>
              <pc:sldMasterMk cId="741797351" sldId="2147483681"/>
              <pc:sldLayoutMk cId="2543657410" sldId="2147483684"/>
              <ac:spMk id="6" creationId="{73DFEA3C-8920-4411-917A-DD7A873189D9}"/>
            </ac:spMkLst>
          </pc:spChg>
          <pc:spChg chg="del">
            <ac:chgData name="TAILLADE JUSTINE" userId="7689be7a-6074-46a5-a6a4-f2fd3e4f6393" providerId="ADAL" clId="{690DE589-B693-4186-B056-8BF95E0D8987}" dt="2025-03-20T11:15:32.978" v="8" actId="478"/>
            <ac:spMkLst>
              <pc:docMk/>
              <pc:sldMasterMk cId="741797351" sldId="2147483681"/>
              <pc:sldLayoutMk cId="2543657410" sldId="2147483684"/>
              <ac:spMk id="8" creationId="{5CB48304-ADE7-40EB-BE0B-B8A13AB90EF5}"/>
            </ac:spMkLst>
          </pc:spChg>
        </pc:sldLayoutChg>
      </pc:sldMasterChg>
      <pc:sldMasterChg chg="modSldLayout">
        <pc:chgData name="TAILLADE JUSTINE" userId="7689be7a-6074-46a5-a6a4-f2fd3e4f6393" providerId="ADAL" clId="{690DE589-B693-4186-B056-8BF95E0D8987}" dt="2025-03-20T11:16:56.909" v="21" actId="478"/>
        <pc:sldMasterMkLst>
          <pc:docMk/>
          <pc:sldMasterMk cId="2368748504" sldId="2147483685"/>
        </pc:sldMasterMkLst>
        <pc:sldLayoutChg chg="delSp mod">
          <pc:chgData name="TAILLADE JUSTINE" userId="7689be7a-6074-46a5-a6a4-f2fd3e4f6393" providerId="ADAL" clId="{690DE589-B693-4186-B056-8BF95E0D8987}" dt="2025-03-20T11:16:50.932" v="19" actId="478"/>
          <pc:sldLayoutMkLst>
            <pc:docMk/>
            <pc:sldMasterMk cId="2368748504" sldId="2147483685"/>
            <pc:sldLayoutMk cId="465981925" sldId="2147483687"/>
          </pc:sldLayoutMkLst>
          <pc:spChg chg="del">
            <ac:chgData name="TAILLADE JUSTINE" userId="7689be7a-6074-46a5-a6a4-f2fd3e4f6393" providerId="ADAL" clId="{690DE589-B693-4186-B056-8BF95E0D8987}" dt="2025-03-20T11:16:50.932" v="19" actId="478"/>
            <ac:spMkLst>
              <pc:docMk/>
              <pc:sldMasterMk cId="2368748504" sldId="2147483685"/>
              <pc:sldLayoutMk cId="465981925" sldId="2147483687"/>
              <ac:spMk id="2" creationId="{00000000-0000-0000-0000-000000000000}"/>
            </ac:spMkLst>
          </pc:spChg>
          <pc:spChg chg="del">
            <ac:chgData name="TAILLADE JUSTINE" userId="7689be7a-6074-46a5-a6a4-f2fd3e4f6393" providerId="ADAL" clId="{690DE589-B693-4186-B056-8BF95E0D8987}" dt="2025-03-20T11:16:50.932" v="19" actId="478"/>
            <ac:spMkLst>
              <pc:docMk/>
              <pc:sldMasterMk cId="2368748504" sldId="2147483685"/>
              <pc:sldLayoutMk cId="465981925" sldId="2147483687"/>
              <ac:spMk id="3" creationId="{00000000-0000-0000-0000-000000000000}"/>
            </ac:spMkLst>
          </pc:spChg>
          <pc:spChg chg="del">
            <ac:chgData name="TAILLADE JUSTINE" userId="7689be7a-6074-46a5-a6a4-f2fd3e4f6393" providerId="ADAL" clId="{690DE589-B693-4186-B056-8BF95E0D8987}" dt="2025-03-20T11:16:50.932" v="19" actId="478"/>
            <ac:spMkLst>
              <pc:docMk/>
              <pc:sldMasterMk cId="2368748504" sldId="2147483685"/>
              <pc:sldLayoutMk cId="465981925" sldId="2147483687"/>
              <ac:spMk id="9" creationId="{3E3D788D-DDD6-4F09-BBA3-1F39D88DC4A9}"/>
            </ac:spMkLst>
          </pc:spChg>
          <pc:spChg chg="del">
            <ac:chgData name="TAILLADE JUSTINE" userId="7689be7a-6074-46a5-a6a4-f2fd3e4f6393" providerId="ADAL" clId="{690DE589-B693-4186-B056-8BF95E0D8987}" dt="2025-03-20T11:16:50.932" v="19" actId="478"/>
            <ac:spMkLst>
              <pc:docMk/>
              <pc:sldMasterMk cId="2368748504" sldId="2147483685"/>
              <pc:sldLayoutMk cId="465981925" sldId="2147483687"/>
              <ac:spMk id="10" creationId="{EF1EA03B-2F57-4AA5-9C24-4EB203E6C4DC}"/>
            </ac:spMkLst>
          </pc:spChg>
          <pc:picChg chg="del">
            <ac:chgData name="TAILLADE JUSTINE" userId="7689be7a-6074-46a5-a6a4-f2fd3e4f6393" providerId="ADAL" clId="{690DE589-B693-4186-B056-8BF95E0D8987}" dt="2025-03-20T11:16:50.932" v="19" actId="478"/>
            <ac:picMkLst>
              <pc:docMk/>
              <pc:sldMasterMk cId="2368748504" sldId="2147483685"/>
              <pc:sldLayoutMk cId="465981925" sldId="2147483687"/>
              <ac:picMk id="5" creationId="{08C7C2F7-90F8-4E65-B758-339F2EB659D5}"/>
            </ac:picMkLst>
          </pc:picChg>
        </pc:sldLayoutChg>
        <pc:sldLayoutChg chg="delSp mod">
          <pc:chgData name="TAILLADE JUSTINE" userId="7689be7a-6074-46a5-a6a4-f2fd3e4f6393" providerId="ADAL" clId="{690DE589-B693-4186-B056-8BF95E0D8987}" dt="2025-03-20T11:16:54.365" v="20" actId="478"/>
          <pc:sldLayoutMkLst>
            <pc:docMk/>
            <pc:sldMasterMk cId="2368748504" sldId="2147483685"/>
            <pc:sldLayoutMk cId="2675519145" sldId="2147483688"/>
          </pc:sldLayoutMkLst>
          <pc:spChg chg="del">
            <ac:chgData name="TAILLADE JUSTINE" userId="7689be7a-6074-46a5-a6a4-f2fd3e4f6393" providerId="ADAL" clId="{690DE589-B693-4186-B056-8BF95E0D8987}" dt="2025-03-20T11:16:54.365" v="20" actId="478"/>
            <ac:spMkLst>
              <pc:docMk/>
              <pc:sldMasterMk cId="2368748504" sldId="2147483685"/>
              <pc:sldLayoutMk cId="2675519145" sldId="2147483688"/>
              <ac:spMk id="2" creationId="{00000000-0000-0000-0000-000000000000}"/>
            </ac:spMkLst>
          </pc:spChg>
          <pc:spChg chg="del">
            <ac:chgData name="TAILLADE JUSTINE" userId="7689be7a-6074-46a5-a6a4-f2fd3e4f6393" providerId="ADAL" clId="{690DE589-B693-4186-B056-8BF95E0D8987}" dt="2025-03-20T11:16:54.365" v="20" actId="478"/>
            <ac:spMkLst>
              <pc:docMk/>
              <pc:sldMasterMk cId="2368748504" sldId="2147483685"/>
              <pc:sldLayoutMk cId="2675519145" sldId="2147483688"/>
              <ac:spMk id="3" creationId="{00000000-0000-0000-0000-000000000000}"/>
            </ac:spMkLst>
          </pc:spChg>
          <pc:spChg chg="del">
            <ac:chgData name="TAILLADE JUSTINE" userId="7689be7a-6074-46a5-a6a4-f2fd3e4f6393" providerId="ADAL" clId="{690DE589-B693-4186-B056-8BF95E0D8987}" dt="2025-03-20T11:16:54.365" v="20" actId="478"/>
            <ac:spMkLst>
              <pc:docMk/>
              <pc:sldMasterMk cId="2368748504" sldId="2147483685"/>
              <pc:sldLayoutMk cId="2675519145" sldId="2147483688"/>
              <ac:spMk id="4" creationId="{00000000-0000-0000-0000-000000000000}"/>
            </ac:spMkLst>
          </pc:spChg>
          <pc:spChg chg="del">
            <ac:chgData name="TAILLADE JUSTINE" userId="7689be7a-6074-46a5-a6a4-f2fd3e4f6393" providerId="ADAL" clId="{690DE589-B693-4186-B056-8BF95E0D8987}" dt="2025-03-20T11:16:54.365" v="20" actId="478"/>
            <ac:spMkLst>
              <pc:docMk/>
              <pc:sldMasterMk cId="2368748504" sldId="2147483685"/>
              <pc:sldLayoutMk cId="2675519145" sldId="2147483688"/>
              <ac:spMk id="10" creationId="{F063D9CA-628E-4BBF-879C-92236F3E0FEC}"/>
            </ac:spMkLst>
          </pc:spChg>
          <pc:spChg chg="del">
            <ac:chgData name="TAILLADE JUSTINE" userId="7689be7a-6074-46a5-a6a4-f2fd3e4f6393" providerId="ADAL" clId="{690DE589-B693-4186-B056-8BF95E0D8987}" dt="2025-03-20T11:16:54.365" v="20" actId="478"/>
            <ac:spMkLst>
              <pc:docMk/>
              <pc:sldMasterMk cId="2368748504" sldId="2147483685"/>
              <pc:sldLayoutMk cId="2675519145" sldId="2147483688"/>
              <ac:spMk id="11" creationId="{0C2A8DC0-C626-44FE-B0FA-3AC7B44F0388}"/>
            </ac:spMkLst>
          </pc:spChg>
          <pc:picChg chg="del">
            <ac:chgData name="TAILLADE JUSTINE" userId="7689be7a-6074-46a5-a6a4-f2fd3e4f6393" providerId="ADAL" clId="{690DE589-B693-4186-B056-8BF95E0D8987}" dt="2025-03-20T11:16:54.365" v="20" actId="478"/>
            <ac:picMkLst>
              <pc:docMk/>
              <pc:sldMasterMk cId="2368748504" sldId="2147483685"/>
              <pc:sldLayoutMk cId="2675519145" sldId="2147483688"/>
              <ac:picMk id="7" creationId="{045605CF-A272-4E2E-8B38-91B2478FE099}"/>
            </ac:picMkLst>
          </pc:picChg>
        </pc:sldLayoutChg>
        <pc:sldLayoutChg chg="delSp mod">
          <pc:chgData name="TAILLADE JUSTINE" userId="7689be7a-6074-46a5-a6a4-f2fd3e4f6393" providerId="ADAL" clId="{690DE589-B693-4186-B056-8BF95E0D8987}" dt="2025-03-20T11:16:56.909" v="21" actId="478"/>
          <pc:sldLayoutMkLst>
            <pc:docMk/>
            <pc:sldMasterMk cId="2368748504" sldId="2147483685"/>
            <pc:sldLayoutMk cId="3224209360" sldId="2147483689"/>
          </pc:sldLayoutMkLst>
          <pc:spChg chg="del">
            <ac:chgData name="TAILLADE JUSTINE" userId="7689be7a-6074-46a5-a6a4-f2fd3e4f6393" providerId="ADAL" clId="{690DE589-B693-4186-B056-8BF95E0D8987}" dt="2025-03-20T11:16:56.909" v="21" actId="478"/>
            <ac:spMkLst>
              <pc:docMk/>
              <pc:sldMasterMk cId="2368748504" sldId="2147483685"/>
              <pc:sldLayoutMk cId="3224209360" sldId="2147483689"/>
              <ac:spMk id="7" creationId="{9408C5A3-5DBB-48BA-BA85-05B5604FF534}"/>
            </ac:spMkLst>
          </pc:spChg>
          <pc:spChg chg="del">
            <ac:chgData name="TAILLADE JUSTINE" userId="7689be7a-6074-46a5-a6a4-f2fd3e4f6393" providerId="ADAL" clId="{690DE589-B693-4186-B056-8BF95E0D8987}" dt="2025-03-20T11:16:56.909" v="21" actId="478"/>
            <ac:spMkLst>
              <pc:docMk/>
              <pc:sldMasterMk cId="2368748504" sldId="2147483685"/>
              <pc:sldLayoutMk cId="3224209360" sldId="2147483689"/>
              <ac:spMk id="9" creationId="{C511F10A-F4A0-4222-8B4E-B311B8929ED7}"/>
            </ac:spMkLst>
          </pc:spChg>
          <pc:spChg chg="del">
            <ac:chgData name="TAILLADE JUSTINE" userId="7689be7a-6074-46a5-a6a4-f2fd3e4f6393" providerId="ADAL" clId="{690DE589-B693-4186-B056-8BF95E0D8987}" dt="2025-03-20T11:16:56.909" v="21" actId="478"/>
            <ac:spMkLst>
              <pc:docMk/>
              <pc:sldMasterMk cId="2368748504" sldId="2147483685"/>
              <pc:sldLayoutMk cId="3224209360" sldId="2147483689"/>
              <ac:spMk id="10" creationId="{4206D532-34F8-45B7-BD03-BB9137FD2C46}"/>
            </ac:spMkLst>
          </pc:spChg>
          <pc:picChg chg="del">
            <ac:chgData name="TAILLADE JUSTINE" userId="7689be7a-6074-46a5-a6a4-f2fd3e4f6393" providerId="ADAL" clId="{690DE589-B693-4186-B056-8BF95E0D8987}" dt="2025-03-20T11:16:56.909" v="21" actId="478"/>
            <ac:picMkLst>
              <pc:docMk/>
              <pc:sldMasterMk cId="2368748504" sldId="2147483685"/>
              <pc:sldLayoutMk cId="3224209360" sldId="2147483689"/>
              <ac:picMk id="8" creationId="{F8000C29-DBCD-4CAC-B122-9506AD1ABB01}"/>
            </ac:picMkLst>
          </pc:picChg>
        </pc:sldLayoutChg>
      </pc:sldMasterChg>
      <pc:sldMasterChg chg="modSldLayout">
        <pc:chgData name="TAILLADE JUSTINE" userId="7689be7a-6074-46a5-a6a4-f2fd3e4f6393" providerId="ADAL" clId="{690DE589-B693-4186-B056-8BF95E0D8987}" dt="2025-03-20T11:16:29.844" v="18" actId="478"/>
        <pc:sldMasterMkLst>
          <pc:docMk/>
          <pc:sldMasterMk cId="260829290" sldId="2147483690"/>
        </pc:sldMasterMkLst>
        <pc:sldLayoutChg chg="delSp mod">
          <pc:chgData name="TAILLADE JUSTINE" userId="7689be7a-6074-46a5-a6a4-f2fd3e4f6393" providerId="ADAL" clId="{690DE589-B693-4186-B056-8BF95E0D8987}" dt="2025-03-20T11:16:29.844" v="18" actId="478"/>
          <pc:sldLayoutMkLst>
            <pc:docMk/>
            <pc:sldMasterMk cId="260829290" sldId="2147483690"/>
            <pc:sldLayoutMk cId="2620730283" sldId="2147483692"/>
          </pc:sldLayoutMkLst>
          <pc:spChg chg="del">
            <ac:chgData name="TAILLADE JUSTINE" userId="7689be7a-6074-46a5-a6a4-f2fd3e4f6393" providerId="ADAL" clId="{690DE589-B693-4186-B056-8BF95E0D8987}" dt="2025-03-20T11:16:29.844" v="18" actId="478"/>
            <ac:spMkLst>
              <pc:docMk/>
              <pc:sldMasterMk cId="260829290" sldId="2147483690"/>
              <pc:sldLayoutMk cId="2620730283" sldId="2147483692"/>
              <ac:spMk id="7" creationId="{9408C5A3-5DBB-48BA-BA85-05B5604FF534}"/>
            </ac:spMkLst>
          </pc:spChg>
          <pc:spChg chg="del">
            <ac:chgData name="TAILLADE JUSTINE" userId="7689be7a-6074-46a5-a6a4-f2fd3e4f6393" providerId="ADAL" clId="{690DE589-B693-4186-B056-8BF95E0D8987}" dt="2025-03-20T11:16:29.844" v="18" actId="478"/>
            <ac:spMkLst>
              <pc:docMk/>
              <pc:sldMasterMk cId="260829290" sldId="2147483690"/>
              <pc:sldLayoutMk cId="2620730283" sldId="2147483692"/>
              <ac:spMk id="9" creationId="{FD0F193E-E2AF-4A76-8C7D-DA6C7489E21C}"/>
            </ac:spMkLst>
          </pc:spChg>
          <pc:spChg chg="del">
            <ac:chgData name="TAILLADE JUSTINE" userId="7689be7a-6074-46a5-a6a4-f2fd3e4f6393" providerId="ADAL" clId="{690DE589-B693-4186-B056-8BF95E0D8987}" dt="2025-03-20T11:16:29.844" v="18" actId="478"/>
            <ac:spMkLst>
              <pc:docMk/>
              <pc:sldMasterMk cId="260829290" sldId="2147483690"/>
              <pc:sldLayoutMk cId="2620730283" sldId="2147483692"/>
              <ac:spMk id="10" creationId="{6C5949D7-6DDB-49D5-8300-650FD14B962A}"/>
            </ac:spMkLst>
          </pc:spChg>
          <pc:picChg chg="del">
            <ac:chgData name="TAILLADE JUSTINE" userId="7689be7a-6074-46a5-a6a4-f2fd3e4f6393" providerId="ADAL" clId="{690DE589-B693-4186-B056-8BF95E0D8987}" dt="2025-03-20T11:16:29.844" v="18" actId="478"/>
            <ac:picMkLst>
              <pc:docMk/>
              <pc:sldMasterMk cId="260829290" sldId="2147483690"/>
              <pc:sldLayoutMk cId="2620730283" sldId="2147483692"/>
              <ac:picMk id="3" creationId="{0CE3AC5E-41FF-4A05-9406-0C0491A6591F}"/>
            </ac:picMkLst>
          </pc:picChg>
        </pc:sldLayoutChg>
      </pc:sldMasterChg>
      <pc:sldMasterChg chg="modSldLayout">
        <pc:chgData name="TAILLADE JUSTINE" userId="7689be7a-6074-46a5-a6a4-f2fd3e4f6393" providerId="ADAL" clId="{690DE589-B693-4186-B056-8BF95E0D8987}" dt="2025-03-20T11:16:21.852" v="17" actId="478"/>
        <pc:sldMasterMkLst>
          <pc:docMk/>
          <pc:sldMasterMk cId="2657185855" sldId="2147483693"/>
        </pc:sldMasterMkLst>
        <pc:sldLayoutChg chg="delSp mod">
          <pc:chgData name="TAILLADE JUSTINE" userId="7689be7a-6074-46a5-a6a4-f2fd3e4f6393" providerId="ADAL" clId="{690DE589-B693-4186-B056-8BF95E0D8987}" dt="2025-03-20T11:16:21.852" v="17" actId="478"/>
          <pc:sldLayoutMkLst>
            <pc:docMk/>
            <pc:sldMasterMk cId="2657185855" sldId="2147483693"/>
            <pc:sldLayoutMk cId="508097945" sldId="2147483695"/>
          </pc:sldLayoutMkLst>
          <pc:spChg chg="del">
            <ac:chgData name="TAILLADE JUSTINE" userId="7689be7a-6074-46a5-a6a4-f2fd3e4f6393" providerId="ADAL" clId="{690DE589-B693-4186-B056-8BF95E0D8987}" dt="2025-03-20T11:16:21.852" v="17" actId="478"/>
            <ac:spMkLst>
              <pc:docMk/>
              <pc:sldMasterMk cId="2657185855" sldId="2147483693"/>
              <pc:sldLayoutMk cId="508097945" sldId="2147483695"/>
              <ac:spMk id="7" creationId="{9408C5A3-5DBB-48BA-BA85-05B5604FF534}"/>
            </ac:spMkLst>
          </pc:spChg>
          <pc:spChg chg="del">
            <ac:chgData name="TAILLADE JUSTINE" userId="7689be7a-6074-46a5-a6a4-f2fd3e4f6393" providerId="ADAL" clId="{690DE589-B693-4186-B056-8BF95E0D8987}" dt="2025-03-20T11:16:21.852" v="17" actId="478"/>
            <ac:spMkLst>
              <pc:docMk/>
              <pc:sldMasterMk cId="2657185855" sldId="2147483693"/>
              <pc:sldLayoutMk cId="508097945" sldId="2147483695"/>
              <ac:spMk id="9" creationId="{96689A6C-72B0-4D31-9978-689932D59F48}"/>
            </ac:spMkLst>
          </pc:spChg>
          <pc:spChg chg="del">
            <ac:chgData name="TAILLADE JUSTINE" userId="7689be7a-6074-46a5-a6a4-f2fd3e4f6393" providerId="ADAL" clId="{690DE589-B693-4186-B056-8BF95E0D8987}" dt="2025-03-20T11:16:21.852" v="17" actId="478"/>
            <ac:spMkLst>
              <pc:docMk/>
              <pc:sldMasterMk cId="2657185855" sldId="2147483693"/>
              <pc:sldLayoutMk cId="508097945" sldId="2147483695"/>
              <ac:spMk id="10" creationId="{0A8DF7BD-4FC4-46D8-8E51-1C50A815652F}"/>
            </ac:spMkLst>
          </pc:spChg>
          <pc:picChg chg="del">
            <ac:chgData name="TAILLADE JUSTINE" userId="7689be7a-6074-46a5-a6a4-f2fd3e4f6393" providerId="ADAL" clId="{690DE589-B693-4186-B056-8BF95E0D8987}" dt="2025-03-20T11:16:21.852" v="17" actId="478"/>
            <ac:picMkLst>
              <pc:docMk/>
              <pc:sldMasterMk cId="2657185855" sldId="2147483693"/>
              <pc:sldLayoutMk cId="508097945" sldId="2147483695"/>
              <ac:picMk id="8" creationId="{F8000C29-DBCD-4CAC-B122-9506AD1ABB01}"/>
            </ac:picMkLst>
          </pc:picChg>
        </pc:sldLayoutChg>
      </pc:sldMasterChg>
      <pc:sldMasterChg chg="modSldLayout">
        <pc:chgData name="TAILLADE JUSTINE" userId="7689be7a-6074-46a5-a6a4-f2fd3e4f6393" providerId="ADAL" clId="{690DE589-B693-4186-B056-8BF95E0D8987}" dt="2025-03-20T11:16:12.459" v="16" actId="478"/>
        <pc:sldMasterMkLst>
          <pc:docMk/>
          <pc:sldMasterMk cId="3661601429" sldId="2147483696"/>
        </pc:sldMasterMkLst>
        <pc:sldLayoutChg chg="delSp mod">
          <pc:chgData name="TAILLADE JUSTINE" userId="7689be7a-6074-46a5-a6a4-f2fd3e4f6393" providerId="ADAL" clId="{690DE589-B693-4186-B056-8BF95E0D8987}" dt="2025-03-20T11:16:12.459" v="16" actId="478"/>
          <pc:sldLayoutMkLst>
            <pc:docMk/>
            <pc:sldMasterMk cId="3661601429" sldId="2147483696"/>
            <pc:sldLayoutMk cId="1064347356" sldId="2147483698"/>
          </pc:sldLayoutMkLst>
          <pc:spChg chg="del">
            <ac:chgData name="TAILLADE JUSTINE" userId="7689be7a-6074-46a5-a6a4-f2fd3e4f6393" providerId="ADAL" clId="{690DE589-B693-4186-B056-8BF95E0D8987}" dt="2025-03-20T11:16:12.459" v="16" actId="478"/>
            <ac:spMkLst>
              <pc:docMk/>
              <pc:sldMasterMk cId="3661601429" sldId="2147483696"/>
              <pc:sldLayoutMk cId="1064347356" sldId="2147483698"/>
              <ac:spMk id="7" creationId="{9408C5A3-5DBB-48BA-BA85-05B5604FF534}"/>
            </ac:spMkLst>
          </pc:spChg>
          <pc:spChg chg="del">
            <ac:chgData name="TAILLADE JUSTINE" userId="7689be7a-6074-46a5-a6a4-f2fd3e4f6393" providerId="ADAL" clId="{690DE589-B693-4186-B056-8BF95E0D8987}" dt="2025-03-20T11:16:12.459" v="16" actId="478"/>
            <ac:spMkLst>
              <pc:docMk/>
              <pc:sldMasterMk cId="3661601429" sldId="2147483696"/>
              <pc:sldLayoutMk cId="1064347356" sldId="2147483698"/>
              <ac:spMk id="9" creationId="{1DE1FD07-0DEE-4B0E-B813-DB8FC437B3D9}"/>
            </ac:spMkLst>
          </pc:spChg>
          <pc:spChg chg="del">
            <ac:chgData name="TAILLADE JUSTINE" userId="7689be7a-6074-46a5-a6a4-f2fd3e4f6393" providerId="ADAL" clId="{690DE589-B693-4186-B056-8BF95E0D8987}" dt="2025-03-20T11:16:12.459" v="16" actId="478"/>
            <ac:spMkLst>
              <pc:docMk/>
              <pc:sldMasterMk cId="3661601429" sldId="2147483696"/>
              <pc:sldLayoutMk cId="1064347356" sldId="2147483698"/>
              <ac:spMk id="10" creationId="{3F142B62-8702-46AD-A56A-699683BE7F15}"/>
            </ac:spMkLst>
          </pc:spChg>
          <pc:picChg chg="del">
            <ac:chgData name="TAILLADE JUSTINE" userId="7689be7a-6074-46a5-a6a4-f2fd3e4f6393" providerId="ADAL" clId="{690DE589-B693-4186-B056-8BF95E0D8987}" dt="2025-03-20T11:16:12.459" v="16" actId="478"/>
            <ac:picMkLst>
              <pc:docMk/>
              <pc:sldMasterMk cId="3661601429" sldId="2147483696"/>
              <pc:sldLayoutMk cId="1064347356" sldId="2147483698"/>
              <ac:picMk id="8" creationId="{F8000C29-DBCD-4CAC-B122-9506AD1ABB01}"/>
            </ac:picMkLst>
          </pc:picChg>
        </pc:sldLayoutChg>
      </pc:sldMasterChg>
      <pc:sldMasterChg chg="modSldLayout">
        <pc:chgData name="TAILLADE JUSTINE" userId="7689be7a-6074-46a5-a6a4-f2fd3e4f6393" providerId="ADAL" clId="{690DE589-B693-4186-B056-8BF95E0D8987}" dt="2025-03-20T11:15:28.162" v="7" actId="478"/>
        <pc:sldMasterMkLst>
          <pc:docMk/>
          <pc:sldMasterMk cId="1877451171" sldId="2147483699"/>
        </pc:sldMasterMkLst>
        <pc:sldLayoutChg chg="delSp mod">
          <pc:chgData name="TAILLADE JUSTINE" userId="7689be7a-6074-46a5-a6a4-f2fd3e4f6393" providerId="ADAL" clId="{690DE589-B693-4186-B056-8BF95E0D8987}" dt="2025-03-20T11:15:28.162" v="7" actId="478"/>
          <pc:sldLayoutMkLst>
            <pc:docMk/>
            <pc:sldMasterMk cId="1877451171" sldId="2147483699"/>
            <pc:sldLayoutMk cId="60726712" sldId="2147483700"/>
          </pc:sldLayoutMkLst>
          <pc:spChg chg="del">
            <ac:chgData name="TAILLADE JUSTINE" userId="7689be7a-6074-46a5-a6a4-f2fd3e4f6393" providerId="ADAL" clId="{690DE589-B693-4186-B056-8BF95E0D8987}" dt="2025-03-20T11:15:28.162" v="7" actId="478"/>
            <ac:spMkLst>
              <pc:docMk/>
              <pc:sldMasterMk cId="1877451171" sldId="2147483699"/>
              <pc:sldLayoutMk cId="60726712" sldId="2147483700"/>
              <ac:spMk id="2" creationId="{00000000-0000-0000-0000-000000000000}"/>
            </ac:spMkLst>
          </pc:spChg>
          <pc:picChg chg="del">
            <ac:chgData name="TAILLADE JUSTINE" userId="7689be7a-6074-46a5-a6a4-f2fd3e4f6393" providerId="ADAL" clId="{690DE589-B693-4186-B056-8BF95E0D8987}" dt="2025-03-20T11:15:28.162" v="7" actId="478"/>
            <ac:picMkLst>
              <pc:docMk/>
              <pc:sldMasterMk cId="1877451171" sldId="2147483699"/>
              <pc:sldLayoutMk cId="60726712" sldId="2147483700"/>
              <ac:picMk id="4" creationId="{99BE8A99-E4F7-4270-962A-0F41CC30436E}"/>
            </ac:picMkLst>
          </pc:picChg>
        </pc:sldLayoutChg>
        <pc:sldLayoutChg chg="delSp mod">
          <pc:chgData name="TAILLADE JUSTINE" userId="7689be7a-6074-46a5-a6a4-f2fd3e4f6393" providerId="ADAL" clId="{690DE589-B693-4186-B056-8BF95E0D8987}" dt="2025-03-20T11:15:25.009" v="6" actId="478"/>
          <pc:sldLayoutMkLst>
            <pc:docMk/>
            <pc:sldMasterMk cId="1877451171" sldId="2147483699"/>
            <pc:sldLayoutMk cId="2050150284" sldId="2147483701"/>
          </pc:sldLayoutMkLst>
          <pc:spChg chg="del">
            <ac:chgData name="TAILLADE JUSTINE" userId="7689be7a-6074-46a5-a6a4-f2fd3e4f6393" providerId="ADAL" clId="{690DE589-B693-4186-B056-8BF95E0D8987}" dt="2025-03-20T11:15:25.009" v="6" actId="478"/>
            <ac:spMkLst>
              <pc:docMk/>
              <pc:sldMasterMk cId="1877451171" sldId="2147483699"/>
              <pc:sldLayoutMk cId="2050150284" sldId="2147483701"/>
              <ac:spMk id="3" creationId="{00000000-0000-0000-0000-000000000000}"/>
            </ac:spMkLst>
          </pc:spChg>
          <pc:spChg chg="del">
            <ac:chgData name="TAILLADE JUSTINE" userId="7689be7a-6074-46a5-a6a4-f2fd3e4f6393" providerId="ADAL" clId="{690DE589-B693-4186-B056-8BF95E0D8987}" dt="2025-03-20T11:15:25.009" v="6" actId="478"/>
            <ac:spMkLst>
              <pc:docMk/>
              <pc:sldMasterMk cId="1877451171" sldId="2147483699"/>
              <pc:sldLayoutMk cId="2050150284" sldId="2147483701"/>
              <ac:spMk id="7" creationId="{13EBD483-4C6B-430B-85A8-CD1070D6BBB9}"/>
            </ac:spMkLst>
          </pc:spChg>
          <pc:spChg chg="del">
            <ac:chgData name="TAILLADE JUSTINE" userId="7689be7a-6074-46a5-a6a4-f2fd3e4f6393" providerId="ADAL" clId="{690DE589-B693-4186-B056-8BF95E0D8987}" dt="2025-03-20T11:15:25.009" v="6" actId="478"/>
            <ac:spMkLst>
              <pc:docMk/>
              <pc:sldMasterMk cId="1877451171" sldId="2147483699"/>
              <pc:sldLayoutMk cId="2050150284" sldId="2147483701"/>
              <ac:spMk id="8" creationId="{330930D1-A9DC-4F99-A7B9-82CE7717810F}"/>
            </ac:spMkLst>
          </pc:spChg>
          <pc:spChg chg="del">
            <ac:chgData name="TAILLADE JUSTINE" userId="7689be7a-6074-46a5-a6a4-f2fd3e4f6393" providerId="ADAL" clId="{690DE589-B693-4186-B056-8BF95E0D8987}" dt="2025-03-20T11:15:25.009" v="6" actId="478"/>
            <ac:spMkLst>
              <pc:docMk/>
              <pc:sldMasterMk cId="1877451171" sldId="2147483699"/>
              <pc:sldLayoutMk cId="2050150284" sldId="2147483701"/>
              <ac:spMk id="11" creationId="{7B1D961D-20A3-458D-BB15-B983FE59CE06}"/>
            </ac:spMkLst>
          </pc:spChg>
          <pc:picChg chg="del">
            <ac:chgData name="TAILLADE JUSTINE" userId="7689be7a-6074-46a5-a6a4-f2fd3e4f6393" providerId="ADAL" clId="{690DE589-B693-4186-B056-8BF95E0D8987}" dt="2025-03-20T11:15:25.009" v="6" actId="478"/>
            <ac:picMkLst>
              <pc:docMk/>
              <pc:sldMasterMk cId="1877451171" sldId="2147483699"/>
              <pc:sldLayoutMk cId="2050150284" sldId="2147483701"/>
              <ac:picMk id="5" creationId="{A24121E1-13E7-46AF-A21F-4A7F8A52F54C}"/>
            </ac:picMkLst>
          </pc:picChg>
        </pc:sldLayoutChg>
        <pc:sldLayoutChg chg="delSp mod">
          <pc:chgData name="TAILLADE JUSTINE" userId="7689be7a-6074-46a5-a6a4-f2fd3e4f6393" providerId="ADAL" clId="{690DE589-B693-4186-B056-8BF95E0D8987}" dt="2025-03-20T11:15:20.041" v="5" actId="478"/>
          <pc:sldLayoutMkLst>
            <pc:docMk/>
            <pc:sldMasterMk cId="1877451171" sldId="2147483699"/>
            <pc:sldLayoutMk cId="3572456918" sldId="2147483702"/>
          </pc:sldLayoutMkLst>
          <pc:spChg chg="del">
            <ac:chgData name="TAILLADE JUSTINE" userId="7689be7a-6074-46a5-a6a4-f2fd3e4f6393" providerId="ADAL" clId="{690DE589-B693-4186-B056-8BF95E0D8987}" dt="2025-03-20T11:15:20.041" v="5" actId="478"/>
            <ac:spMkLst>
              <pc:docMk/>
              <pc:sldMasterMk cId="1877451171" sldId="2147483699"/>
              <pc:sldLayoutMk cId="3572456918" sldId="2147483702"/>
              <ac:spMk id="2" creationId="{00000000-0000-0000-0000-000000000000}"/>
            </ac:spMkLst>
          </pc:spChg>
          <pc:spChg chg="del">
            <ac:chgData name="TAILLADE JUSTINE" userId="7689be7a-6074-46a5-a6a4-f2fd3e4f6393" providerId="ADAL" clId="{690DE589-B693-4186-B056-8BF95E0D8987}" dt="2025-03-20T11:15:20.041" v="5" actId="478"/>
            <ac:spMkLst>
              <pc:docMk/>
              <pc:sldMasterMk cId="1877451171" sldId="2147483699"/>
              <pc:sldLayoutMk cId="3572456918" sldId="2147483702"/>
              <ac:spMk id="3" creationId="{00000000-0000-0000-0000-000000000000}"/>
            </ac:spMkLst>
          </pc:spChg>
          <pc:spChg chg="del">
            <ac:chgData name="TAILLADE JUSTINE" userId="7689be7a-6074-46a5-a6a4-f2fd3e4f6393" providerId="ADAL" clId="{690DE589-B693-4186-B056-8BF95E0D8987}" dt="2025-03-20T11:15:20.041" v="5" actId="478"/>
            <ac:spMkLst>
              <pc:docMk/>
              <pc:sldMasterMk cId="1877451171" sldId="2147483699"/>
              <pc:sldLayoutMk cId="3572456918" sldId="2147483702"/>
              <ac:spMk id="4" creationId="{00000000-0000-0000-0000-000000000000}"/>
            </ac:spMkLst>
          </pc:spChg>
          <pc:spChg chg="del">
            <ac:chgData name="TAILLADE JUSTINE" userId="7689be7a-6074-46a5-a6a4-f2fd3e4f6393" providerId="ADAL" clId="{690DE589-B693-4186-B056-8BF95E0D8987}" dt="2025-03-20T11:15:20.041" v="5" actId="478"/>
            <ac:spMkLst>
              <pc:docMk/>
              <pc:sldMasterMk cId="1877451171" sldId="2147483699"/>
              <pc:sldLayoutMk cId="3572456918" sldId="2147483702"/>
              <ac:spMk id="8" creationId="{56070C69-277F-4511-8E2D-4191F47FAE54}"/>
            </ac:spMkLst>
          </pc:spChg>
          <pc:spChg chg="del">
            <ac:chgData name="TAILLADE JUSTINE" userId="7689be7a-6074-46a5-a6a4-f2fd3e4f6393" providerId="ADAL" clId="{690DE589-B693-4186-B056-8BF95E0D8987}" dt="2025-03-20T11:15:20.041" v="5" actId="478"/>
            <ac:spMkLst>
              <pc:docMk/>
              <pc:sldMasterMk cId="1877451171" sldId="2147483699"/>
              <pc:sldLayoutMk cId="3572456918" sldId="2147483702"/>
              <ac:spMk id="9" creationId="{02E910B8-B471-4EF0-B828-2F190C15536D}"/>
            </ac:spMkLst>
          </pc:spChg>
          <pc:picChg chg="del">
            <ac:chgData name="TAILLADE JUSTINE" userId="7689be7a-6074-46a5-a6a4-f2fd3e4f6393" providerId="ADAL" clId="{690DE589-B693-4186-B056-8BF95E0D8987}" dt="2025-03-20T11:15:20.041" v="5" actId="478"/>
            <ac:picMkLst>
              <pc:docMk/>
              <pc:sldMasterMk cId="1877451171" sldId="2147483699"/>
              <pc:sldLayoutMk cId="3572456918" sldId="2147483702"/>
              <ac:picMk id="7" creationId="{B2165637-CF1A-4ACE-BA93-0D8E3A201B86}"/>
            </ac:picMkLst>
          </pc:picChg>
        </pc:sldLayoutChg>
        <pc:sldLayoutChg chg="delSp mod">
          <pc:chgData name="TAILLADE JUSTINE" userId="7689be7a-6074-46a5-a6a4-f2fd3e4f6393" providerId="ADAL" clId="{690DE589-B693-4186-B056-8BF95E0D8987}" dt="2025-03-20T11:15:17.419" v="4" actId="478"/>
          <pc:sldLayoutMkLst>
            <pc:docMk/>
            <pc:sldMasterMk cId="1877451171" sldId="2147483699"/>
            <pc:sldLayoutMk cId="43607454" sldId="2147483703"/>
          </pc:sldLayoutMkLst>
          <pc:spChg chg="del">
            <ac:chgData name="TAILLADE JUSTINE" userId="7689be7a-6074-46a5-a6a4-f2fd3e4f6393" providerId="ADAL" clId="{690DE589-B693-4186-B056-8BF95E0D8987}" dt="2025-03-20T11:15:17.419" v="4" actId="478"/>
            <ac:spMkLst>
              <pc:docMk/>
              <pc:sldMasterMk cId="1877451171" sldId="2147483699"/>
              <pc:sldLayoutMk cId="43607454" sldId="2147483703"/>
              <ac:spMk id="5" creationId="{79106579-578D-4923-BDC3-F890FE2F6D93}"/>
            </ac:spMkLst>
          </pc:spChg>
          <pc:spChg chg="del">
            <ac:chgData name="TAILLADE JUSTINE" userId="7689be7a-6074-46a5-a6a4-f2fd3e4f6393" providerId="ADAL" clId="{690DE589-B693-4186-B056-8BF95E0D8987}" dt="2025-03-20T11:15:17.419" v="4" actId="478"/>
            <ac:spMkLst>
              <pc:docMk/>
              <pc:sldMasterMk cId="1877451171" sldId="2147483699"/>
              <pc:sldLayoutMk cId="43607454" sldId="2147483703"/>
              <ac:spMk id="6" creationId="{73DFEA3C-8920-4411-917A-DD7A873189D9}"/>
            </ac:spMkLst>
          </pc:spChg>
          <pc:spChg chg="del">
            <ac:chgData name="TAILLADE JUSTINE" userId="7689be7a-6074-46a5-a6a4-f2fd3e4f6393" providerId="ADAL" clId="{690DE589-B693-4186-B056-8BF95E0D8987}" dt="2025-03-20T11:15:17.419" v="4" actId="478"/>
            <ac:spMkLst>
              <pc:docMk/>
              <pc:sldMasterMk cId="1877451171" sldId="2147483699"/>
              <pc:sldLayoutMk cId="43607454" sldId="2147483703"/>
              <ac:spMk id="7" creationId="{9408C5A3-5DBB-48BA-BA85-05B5604FF534}"/>
            </ac:spMkLst>
          </pc:spChg>
          <pc:picChg chg="del">
            <ac:chgData name="TAILLADE JUSTINE" userId="7689be7a-6074-46a5-a6a4-f2fd3e4f6393" providerId="ADAL" clId="{690DE589-B693-4186-B056-8BF95E0D8987}" dt="2025-03-20T11:15:17.419" v="4" actId="478"/>
            <ac:picMkLst>
              <pc:docMk/>
              <pc:sldMasterMk cId="1877451171" sldId="2147483699"/>
              <pc:sldLayoutMk cId="43607454" sldId="2147483703"/>
              <ac:picMk id="8" creationId="{FAC14F76-D2C5-4E2B-9015-0B8D6C52EC06}"/>
            </ac:picMkLst>
          </pc:picChg>
        </pc:sldLayoutChg>
      </pc:sldMasterChg>
      <pc:sldMasterChg chg="modSldLayout">
        <pc:chgData name="TAILLADE JUSTINE" userId="7689be7a-6074-46a5-a6a4-f2fd3e4f6393" providerId="ADAL" clId="{690DE589-B693-4186-B056-8BF95E0D8987}" dt="2025-03-20T11:15:10.872" v="3" actId="478"/>
        <pc:sldMasterMkLst>
          <pc:docMk/>
          <pc:sldMasterMk cId="1233294213" sldId="2147483704"/>
        </pc:sldMasterMkLst>
        <pc:sldLayoutChg chg="delSp mod">
          <pc:chgData name="TAILLADE JUSTINE" userId="7689be7a-6074-46a5-a6a4-f2fd3e4f6393" providerId="ADAL" clId="{690DE589-B693-4186-B056-8BF95E0D8987}" dt="2025-03-20T11:14:57.529" v="0" actId="478"/>
          <pc:sldLayoutMkLst>
            <pc:docMk/>
            <pc:sldMasterMk cId="1233294213" sldId="2147483704"/>
            <pc:sldLayoutMk cId="1574225365" sldId="2147483705"/>
          </pc:sldLayoutMkLst>
          <pc:spChg chg="del">
            <ac:chgData name="TAILLADE JUSTINE" userId="7689be7a-6074-46a5-a6a4-f2fd3e4f6393" providerId="ADAL" clId="{690DE589-B693-4186-B056-8BF95E0D8987}" dt="2025-03-20T11:14:57.529" v="0" actId="478"/>
            <ac:spMkLst>
              <pc:docMk/>
              <pc:sldMasterMk cId="1233294213" sldId="2147483704"/>
              <pc:sldLayoutMk cId="1574225365" sldId="2147483705"/>
              <ac:spMk id="2" creationId="{00000000-0000-0000-0000-000000000000}"/>
            </ac:spMkLst>
          </pc:spChg>
          <pc:spChg chg="del">
            <ac:chgData name="TAILLADE JUSTINE" userId="7689be7a-6074-46a5-a6a4-f2fd3e4f6393" providerId="ADAL" clId="{690DE589-B693-4186-B056-8BF95E0D8987}" dt="2025-03-20T11:14:57.529" v="0" actId="478"/>
            <ac:spMkLst>
              <pc:docMk/>
              <pc:sldMasterMk cId="1233294213" sldId="2147483704"/>
              <pc:sldLayoutMk cId="1574225365" sldId="2147483705"/>
              <ac:spMk id="3" creationId="{83468295-3979-CA6D-D9F2-FC3AFEED5EC7}"/>
            </ac:spMkLst>
          </pc:spChg>
          <pc:picChg chg="del">
            <ac:chgData name="TAILLADE JUSTINE" userId="7689be7a-6074-46a5-a6a4-f2fd3e4f6393" providerId="ADAL" clId="{690DE589-B693-4186-B056-8BF95E0D8987}" dt="2025-03-20T11:14:57.529" v="0" actId="478"/>
            <ac:picMkLst>
              <pc:docMk/>
              <pc:sldMasterMk cId="1233294213" sldId="2147483704"/>
              <pc:sldLayoutMk cId="1574225365" sldId="2147483705"/>
              <ac:picMk id="6" creationId="{86D57A66-68CE-44F9-680B-39BC38DB1766}"/>
            </ac:picMkLst>
          </pc:picChg>
        </pc:sldLayoutChg>
        <pc:sldLayoutChg chg="delSp mod">
          <pc:chgData name="TAILLADE JUSTINE" userId="7689be7a-6074-46a5-a6a4-f2fd3e4f6393" providerId="ADAL" clId="{690DE589-B693-4186-B056-8BF95E0D8987}" dt="2025-03-20T11:15:05.409" v="1" actId="478"/>
          <pc:sldLayoutMkLst>
            <pc:docMk/>
            <pc:sldMasterMk cId="1233294213" sldId="2147483704"/>
            <pc:sldLayoutMk cId="3912377519" sldId="2147483706"/>
          </pc:sldLayoutMkLst>
          <pc:spChg chg="del">
            <ac:chgData name="TAILLADE JUSTINE" userId="7689be7a-6074-46a5-a6a4-f2fd3e4f6393" providerId="ADAL" clId="{690DE589-B693-4186-B056-8BF95E0D8987}" dt="2025-03-20T11:15:05.409" v="1" actId="478"/>
            <ac:spMkLst>
              <pc:docMk/>
              <pc:sldMasterMk cId="1233294213" sldId="2147483704"/>
              <pc:sldLayoutMk cId="3912377519" sldId="2147483706"/>
              <ac:spMk id="2" creationId="{00000000-0000-0000-0000-000000000000}"/>
            </ac:spMkLst>
          </pc:spChg>
          <pc:spChg chg="del">
            <ac:chgData name="TAILLADE JUSTINE" userId="7689be7a-6074-46a5-a6a4-f2fd3e4f6393" providerId="ADAL" clId="{690DE589-B693-4186-B056-8BF95E0D8987}" dt="2025-03-20T11:15:05.409" v="1" actId="478"/>
            <ac:spMkLst>
              <pc:docMk/>
              <pc:sldMasterMk cId="1233294213" sldId="2147483704"/>
              <pc:sldLayoutMk cId="3912377519" sldId="2147483706"/>
              <ac:spMk id="3" creationId="{00000000-0000-0000-0000-000000000000}"/>
            </ac:spMkLst>
          </pc:spChg>
          <pc:spChg chg="del">
            <ac:chgData name="TAILLADE JUSTINE" userId="7689be7a-6074-46a5-a6a4-f2fd3e4f6393" providerId="ADAL" clId="{690DE589-B693-4186-B056-8BF95E0D8987}" dt="2025-03-20T11:15:05.409" v="1" actId="478"/>
            <ac:spMkLst>
              <pc:docMk/>
              <pc:sldMasterMk cId="1233294213" sldId="2147483704"/>
              <pc:sldLayoutMk cId="3912377519" sldId="2147483706"/>
              <ac:spMk id="7" creationId="{13EBD483-4C6B-430B-85A8-CD1070D6BBB9}"/>
            </ac:spMkLst>
          </pc:spChg>
          <pc:spChg chg="del">
            <ac:chgData name="TAILLADE JUSTINE" userId="7689be7a-6074-46a5-a6a4-f2fd3e4f6393" providerId="ADAL" clId="{690DE589-B693-4186-B056-8BF95E0D8987}" dt="2025-03-20T11:15:05.409" v="1" actId="478"/>
            <ac:spMkLst>
              <pc:docMk/>
              <pc:sldMasterMk cId="1233294213" sldId="2147483704"/>
              <pc:sldLayoutMk cId="3912377519" sldId="2147483706"/>
              <ac:spMk id="8" creationId="{330930D1-A9DC-4F99-A7B9-82CE7717810F}"/>
            </ac:spMkLst>
          </pc:spChg>
          <pc:picChg chg="del">
            <ac:chgData name="TAILLADE JUSTINE" userId="7689be7a-6074-46a5-a6a4-f2fd3e4f6393" providerId="ADAL" clId="{690DE589-B693-4186-B056-8BF95E0D8987}" dt="2025-03-20T11:15:05.409" v="1" actId="478"/>
            <ac:picMkLst>
              <pc:docMk/>
              <pc:sldMasterMk cId="1233294213" sldId="2147483704"/>
              <pc:sldLayoutMk cId="3912377519" sldId="2147483706"/>
              <ac:picMk id="5" creationId="{DE64E38B-E7A3-4A1A-A559-0B847F368BEA}"/>
            </ac:picMkLst>
          </pc:picChg>
        </pc:sldLayoutChg>
        <pc:sldLayoutChg chg="delSp mod">
          <pc:chgData name="TAILLADE JUSTINE" userId="7689be7a-6074-46a5-a6a4-f2fd3e4f6393" providerId="ADAL" clId="{690DE589-B693-4186-B056-8BF95E0D8987}" dt="2025-03-20T11:15:07.777" v="2" actId="478"/>
          <pc:sldLayoutMkLst>
            <pc:docMk/>
            <pc:sldMasterMk cId="1233294213" sldId="2147483704"/>
            <pc:sldLayoutMk cId="4205252313" sldId="2147483707"/>
          </pc:sldLayoutMkLst>
          <pc:spChg chg="del">
            <ac:chgData name="TAILLADE JUSTINE" userId="7689be7a-6074-46a5-a6a4-f2fd3e4f6393" providerId="ADAL" clId="{690DE589-B693-4186-B056-8BF95E0D8987}" dt="2025-03-20T11:15:07.777" v="2" actId="478"/>
            <ac:spMkLst>
              <pc:docMk/>
              <pc:sldMasterMk cId="1233294213" sldId="2147483704"/>
              <pc:sldLayoutMk cId="4205252313" sldId="2147483707"/>
              <ac:spMk id="2" creationId="{00000000-0000-0000-0000-000000000000}"/>
            </ac:spMkLst>
          </pc:spChg>
          <pc:spChg chg="del">
            <ac:chgData name="TAILLADE JUSTINE" userId="7689be7a-6074-46a5-a6a4-f2fd3e4f6393" providerId="ADAL" clId="{690DE589-B693-4186-B056-8BF95E0D8987}" dt="2025-03-20T11:15:07.777" v="2" actId="478"/>
            <ac:spMkLst>
              <pc:docMk/>
              <pc:sldMasterMk cId="1233294213" sldId="2147483704"/>
              <pc:sldLayoutMk cId="4205252313" sldId="2147483707"/>
              <ac:spMk id="3" creationId="{00000000-0000-0000-0000-000000000000}"/>
            </ac:spMkLst>
          </pc:spChg>
          <pc:spChg chg="del">
            <ac:chgData name="TAILLADE JUSTINE" userId="7689be7a-6074-46a5-a6a4-f2fd3e4f6393" providerId="ADAL" clId="{690DE589-B693-4186-B056-8BF95E0D8987}" dt="2025-03-20T11:15:07.777" v="2" actId="478"/>
            <ac:spMkLst>
              <pc:docMk/>
              <pc:sldMasterMk cId="1233294213" sldId="2147483704"/>
              <pc:sldLayoutMk cId="4205252313" sldId="2147483707"/>
              <ac:spMk id="4" creationId="{00000000-0000-0000-0000-000000000000}"/>
            </ac:spMkLst>
          </pc:spChg>
          <pc:spChg chg="del">
            <ac:chgData name="TAILLADE JUSTINE" userId="7689be7a-6074-46a5-a6a4-f2fd3e4f6393" providerId="ADAL" clId="{690DE589-B693-4186-B056-8BF95E0D8987}" dt="2025-03-20T11:15:07.777" v="2" actId="478"/>
            <ac:spMkLst>
              <pc:docMk/>
              <pc:sldMasterMk cId="1233294213" sldId="2147483704"/>
              <pc:sldLayoutMk cId="4205252313" sldId="2147483707"/>
              <ac:spMk id="8" creationId="{56070C69-277F-4511-8E2D-4191F47FAE54}"/>
            </ac:spMkLst>
          </pc:spChg>
          <pc:spChg chg="del">
            <ac:chgData name="TAILLADE JUSTINE" userId="7689be7a-6074-46a5-a6a4-f2fd3e4f6393" providerId="ADAL" clId="{690DE589-B693-4186-B056-8BF95E0D8987}" dt="2025-03-20T11:15:07.777" v="2" actId="478"/>
            <ac:spMkLst>
              <pc:docMk/>
              <pc:sldMasterMk cId="1233294213" sldId="2147483704"/>
              <pc:sldLayoutMk cId="4205252313" sldId="2147483707"/>
              <ac:spMk id="9" creationId="{02E910B8-B471-4EF0-B828-2F190C15536D}"/>
            </ac:spMkLst>
          </pc:spChg>
          <pc:picChg chg="del">
            <ac:chgData name="TAILLADE JUSTINE" userId="7689be7a-6074-46a5-a6a4-f2fd3e4f6393" providerId="ADAL" clId="{690DE589-B693-4186-B056-8BF95E0D8987}" dt="2025-03-20T11:15:07.777" v="2" actId="478"/>
            <ac:picMkLst>
              <pc:docMk/>
              <pc:sldMasterMk cId="1233294213" sldId="2147483704"/>
              <pc:sldLayoutMk cId="4205252313" sldId="2147483707"/>
              <ac:picMk id="7" creationId="{4359CA78-C9E8-4A1E-8AEA-0174C017B2F2}"/>
            </ac:picMkLst>
          </pc:picChg>
        </pc:sldLayoutChg>
        <pc:sldLayoutChg chg="delSp mod">
          <pc:chgData name="TAILLADE JUSTINE" userId="7689be7a-6074-46a5-a6a4-f2fd3e4f6393" providerId="ADAL" clId="{690DE589-B693-4186-B056-8BF95E0D8987}" dt="2025-03-20T11:15:10.872" v="3" actId="478"/>
          <pc:sldLayoutMkLst>
            <pc:docMk/>
            <pc:sldMasterMk cId="1233294213" sldId="2147483704"/>
            <pc:sldLayoutMk cId="985481380" sldId="2147483708"/>
          </pc:sldLayoutMkLst>
          <pc:spChg chg="del">
            <ac:chgData name="TAILLADE JUSTINE" userId="7689be7a-6074-46a5-a6a4-f2fd3e4f6393" providerId="ADAL" clId="{690DE589-B693-4186-B056-8BF95E0D8987}" dt="2025-03-20T11:15:10.872" v="3" actId="478"/>
            <ac:spMkLst>
              <pc:docMk/>
              <pc:sldMasterMk cId="1233294213" sldId="2147483704"/>
              <pc:sldLayoutMk cId="985481380" sldId="2147483708"/>
              <ac:spMk id="5" creationId="{79106579-578D-4923-BDC3-F890FE2F6D93}"/>
            </ac:spMkLst>
          </pc:spChg>
          <pc:spChg chg="del">
            <ac:chgData name="TAILLADE JUSTINE" userId="7689be7a-6074-46a5-a6a4-f2fd3e4f6393" providerId="ADAL" clId="{690DE589-B693-4186-B056-8BF95E0D8987}" dt="2025-03-20T11:15:10.872" v="3" actId="478"/>
            <ac:spMkLst>
              <pc:docMk/>
              <pc:sldMasterMk cId="1233294213" sldId="2147483704"/>
              <pc:sldLayoutMk cId="985481380" sldId="2147483708"/>
              <ac:spMk id="6" creationId="{73DFEA3C-8920-4411-917A-DD7A873189D9}"/>
            </ac:spMkLst>
          </pc:spChg>
          <pc:spChg chg="del">
            <ac:chgData name="TAILLADE JUSTINE" userId="7689be7a-6074-46a5-a6a4-f2fd3e4f6393" providerId="ADAL" clId="{690DE589-B693-4186-B056-8BF95E0D8987}" dt="2025-03-20T11:15:10.872" v="3" actId="478"/>
            <ac:spMkLst>
              <pc:docMk/>
              <pc:sldMasterMk cId="1233294213" sldId="2147483704"/>
              <pc:sldLayoutMk cId="985481380" sldId="2147483708"/>
              <ac:spMk id="7" creationId="{9408C5A3-5DBB-48BA-BA85-05B5604FF534}"/>
            </ac:spMkLst>
          </pc:spChg>
          <pc:picChg chg="del">
            <ac:chgData name="TAILLADE JUSTINE" userId="7689be7a-6074-46a5-a6a4-f2fd3e4f6393" providerId="ADAL" clId="{690DE589-B693-4186-B056-8BF95E0D8987}" dt="2025-03-20T11:15:10.872" v="3" actId="478"/>
            <ac:picMkLst>
              <pc:docMk/>
              <pc:sldMasterMk cId="1233294213" sldId="2147483704"/>
              <pc:sldLayoutMk cId="985481380" sldId="2147483708"/>
              <ac:picMk id="8" creationId="{93C0F9BF-8D3B-499E-84F2-5221B9C88C18}"/>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70AB8-E483-4FFD-B222-30C933BD9122}" type="datetimeFigureOut">
              <a:rPr lang="fr-FR" smtClean="0"/>
              <a:t>21/03/2025</a:t>
            </a:fld>
            <a:endParaRPr lang="fr-FR" dirty="0"/>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038E3-B7CF-455E-96F4-A4DE1B143443}" type="slidenum">
              <a:rPr lang="fr-FR" smtClean="0"/>
              <a:t>‹N°›</a:t>
            </a:fld>
            <a:endParaRPr lang="fr-FR" dirty="0"/>
          </a:p>
        </p:txBody>
      </p:sp>
    </p:spTree>
    <p:extLst>
      <p:ext uri="{BB962C8B-B14F-4D97-AF65-F5344CB8AC3E}">
        <p14:creationId xmlns:p14="http://schemas.microsoft.com/office/powerpoint/2010/main" val="3368865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1" kern="1200" dirty="0">
                <a:solidFill>
                  <a:schemeClr val="tx1"/>
                </a:solidFill>
                <a:effectLst/>
                <a:latin typeface="+mn-lt"/>
                <a:ea typeface="+mn-ea"/>
                <a:cs typeface="+mn-cs"/>
              </a:rPr>
              <a:t>Aujourd’hui, nous allons découvrir et utiliser un nouveau matériel.</a:t>
            </a:r>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a:t>
            </a:fld>
            <a:endParaRPr lang="fr-FR" dirty="0"/>
          </a:p>
        </p:txBody>
      </p:sp>
    </p:spTree>
    <p:extLst>
      <p:ext uri="{BB962C8B-B14F-4D97-AF65-F5344CB8AC3E}">
        <p14:creationId xmlns:p14="http://schemas.microsoft.com/office/powerpoint/2010/main" val="1723412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1" kern="1200" dirty="0">
                <a:solidFill>
                  <a:schemeClr val="tx1"/>
                </a:solidFill>
                <a:effectLst/>
                <a:latin typeface="+mn-lt"/>
                <a:ea typeface="+mn-ea"/>
                <a:cs typeface="+mn-cs"/>
              </a:rPr>
              <a:t>→ La </a:t>
            </a:r>
            <a:r>
              <a:rPr lang="fr-FR" i="1" dirty="0"/>
              <a:t>réglette vert clair</a:t>
            </a:r>
            <a:r>
              <a:rPr lang="fr-FR" sz="1200" b="0" i="1" kern="1200" baseline="0" dirty="0">
                <a:solidFill>
                  <a:schemeClr val="tx1"/>
                </a:solidFill>
                <a:effectLst/>
                <a:latin typeface="+mn-lt"/>
                <a:ea typeface="+mn-ea"/>
                <a:cs typeface="+mn-cs"/>
              </a:rPr>
              <a:t> est un peu plus grande que la </a:t>
            </a:r>
            <a:r>
              <a:rPr lang="fr-FR" i="1" dirty="0"/>
              <a:t>réglette rouge</a:t>
            </a:r>
            <a:r>
              <a:rPr lang="fr-FR" sz="1200" b="0" i="1" kern="1200" baseline="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kern="1200" dirty="0">
                <a:solidFill>
                  <a:schemeClr val="tx1"/>
                </a:solidFill>
                <a:effectLst/>
                <a:latin typeface="+mn-lt"/>
                <a:ea typeface="+mn-ea"/>
                <a:cs typeface="+mn-cs"/>
              </a:rPr>
              <a:t>Faire remarquer aux élèves qu’il y a des réglettes de deux verts différents </a:t>
            </a:r>
            <a:r>
              <a:rPr lang="fr-FR" sz="1200" b="0" kern="1200" baseline="0" dirty="0">
                <a:solidFill>
                  <a:schemeClr val="tx1"/>
                </a:solidFill>
                <a:effectLst/>
                <a:latin typeface="+mn-lt"/>
                <a:ea typeface="+mn-ea"/>
                <a:cs typeface="+mn-cs"/>
              </a:rPr>
              <a:t>: vert clair et vert foncé et qu’il sera donc nécessaire de préciser à chaque fois « foncé » ou « clair ». </a:t>
            </a:r>
          </a:p>
          <a:p>
            <a:pPr lvl="0"/>
            <a:r>
              <a:rPr lang="fr-FR" sz="1200" b="0" i="1" kern="1200" dirty="0">
                <a:solidFill>
                  <a:schemeClr val="tx1"/>
                </a:solidFill>
                <a:effectLst/>
                <a:latin typeface="+mn-lt"/>
                <a:ea typeface="+mn-ea"/>
                <a:cs typeface="+mn-cs"/>
              </a:rPr>
              <a:t>Montrez</a:t>
            </a:r>
            <a:r>
              <a:rPr lang="fr-FR" sz="1200" b="0" i="1" kern="1200" baseline="0" dirty="0">
                <a:solidFill>
                  <a:schemeClr val="tx1"/>
                </a:solidFill>
                <a:effectLst/>
                <a:latin typeface="+mn-lt"/>
                <a:ea typeface="+mn-ea"/>
                <a:cs typeface="+mn-cs"/>
              </a:rPr>
              <a:t> </a:t>
            </a:r>
            <a:r>
              <a:rPr lang="fr-FR" sz="1200" b="0" i="1" kern="1200" dirty="0">
                <a:solidFill>
                  <a:schemeClr val="tx1"/>
                </a:solidFill>
                <a:effectLst/>
                <a:latin typeface="+mn-lt"/>
                <a:ea typeface="+mn-ea"/>
                <a:cs typeface="+mn-cs"/>
              </a:rPr>
              <a:t>une réglette</a:t>
            </a:r>
            <a:r>
              <a:rPr lang="fr-FR" sz="1200" b="0" i="1" kern="1200" baseline="0" dirty="0">
                <a:solidFill>
                  <a:schemeClr val="tx1"/>
                </a:solidFill>
                <a:effectLst/>
                <a:latin typeface="+mn-lt"/>
                <a:ea typeface="+mn-ea"/>
                <a:cs typeface="+mn-cs"/>
              </a:rPr>
              <a:t> </a:t>
            </a:r>
            <a:r>
              <a:rPr lang="fr-FR" sz="1200" b="0" i="1" kern="1200" dirty="0">
                <a:solidFill>
                  <a:schemeClr val="tx1"/>
                </a:solidFill>
                <a:effectLst/>
                <a:latin typeface="+mn-lt"/>
                <a:ea typeface="+mn-ea"/>
                <a:cs typeface="+mn-cs"/>
              </a:rPr>
              <a:t>qui est encore un peu plus grande.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10</a:t>
            </a:fld>
            <a:endParaRPr lang="fr-FR" dirty="0">
              <a:solidFill>
                <a:prstClr val="black"/>
              </a:solidFill>
            </a:endParaRPr>
          </a:p>
        </p:txBody>
      </p:sp>
    </p:spTree>
    <p:extLst>
      <p:ext uri="{BB962C8B-B14F-4D97-AF65-F5344CB8AC3E}">
        <p14:creationId xmlns:p14="http://schemas.microsoft.com/office/powerpoint/2010/main" val="631014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b="0" i="1" kern="1200" dirty="0">
                <a:solidFill>
                  <a:schemeClr val="tx1"/>
                </a:solidFill>
                <a:effectLst/>
                <a:latin typeface="+mn-lt"/>
                <a:ea typeface="+mn-ea"/>
                <a:cs typeface="+mn-cs"/>
              </a:rPr>
              <a:t>→ C’est la rose.</a:t>
            </a:r>
          </a:p>
          <a:p>
            <a:pPr lvl="0"/>
            <a:r>
              <a:rPr lang="fr-FR" sz="1200" b="0" i="0" kern="1200" dirty="0">
                <a:solidFill>
                  <a:schemeClr val="tx1"/>
                </a:solidFill>
                <a:effectLst/>
                <a:latin typeface="+mn-lt"/>
                <a:ea typeface="+mn-ea"/>
                <a:cs typeface="+mn-cs"/>
              </a:rPr>
              <a:t>Faire remarquer qu’on a commencé à</a:t>
            </a:r>
            <a:r>
              <a:rPr lang="fr-FR" sz="1200" b="0" i="0" kern="1200" baseline="0" dirty="0">
                <a:solidFill>
                  <a:schemeClr val="tx1"/>
                </a:solidFill>
                <a:effectLst/>
                <a:latin typeface="+mn-lt"/>
                <a:ea typeface="+mn-ea"/>
                <a:cs typeface="+mn-cs"/>
              </a:rPr>
              <a:t> construire un escalier.</a:t>
            </a:r>
            <a:endParaRPr lang="fr-FR" sz="1200" b="0" i="0" kern="1200" dirty="0">
              <a:solidFill>
                <a:schemeClr val="tx1"/>
              </a:solidFill>
              <a:effectLst/>
              <a:latin typeface="+mn-lt"/>
              <a:ea typeface="+mn-ea"/>
              <a:cs typeface="+mn-cs"/>
            </a:endParaRPr>
          </a:p>
          <a:p>
            <a:pPr lvl="0"/>
            <a:r>
              <a:rPr lang="fr-FR" sz="1200" b="0" i="1" kern="1200" dirty="0">
                <a:solidFill>
                  <a:schemeClr val="tx1"/>
                </a:solidFill>
                <a:effectLst/>
                <a:latin typeface="+mn-lt"/>
                <a:ea typeface="+mn-ea"/>
                <a:cs typeface="+mn-cs"/>
              </a:rPr>
              <a:t>Maintenant, complétez l’escalier sur votre table en utilisant une réglette de chaque couleur</a:t>
            </a:r>
            <a:r>
              <a:rPr lang="fr-FR" sz="1200" b="0" i="1" kern="1200" baseline="0" dirty="0">
                <a:solidFill>
                  <a:schemeClr val="tx1"/>
                </a:solidFill>
                <a:effectLst/>
                <a:latin typeface="+mn-lt"/>
                <a:ea typeface="+mn-ea"/>
                <a:cs typeface="+mn-cs"/>
              </a:rPr>
              <a:t>.</a:t>
            </a:r>
          </a:p>
          <a:p>
            <a:pPr lvl="0"/>
            <a:r>
              <a:rPr lang="fr-FR" sz="1200" b="0" kern="1200" baseline="0" dirty="0">
                <a:solidFill>
                  <a:schemeClr val="tx1"/>
                </a:solidFill>
                <a:effectLst/>
                <a:latin typeface="+mn-lt"/>
                <a:ea typeface="+mn-ea"/>
                <a:cs typeface="+mn-cs"/>
              </a:rPr>
              <a:t>Laisser un moment aux élèves pour qu’ils construisent l’escalier avec leurs réglettes.</a:t>
            </a:r>
            <a:endParaRPr lang="fr-FR" sz="1200" b="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11</a:t>
            </a:fld>
            <a:endParaRPr lang="fr-FR" dirty="0">
              <a:solidFill>
                <a:prstClr val="black"/>
              </a:solidFill>
            </a:endParaRPr>
          </a:p>
        </p:txBody>
      </p:sp>
    </p:spTree>
    <p:extLst>
      <p:ext uri="{BB962C8B-B14F-4D97-AF65-F5344CB8AC3E}">
        <p14:creationId xmlns:p14="http://schemas.microsoft.com/office/powerpoint/2010/main" val="1591921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b="0" i="0" kern="1200" dirty="0">
                <a:solidFill>
                  <a:schemeClr val="tx1"/>
                </a:solidFill>
                <a:effectLst/>
                <a:latin typeface="+mn-lt"/>
                <a:ea typeface="+mn-ea"/>
                <a:cs typeface="+mn-cs"/>
              </a:rPr>
              <a:t>Reprendre en collectif : </a:t>
            </a:r>
            <a:r>
              <a:rPr lang="fr-FR" sz="1200" b="0" i="1" kern="1200" dirty="0">
                <a:solidFill>
                  <a:schemeClr val="tx1"/>
                </a:solidFill>
                <a:effectLst/>
                <a:latin typeface="+mn-lt"/>
                <a:ea typeface="+mn-ea"/>
                <a:cs typeface="+mn-cs"/>
              </a:rPr>
              <a:t>la réglette</a:t>
            </a:r>
            <a:r>
              <a:rPr lang="fr-FR" sz="1200" b="0" i="1" kern="1200" baseline="0" dirty="0">
                <a:solidFill>
                  <a:schemeClr val="tx1"/>
                </a:solidFill>
                <a:effectLst/>
                <a:latin typeface="+mn-lt"/>
                <a:ea typeface="+mn-ea"/>
                <a:cs typeface="+mn-cs"/>
              </a:rPr>
              <a:t> </a:t>
            </a:r>
            <a:r>
              <a:rPr lang="fr-FR" sz="1200" b="0" i="1" kern="1200" dirty="0">
                <a:solidFill>
                  <a:schemeClr val="tx1"/>
                </a:solidFill>
                <a:effectLst/>
                <a:latin typeface="+mn-lt"/>
                <a:ea typeface="+mn-ea"/>
                <a:cs typeface="+mn-cs"/>
              </a:rPr>
              <a:t>jaune</a:t>
            </a:r>
            <a:r>
              <a:rPr lang="fr-FR" sz="1200" b="0" i="1" kern="1200" baseline="0" dirty="0">
                <a:solidFill>
                  <a:schemeClr val="tx1"/>
                </a:solidFill>
                <a:effectLst/>
                <a:latin typeface="+mn-lt"/>
                <a:ea typeface="+mn-ea"/>
                <a:cs typeface="+mn-cs"/>
              </a:rPr>
              <a:t> vient après la réglette rose.</a:t>
            </a:r>
            <a:endParaRPr lang="fr-FR" sz="1200" b="0" i="1"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12</a:t>
            </a:fld>
            <a:endParaRPr lang="fr-FR" dirty="0">
              <a:solidFill>
                <a:prstClr val="black"/>
              </a:solidFill>
            </a:endParaRPr>
          </a:p>
        </p:txBody>
      </p:sp>
    </p:spTree>
    <p:extLst>
      <p:ext uri="{BB962C8B-B14F-4D97-AF65-F5344CB8AC3E}">
        <p14:creationId xmlns:p14="http://schemas.microsoft.com/office/powerpoint/2010/main" val="854799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b="0" i="1" kern="1200" dirty="0">
                <a:solidFill>
                  <a:schemeClr val="tx1"/>
                </a:solidFill>
                <a:effectLst/>
                <a:latin typeface="+mn-lt"/>
                <a:ea typeface="+mn-ea"/>
                <a:cs typeface="+mn-cs"/>
              </a:rPr>
              <a:t>La réglette vert foncé vient après la réglette jaune.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13</a:t>
            </a:fld>
            <a:endParaRPr lang="fr-FR" dirty="0">
              <a:solidFill>
                <a:prstClr val="black"/>
              </a:solidFill>
            </a:endParaRPr>
          </a:p>
        </p:txBody>
      </p:sp>
    </p:spTree>
    <p:extLst>
      <p:ext uri="{BB962C8B-B14F-4D97-AF65-F5344CB8AC3E}">
        <p14:creationId xmlns:p14="http://schemas.microsoft.com/office/powerpoint/2010/main" val="599688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b="0" i="1" kern="1200" dirty="0">
                <a:solidFill>
                  <a:schemeClr val="tx1"/>
                </a:solidFill>
                <a:effectLst/>
                <a:latin typeface="+mn-lt"/>
                <a:ea typeface="+mn-ea"/>
                <a:cs typeface="+mn-cs"/>
              </a:rPr>
              <a:t>La réglette noire vient après la</a:t>
            </a:r>
            <a:r>
              <a:rPr lang="fr-FR" sz="1200" b="0" i="1" kern="1200" baseline="0" dirty="0">
                <a:solidFill>
                  <a:schemeClr val="tx1"/>
                </a:solidFill>
                <a:effectLst/>
                <a:latin typeface="+mn-lt"/>
                <a:ea typeface="+mn-ea"/>
                <a:cs typeface="+mn-cs"/>
              </a:rPr>
              <a:t> réglette vert foncé. </a:t>
            </a:r>
            <a:endParaRPr lang="fr-FR" sz="1200" b="0" i="1"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14</a:t>
            </a:fld>
            <a:endParaRPr lang="fr-FR" dirty="0">
              <a:solidFill>
                <a:prstClr val="black"/>
              </a:solidFill>
            </a:endParaRPr>
          </a:p>
        </p:txBody>
      </p:sp>
    </p:spTree>
    <p:extLst>
      <p:ext uri="{BB962C8B-B14F-4D97-AF65-F5344CB8AC3E}">
        <p14:creationId xmlns:p14="http://schemas.microsoft.com/office/powerpoint/2010/main" val="3437949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b="0" i="1" kern="1200" dirty="0">
                <a:solidFill>
                  <a:schemeClr val="tx1"/>
                </a:solidFill>
                <a:effectLst/>
                <a:latin typeface="+mn-lt"/>
                <a:ea typeface="+mn-ea"/>
                <a:cs typeface="+mn-cs"/>
              </a:rPr>
              <a:t>La réglette marron vient</a:t>
            </a:r>
            <a:r>
              <a:rPr lang="fr-FR" sz="1200" b="0" i="1" kern="1200" baseline="0" dirty="0">
                <a:solidFill>
                  <a:schemeClr val="tx1"/>
                </a:solidFill>
                <a:effectLst/>
                <a:latin typeface="+mn-lt"/>
                <a:ea typeface="+mn-ea"/>
                <a:cs typeface="+mn-cs"/>
              </a:rPr>
              <a:t> après la réglette noire. </a:t>
            </a:r>
            <a:endParaRPr lang="fr-FR" sz="1200" b="0" i="1"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15</a:t>
            </a:fld>
            <a:endParaRPr lang="fr-FR" dirty="0">
              <a:solidFill>
                <a:prstClr val="black"/>
              </a:solidFill>
            </a:endParaRPr>
          </a:p>
        </p:txBody>
      </p:sp>
    </p:spTree>
    <p:extLst>
      <p:ext uri="{BB962C8B-B14F-4D97-AF65-F5344CB8AC3E}">
        <p14:creationId xmlns:p14="http://schemas.microsoft.com/office/powerpoint/2010/main" val="1317561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b="0" i="1" kern="1200" dirty="0">
                <a:solidFill>
                  <a:schemeClr val="tx1"/>
                </a:solidFill>
                <a:effectLst/>
                <a:latin typeface="+mn-lt"/>
                <a:ea typeface="+mn-ea"/>
                <a:cs typeface="+mn-cs"/>
              </a:rPr>
              <a:t>La réglette bleue</a:t>
            </a:r>
            <a:r>
              <a:rPr lang="fr-FR" sz="1200" b="0" i="1" kern="1200" baseline="0" dirty="0">
                <a:solidFill>
                  <a:schemeClr val="tx1"/>
                </a:solidFill>
                <a:effectLst/>
                <a:latin typeface="+mn-lt"/>
                <a:ea typeface="+mn-ea"/>
                <a:cs typeface="+mn-cs"/>
              </a:rPr>
              <a:t> vient après la réglette marron. </a:t>
            </a:r>
            <a:endParaRPr lang="fr-FR" sz="1200" b="0" i="1"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16</a:t>
            </a:fld>
            <a:endParaRPr lang="fr-FR" dirty="0">
              <a:solidFill>
                <a:prstClr val="black"/>
              </a:solidFill>
            </a:endParaRPr>
          </a:p>
        </p:txBody>
      </p:sp>
    </p:spTree>
    <p:extLst>
      <p:ext uri="{BB962C8B-B14F-4D97-AF65-F5344CB8AC3E}">
        <p14:creationId xmlns:p14="http://schemas.microsoft.com/office/powerpoint/2010/main" val="1600200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b="0" i="1" kern="1200" dirty="0">
                <a:solidFill>
                  <a:schemeClr val="tx1"/>
                </a:solidFill>
                <a:effectLst/>
                <a:latin typeface="+mn-lt"/>
                <a:ea typeface="+mn-ea"/>
                <a:cs typeface="+mn-cs"/>
              </a:rPr>
              <a:t>La plus grande réglette est la réglette orange.</a:t>
            </a:r>
          </a:p>
          <a:p>
            <a:pPr lvl="0"/>
            <a:r>
              <a:rPr lang="fr-FR" sz="1200" b="0" i="1" kern="1200" dirty="0">
                <a:solidFill>
                  <a:schemeClr val="tx1"/>
                </a:solidFill>
                <a:effectLst/>
                <a:latin typeface="+mn-lt"/>
                <a:ea typeface="+mn-ea"/>
                <a:cs typeface="+mn-cs"/>
              </a:rPr>
              <a:t>L’escalier</a:t>
            </a:r>
            <a:r>
              <a:rPr lang="fr-FR" sz="1200" b="0" i="1" kern="1200" baseline="0" dirty="0">
                <a:solidFill>
                  <a:schemeClr val="tx1"/>
                </a:solidFill>
                <a:effectLst/>
                <a:latin typeface="+mn-lt"/>
                <a:ea typeface="+mn-ea"/>
                <a:cs typeface="+mn-cs"/>
              </a:rPr>
              <a:t> est fini : on a rangé toutes les réglettes, de la plus petite à la plus grande. </a:t>
            </a:r>
          </a:p>
          <a:p>
            <a:pPr lvl="0"/>
            <a:r>
              <a:rPr lang="fr-FR" sz="1200" b="0" kern="1200" baseline="0" dirty="0">
                <a:solidFill>
                  <a:schemeClr val="tx1"/>
                </a:solidFill>
                <a:effectLst/>
                <a:latin typeface="+mn-lt"/>
                <a:ea typeface="+mn-ea"/>
                <a:cs typeface="+mn-cs"/>
              </a:rPr>
              <a:t>Énumérer en collectif les couleurs dans l’ordre croissant.</a:t>
            </a:r>
          </a:p>
          <a:p>
            <a:pPr lvl="0"/>
            <a:r>
              <a:rPr lang="fr-FR" sz="1200" b="0" kern="1200" baseline="0" dirty="0">
                <a:solidFill>
                  <a:schemeClr val="tx1"/>
                </a:solidFill>
                <a:effectLst/>
                <a:latin typeface="+mn-lt"/>
                <a:ea typeface="+mn-ea"/>
                <a:cs typeface="+mn-cs"/>
              </a:rPr>
              <a:t>S’assurer ensuite que les élèves n’aient plus l’escalier sous les yeux pour la phase suivante.</a:t>
            </a:r>
            <a:endParaRPr lang="fr-FR" sz="1200" b="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17</a:t>
            </a:fld>
            <a:endParaRPr lang="fr-FR" dirty="0">
              <a:solidFill>
                <a:prstClr val="black"/>
              </a:solidFill>
            </a:endParaRPr>
          </a:p>
        </p:txBody>
      </p:sp>
    </p:spTree>
    <p:extLst>
      <p:ext uri="{BB962C8B-B14F-4D97-AF65-F5344CB8AC3E}">
        <p14:creationId xmlns:p14="http://schemas.microsoft.com/office/powerpoint/2010/main" val="1327693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pPr lvl="0"/>
            <a:r>
              <a:rPr lang="fr-FR" sz="1200" b="0" i="1" kern="1200" dirty="0">
                <a:solidFill>
                  <a:schemeClr val="tx1"/>
                </a:solidFill>
                <a:effectLst/>
                <a:latin typeface="+mn-lt"/>
                <a:ea typeface="+mn-ea"/>
                <a:cs typeface="+mn-cs"/>
              </a:rPr>
              <a:t>À présent, je</a:t>
            </a:r>
            <a:r>
              <a:rPr lang="fr-FR" sz="1200" b="0" i="1" kern="1200" baseline="0" dirty="0">
                <a:solidFill>
                  <a:schemeClr val="tx1"/>
                </a:solidFill>
                <a:effectLst/>
                <a:latin typeface="+mn-lt"/>
                <a:ea typeface="+mn-ea"/>
                <a:cs typeface="+mn-cs"/>
              </a:rPr>
              <a:t> vais vous montrer des morceaux de l’escalier ; une des réglettes est en pointillés et n’a pas de couleur. </a:t>
            </a:r>
            <a:endParaRPr lang="fr-FR"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kern="1200" dirty="0">
                <a:solidFill>
                  <a:schemeClr val="tx1"/>
                </a:solidFill>
                <a:effectLst/>
                <a:latin typeface="+mn-lt"/>
                <a:ea typeface="+mn-ea"/>
                <a:cs typeface="+mn-cs"/>
              </a:rPr>
              <a:t>Prenez</a:t>
            </a:r>
            <a:r>
              <a:rPr lang="fr-FR" sz="1200" b="0" i="1" kern="1200" baseline="0" dirty="0">
                <a:solidFill>
                  <a:schemeClr val="tx1"/>
                </a:solidFill>
                <a:effectLst/>
                <a:latin typeface="+mn-lt"/>
                <a:ea typeface="+mn-ea"/>
                <a:cs typeface="+mn-cs"/>
              </a:rPr>
              <a:t> la réglette qui correspond à cette réglette en pointillés parmi les vôtres et levez-la pour la montrer.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baseline="0" dirty="0">
                <a:solidFill>
                  <a:schemeClr val="tx1"/>
                </a:solidFill>
                <a:effectLst/>
                <a:latin typeface="+mn-lt"/>
                <a:ea typeface="+mn-ea"/>
                <a:cs typeface="+mn-cs"/>
              </a:rPr>
              <a:t>Valider au fur et à mesure que les réglettes se lèvent.</a:t>
            </a:r>
            <a:endParaRPr lang="fr-FR" sz="1200" b="0" i="1"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18</a:t>
            </a:fld>
            <a:endParaRPr lang="fr-FR" dirty="0"/>
          </a:p>
        </p:txBody>
      </p:sp>
    </p:spTree>
    <p:extLst>
      <p:ext uri="{BB962C8B-B14F-4D97-AF65-F5344CB8AC3E}">
        <p14:creationId xmlns:p14="http://schemas.microsoft.com/office/powerpoint/2010/main" val="1421491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pPr lvl="0"/>
            <a:r>
              <a:rPr lang="fr-FR" sz="1200" b="0" i="1" kern="1200" dirty="0">
                <a:solidFill>
                  <a:schemeClr val="tx1"/>
                </a:solidFill>
                <a:effectLst/>
                <a:latin typeface="+mn-lt"/>
                <a:ea typeface="+mn-ea"/>
                <a:cs typeface="+mn-cs"/>
              </a:rPr>
              <a:t>→ C’est la réglette jaune. La réglette jaune est plus grande que la rose mais plus petite que la vert foncé.</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19</a:t>
            </a:fld>
            <a:endParaRPr lang="fr-FR" dirty="0"/>
          </a:p>
        </p:txBody>
      </p:sp>
    </p:spTree>
    <p:extLst>
      <p:ext uri="{BB962C8B-B14F-4D97-AF65-F5344CB8AC3E}">
        <p14:creationId xmlns:p14="http://schemas.microsoft.com/office/powerpoint/2010/main" val="31674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Distribuer les réglettes aux élèves et leur laisser quelques minutes pour les observer</a:t>
            </a:r>
            <a:r>
              <a:rPr lang="fr-FR" sz="1200" kern="1200" baseline="0" dirty="0">
                <a:solidFill>
                  <a:schemeClr val="tx1"/>
                </a:solidFill>
                <a:effectLst/>
                <a:latin typeface="+mn-lt"/>
                <a:ea typeface="+mn-ea"/>
                <a:cs typeface="+mn-cs"/>
              </a:rPr>
              <a:t> et les manipuler</a:t>
            </a:r>
            <a:r>
              <a:rPr lang="fr-FR"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kern="1200" dirty="0">
                <a:solidFill>
                  <a:schemeClr val="tx1"/>
                </a:solidFill>
                <a:effectLst/>
                <a:latin typeface="+mn-lt"/>
                <a:ea typeface="+mn-ea"/>
                <a:cs typeface="+mn-cs"/>
              </a:rPr>
              <a:t>Pouvez-vous décrire</a:t>
            </a:r>
            <a:r>
              <a:rPr lang="fr-FR" sz="1200" b="0" i="1" kern="1200" baseline="0" dirty="0">
                <a:solidFill>
                  <a:schemeClr val="tx1"/>
                </a:solidFill>
                <a:effectLst/>
                <a:latin typeface="+mn-lt"/>
                <a:ea typeface="+mn-ea"/>
                <a:cs typeface="+mn-cs"/>
              </a:rPr>
              <a:t> ce matériel</a:t>
            </a:r>
            <a:r>
              <a:rPr lang="fr-FR" sz="1200" b="0" i="1" kern="1200" dirty="0">
                <a:solidFill>
                  <a:schemeClr val="tx1"/>
                </a:solidFill>
                <a:effectLst/>
                <a:latin typeface="+mn-lt"/>
                <a:ea typeface="+mn-ea"/>
                <a:cs typeface="+mn-cs"/>
              </a:rPr>
              <a:t> ? Qu’a-t-il de particulier ?</a:t>
            </a:r>
          </a:p>
          <a:p>
            <a:r>
              <a:rPr lang="fr-FR" sz="1200" kern="1200" dirty="0">
                <a:solidFill>
                  <a:schemeClr val="tx1"/>
                </a:solidFill>
                <a:effectLst/>
                <a:latin typeface="+mn-lt"/>
                <a:ea typeface="+mn-ea"/>
                <a:cs typeface="+mn-cs"/>
              </a:rPr>
              <a:t>Poser des questions pour faire émerger l’idée que les « bâtons » n’ont pas tous la même couleur, ni la même longueur.</a:t>
            </a:r>
          </a:p>
          <a:p>
            <a:r>
              <a:rPr lang="fr-FR" sz="1200" kern="1200" dirty="0">
                <a:solidFill>
                  <a:schemeClr val="tx1"/>
                </a:solidFill>
                <a:effectLst/>
                <a:latin typeface="+mn-lt"/>
                <a:ea typeface="+mn-ea"/>
                <a:cs typeface="+mn-cs"/>
              </a:rPr>
              <a:t>Introduire le terme </a:t>
            </a:r>
            <a:r>
              <a:rPr lang="fr-FR" sz="1200" b="1" kern="1200" dirty="0">
                <a:solidFill>
                  <a:schemeClr val="tx1"/>
                </a:solidFill>
                <a:effectLst/>
                <a:latin typeface="+mn-lt"/>
                <a:ea typeface="+mn-ea"/>
                <a:cs typeface="+mn-cs"/>
              </a:rPr>
              <a:t>« </a:t>
            </a:r>
            <a:r>
              <a:rPr lang="fr-FR" sz="1200" b="0" i="0" kern="1200" dirty="0">
                <a:solidFill>
                  <a:schemeClr val="tx1"/>
                </a:solidFill>
                <a:effectLst/>
                <a:latin typeface="+mn-lt"/>
                <a:ea typeface="+mn-ea"/>
                <a:cs typeface="+mn-cs"/>
              </a:rPr>
              <a:t>réglettes</a:t>
            </a:r>
            <a:r>
              <a:rPr lang="fr-FR" sz="1200" b="1" i="0" kern="1200" dirty="0">
                <a:solidFill>
                  <a:schemeClr val="tx1"/>
                </a:solidFill>
                <a:effectLst/>
                <a:latin typeface="+mn-lt"/>
                <a:ea typeface="+mn-ea"/>
                <a:cs typeface="+mn-cs"/>
              </a:rPr>
              <a:t> »</a:t>
            </a:r>
            <a:r>
              <a:rPr lang="fr-FR" sz="1200" i="0" kern="1200" dirty="0">
                <a:solidFill>
                  <a:schemeClr val="tx1"/>
                </a:solidFill>
                <a:effectLst/>
                <a:latin typeface="+mn-lt"/>
                <a:ea typeface="+mn-ea"/>
                <a:cs typeface="+mn-cs"/>
              </a:rPr>
              <a:t>.</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a:t>
            </a:fld>
            <a:endParaRPr lang="fr-FR" dirty="0"/>
          </a:p>
        </p:txBody>
      </p:sp>
    </p:spTree>
    <p:extLst>
      <p:ext uri="{BB962C8B-B14F-4D97-AF65-F5344CB8AC3E}">
        <p14:creationId xmlns:p14="http://schemas.microsoft.com/office/powerpoint/2010/main" val="1192450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kern="1200" dirty="0">
                <a:solidFill>
                  <a:schemeClr val="tx1"/>
                </a:solidFill>
                <a:effectLst/>
                <a:latin typeface="+mn-lt"/>
                <a:ea typeface="+mn-ea"/>
                <a:cs typeface="+mn-cs"/>
              </a:rPr>
              <a:t>On recommence : montrez la réglette qu’il faut mettre à la place de celle</a:t>
            </a:r>
            <a:r>
              <a:rPr lang="fr-FR" sz="1200" b="0" i="1" kern="1200" baseline="0" dirty="0">
                <a:solidFill>
                  <a:schemeClr val="tx1"/>
                </a:solidFill>
                <a:effectLst/>
                <a:latin typeface="+mn-lt"/>
                <a:ea typeface="+mn-ea"/>
                <a:cs typeface="+mn-cs"/>
              </a:rPr>
              <a:t> en pointillés</a:t>
            </a:r>
            <a:r>
              <a:rPr lang="fr-FR" sz="1200" b="0" i="1" kern="1200" dirty="0">
                <a:solidFill>
                  <a:schemeClr val="tx1"/>
                </a:solidFill>
                <a:effectLst/>
                <a:latin typeface="+mn-lt"/>
                <a:ea typeface="+mn-ea"/>
                <a:cs typeface="+mn-cs"/>
              </a:rPr>
              <a:t>.</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20</a:t>
            </a:fld>
            <a:endParaRPr lang="fr-FR" dirty="0"/>
          </a:p>
        </p:txBody>
      </p:sp>
    </p:spTree>
    <p:extLst>
      <p:ext uri="{BB962C8B-B14F-4D97-AF65-F5344CB8AC3E}">
        <p14:creationId xmlns:p14="http://schemas.microsoft.com/office/powerpoint/2010/main" val="3252777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kern="1200" dirty="0">
                <a:solidFill>
                  <a:schemeClr val="tx1"/>
                </a:solidFill>
                <a:effectLst/>
                <a:latin typeface="+mn-lt"/>
                <a:ea typeface="+mn-ea"/>
                <a:cs typeface="+mn-cs"/>
              </a:rPr>
              <a:t>→ C’est la réglette marron. Elle est plus grande que la noire mais plus petite que la bleue.</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21</a:t>
            </a:fld>
            <a:endParaRPr lang="fr-FR" dirty="0"/>
          </a:p>
        </p:txBody>
      </p:sp>
    </p:spTree>
    <p:extLst>
      <p:ext uri="{BB962C8B-B14F-4D97-AF65-F5344CB8AC3E}">
        <p14:creationId xmlns:p14="http://schemas.microsoft.com/office/powerpoint/2010/main" val="1229465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kern="1200" dirty="0">
                <a:solidFill>
                  <a:schemeClr val="tx1"/>
                </a:solidFill>
                <a:effectLst/>
                <a:latin typeface="+mn-lt"/>
                <a:ea typeface="+mn-ea"/>
                <a:cs typeface="+mn-cs"/>
              </a:rPr>
              <a:t>Montrez la réglette qu’il faut mettre à la place de celle</a:t>
            </a:r>
            <a:r>
              <a:rPr lang="fr-FR" sz="1200" b="0" i="1" kern="1200" baseline="0" dirty="0">
                <a:solidFill>
                  <a:schemeClr val="tx1"/>
                </a:solidFill>
                <a:effectLst/>
                <a:latin typeface="+mn-lt"/>
                <a:ea typeface="+mn-ea"/>
                <a:cs typeface="+mn-cs"/>
              </a:rPr>
              <a:t> en pointillés</a:t>
            </a:r>
            <a:r>
              <a:rPr lang="fr-FR" sz="1200" b="0" i="1" kern="1200" dirty="0">
                <a:solidFill>
                  <a:schemeClr val="tx1"/>
                </a:solidFill>
                <a:effectLst/>
                <a:latin typeface="+mn-lt"/>
                <a:ea typeface="+mn-ea"/>
                <a:cs typeface="+mn-cs"/>
              </a:rPr>
              <a:t>.</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22</a:t>
            </a:fld>
            <a:endParaRPr lang="fr-FR" dirty="0"/>
          </a:p>
        </p:txBody>
      </p:sp>
    </p:spTree>
    <p:extLst>
      <p:ext uri="{BB962C8B-B14F-4D97-AF65-F5344CB8AC3E}">
        <p14:creationId xmlns:p14="http://schemas.microsoft.com/office/powerpoint/2010/main" val="417834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pPr lvl="0"/>
            <a:r>
              <a:rPr lang="fr-FR" sz="1200" b="0" i="1" kern="1200" dirty="0">
                <a:solidFill>
                  <a:schemeClr val="tx1"/>
                </a:solidFill>
                <a:effectLst/>
                <a:latin typeface="+mn-lt"/>
                <a:ea typeface="+mn-ea"/>
                <a:cs typeface="+mn-cs"/>
              </a:rPr>
              <a:t>→ C’est</a:t>
            </a:r>
            <a:r>
              <a:rPr lang="fr-FR" sz="1200" b="0" i="1" kern="1200" baseline="0" dirty="0">
                <a:solidFill>
                  <a:schemeClr val="tx1"/>
                </a:solidFill>
                <a:effectLst/>
                <a:latin typeface="+mn-lt"/>
                <a:ea typeface="+mn-ea"/>
                <a:cs typeface="+mn-cs"/>
              </a:rPr>
              <a:t> la réglette v</a:t>
            </a:r>
            <a:r>
              <a:rPr lang="fr-FR" sz="1200" b="0" i="1" kern="1200" dirty="0">
                <a:solidFill>
                  <a:schemeClr val="tx1"/>
                </a:solidFill>
                <a:effectLst/>
                <a:latin typeface="+mn-lt"/>
                <a:ea typeface="+mn-ea"/>
                <a:cs typeface="+mn-cs"/>
              </a:rPr>
              <a:t>ert foncé.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23</a:t>
            </a:fld>
            <a:endParaRPr lang="fr-FR" dirty="0"/>
          </a:p>
        </p:txBody>
      </p:sp>
    </p:spTree>
    <p:extLst>
      <p:ext uri="{BB962C8B-B14F-4D97-AF65-F5344CB8AC3E}">
        <p14:creationId xmlns:p14="http://schemas.microsoft.com/office/powerpoint/2010/main" val="3268234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pPr lvl="0"/>
            <a:r>
              <a:rPr lang="fr-FR" sz="1200" b="0" i="1" kern="1200" dirty="0">
                <a:solidFill>
                  <a:schemeClr val="tx1"/>
                </a:solidFill>
                <a:effectLst/>
                <a:latin typeface="+mn-lt"/>
                <a:ea typeface="+mn-ea"/>
                <a:cs typeface="+mn-cs"/>
              </a:rPr>
              <a:t>Quelle est</a:t>
            </a:r>
            <a:r>
              <a:rPr lang="fr-FR" sz="1200" b="0" i="1" kern="1200" baseline="0" dirty="0">
                <a:solidFill>
                  <a:schemeClr val="tx1"/>
                </a:solidFill>
                <a:effectLst/>
                <a:latin typeface="+mn-lt"/>
                <a:ea typeface="+mn-ea"/>
                <a:cs typeface="+mn-cs"/>
              </a:rPr>
              <a:t> la couleur de la réglette en pointillés ?</a:t>
            </a:r>
            <a:endParaRPr lang="fr-FR" sz="1200" b="0" i="1"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24</a:t>
            </a:fld>
            <a:endParaRPr lang="fr-FR" dirty="0"/>
          </a:p>
        </p:txBody>
      </p:sp>
    </p:spTree>
    <p:extLst>
      <p:ext uri="{BB962C8B-B14F-4D97-AF65-F5344CB8AC3E}">
        <p14:creationId xmlns:p14="http://schemas.microsoft.com/office/powerpoint/2010/main" val="4099497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pPr lvl="0"/>
            <a:r>
              <a:rPr lang="fr-FR" sz="1200" b="0" i="1" kern="1200" dirty="0">
                <a:solidFill>
                  <a:schemeClr val="tx1"/>
                </a:solidFill>
                <a:effectLst/>
                <a:latin typeface="+mn-lt"/>
                <a:ea typeface="+mn-ea"/>
                <a:cs typeface="+mn-cs"/>
              </a:rPr>
              <a:t>→ C’est</a:t>
            </a:r>
            <a:r>
              <a:rPr lang="fr-FR" sz="1200" b="0" i="1" kern="1200" baseline="0" dirty="0">
                <a:solidFill>
                  <a:schemeClr val="tx1"/>
                </a:solidFill>
                <a:effectLst/>
                <a:latin typeface="+mn-lt"/>
                <a:ea typeface="+mn-ea"/>
                <a:cs typeface="+mn-cs"/>
              </a:rPr>
              <a:t> la réglette rouge</a:t>
            </a:r>
            <a:r>
              <a:rPr lang="fr-FR" sz="1200" b="0" i="1" kern="1200" dirty="0">
                <a:solidFill>
                  <a:schemeClr val="tx1"/>
                </a:solidFill>
                <a:effectLst/>
                <a:latin typeface="+mn-lt"/>
                <a:ea typeface="+mn-ea"/>
                <a:cs typeface="+mn-cs"/>
              </a:rPr>
              <a:t>. </a:t>
            </a:r>
          </a:p>
          <a:p>
            <a:pPr lvl="0"/>
            <a:r>
              <a:rPr lang="fr-FR" sz="1200" b="0" i="0" kern="1200" dirty="0">
                <a:solidFill>
                  <a:schemeClr val="tx1"/>
                </a:solidFill>
                <a:effectLst/>
                <a:latin typeface="+mn-lt"/>
                <a:ea typeface="+mn-ea"/>
                <a:cs typeface="+mn-cs"/>
              </a:rPr>
              <a:t>Demander ensuite à un élève de</a:t>
            </a:r>
            <a:r>
              <a:rPr lang="fr-FR" sz="1200" b="0" i="0" kern="1200" baseline="0" dirty="0">
                <a:solidFill>
                  <a:schemeClr val="tx1"/>
                </a:solidFill>
                <a:effectLst/>
                <a:latin typeface="+mn-lt"/>
                <a:ea typeface="+mn-ea"/>
                <a:cs typeface="+mn-cs"/>
              </a:rPr>
              <a:t> se placer dos au tableau et d’énumérer toutes les couleurs des réglettes dans l’ordre croissant. </a:t>
            </a:r>
          </a:p>
          <a:p>
            <a:pPr lvl="0"/>
            <a:r>
              <a:rPr lang="fr-FR" sz="1200" b="0" i="0" kern="1200" baseline="0" dirty="0">
                <a:solidFill>
                  <a:schemeClr val="tx1"/>
                </a:solidFill>
                <a:effectLst/>
                <a:latin typeface="+mn-lt"/>
                <a:ea typeface="+mn-ea"/>
                <a:cs typeface="+mn-cs"/>
              </a:rPr>
              <a:t>Puis, demander à un autre élève d’énumérer toutes les couleurs des réglettes dans l’ordre décroissant.</a:t>
            </a:r>
            <a:endParaRPr lang="fr-FR" sz="1200" b="0" i="1"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25</a:t>
            </a:fld>
            <a:endParaRPr lang="fr-FR" dirty="0"/>
          </a:p>
        </p:txBody>
      </p:sp>
    </p:spTree>
    <p:extLst>
      <p:ext uri="{BB962C8B-B14F-4D97-AF65-F5344CB8AC3E}">
        <p14:creationId xmlns:p14="http://schemas.microsoft.com/office/powerpoint/2010/main" val="205408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1" kern="1200" dirty="0">
                <a:solidFill>
                  <a:schemeClr val="tx1"/>
                </a:solidFill>
                <a:effectLst/>
                <a:latin typeface="+mn-lt"/>
                <a:ea typeface="+mn-ea"/>
                <a:cs typeface="+mn-cs"/>
              </a:rPr>
              <a:t>À présent, on va constituer des « trains » de réglettes.</a:t>
            </a:r>
          </a:p>
          <a:p>
            <a:r>
              <a:rPr lang="fr-FR" sz="1200" b="0" i="1" kern="1200" dirty="0">
                <a:solidFill>
                  <a:schemeClr val="tx1"/>
                </a:solidFill>
                <a:effectLst/>
                <a:latin typeface="+mn-lt"/>
                <a:ea typeface="+mn-ea"/>
                <a:cs typeface="+mn-cs"/>
              </a:rPr>
              <a:t>Prenez une réglette rouge</a:t>
            </a:r>
            <a:r>
              <a:rPr lang="fr-FR" sz="1200" b="0" i="1" kern="1200" baseline="0" dirty="0">
                <a:solidFill>
                  <a:schemeClr val="tx1"/>
                </a:solidFill>
                <a:effectLst/>
                <a:latin typeface="+mn-lt"/>
                <a:ea typeface="+mn-ea"/>
                <a:cs typeface="+mn-cs"/>
              </a:rPr>
              <a:t> </a:t>
            </a:r>
            <a:r>
              <a:rPr lang="fr-FR" sz="1200" b="0" i="1" kern="1200" dirty="0">
                <a:solidFill>
                  <a:schemeClr val="tx1"/>
                </a:solidFill>
                <a:effectLst/>
                <a:latin typeface="+mn-lt"/>
                <a:ea typeface="+mn-ea"/>
                <a:cs typeface="+mn-cs"/>
              </a:rPr>
              <a:t>et une réglette jaune.</a:t>
            </a:r>
          </a:p>
          <a:p>
            <a:r>
              <a:rPr lang="fr-FR" sz="1200" b="0" i="1" kern="1200" baseline="0" dirty="0">
                <a:solidFill>
                  <a:schemeClr val="tx1"/>
                </a:solidFill>
                <a:effectLst/>
                <a:latin typeface="+mn-lt"/>
                <a:ea typeface="+mn-ea"/>
                <a:cs typeface="+mn-cs"/>
              </a:rPr>
              <a:t>P</a:t>
            </a:r>
            <a:r>
              <a:rPr lang="fr-FR" sz="1200" b="0" i="1" kern="1200" dirty="0">
                <a:solidFill>
                  <a:schemeClr val="tx1"/>
                </a:solidFill>
                <a:effectLst/>
                <a:latin typeface="+mn-lt"/>
                <a:ea typeface="+mn-ea"/>
                <a:cs typeface="+mn-cs"/>
              </a:rPr>
              <a:t>lacez-les l’une à côté de l’autre.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26</a:t>
            </a:fld>
            <a:endParaRPr lang="fr-FR" dirty="0">
              <a:solidFill>
                <a:prstClr val="black"/>
              </a:solidFill>
            </a:endParaRPr>
          </a:p>
        </p:txBody>
      </p:sp>
    </p:spTree>
    <p:extLst>
      <p:ext uri="{BB962C8B-B14F-4D97-AF65-F5344CB8AC3E}">
        <p14:creationId xmlns:p14="http://schemas.microsoft.com/office/powerpoint/2010/main" val="2478625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1" kern="1200" dirty="0">
                <a:solidFill>
                  <a:schemeClr val="tx1"/>
                </a:solidFill>
                <a:effectLst/>
                <a:latin typeface="+mn-lt"/>
                <a:ea typeface="+mn-ea"/>
                <a:cs typeface="+mn-cs"/>
              </a:rPr>
              <a:t>On a construit le train composé</a:t>
            </a:r>
            <a:r>
              <a:rPr lang="fr-FR" sz="1200" b="0" i="1" kern="1200" baseline="0" dirty="0">
                <a:solidFill>
                  <a:schemeClr val="tx1"/>
                </a:solidFill>
                <a:effectLst/>
                <a:latin typeface="+mn-lt"/>
                <a:ea typeface="+mn-ea"/>
                <a:cs typeface="+mn-cs"/>
              </a:rPr>
              <a:t> de la réglette rouge et de la réglette jaune.</a:t>
            </a:r>
            <a:endParaRPr lang="fr-FR" sz="1200" b="0" i="1" kern="1200" dirty="0">
              <a:solidFill>
                <a:schemeClr val="tx1"/>
              </a:solidFill>
              <a:effectLst/>
              <a:latin typeface="+mn-lt"/>
              <a:ea typeface="+mn-ea"/>
              <a:cs typeface="+mn-cs"/>
            </a:endParaRPr>
          </a:p>
          <a:p>
            <a:r>
              <a:rPr lang="fr-FR" sz="1200" b="0" i="1" kern="1200" dirty="0">
                <a:solidFill>
                  <a:schemeClr val="tx1"/>
                </a:solidFill>
                <a:effectLst/>
                <a:latin typeface="+mn-lt"/>
                <a:ea typeface="+mn-ea"/>
                <a:cs typeface="+mn-cs"/>
              </a:rPr>
              <a:t>Trouvez une réglette qui fait la même longueur que ces deux réglettes ensemble.</a:t>
            </a:r>
          </a:p>
          <a:p>
            <a:r>
              <a:rPr lang="fr-FR" sz="1200" kern="1200" dirty="0">
                <a:solidFill>
                  <a:schemeClr val="tx1"/>
                </a:solidFill>
                <a:effectLst/>
                <a:latin typeface="+mn-lt"/>
                <a:ea typeface="+mn-ea"/>
                <a:cs typeface="+mn-cs"/>
              </a:rPr>
              <a:t>Laisser quelques instants aux élèves pour trouver la bonne couleur. </a:t>
            </a:r>
          </a:p>
          <a:p>
            <a:r>
              <a:rPr lang="fr-FR" sz="1200" b="0" i="1" kern="1200" dirty="0">
                <a:solidFill>
                  <a:schemeClr val="tx1"/>
                </a:solidFill>
                <a:effectLst/>
                <a:latin typeface="+mn-lt"/>
                <a:ea typeface="+mn-ea"/>
                <a:cs typeface="+mn-cs"/>
              </a:rPr>
              <a:t>Est-ce</a:t>
            </a:r>
            <a:r>
              <a:rPr lang="fr-FR" sz="1200" b="0" i="1" kern="1200" baseline="0" dirty="0">
                <a:solidFill>
                  <a:schemeClr val="tx1"/>
                </a:solidFill>
                <a:effectLst/>
                <a:latin typeface="+mn-lt"/>
                <a:ea typeface="+mn-ea"/>
                <a:cs typeface="+mn-cs"/>
              </a:rPr>
              <a:t> que la réglette marron convient ?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27</a:t>
            </a:fld>
            <a:endParaRPr lang="fr-FR" dirty="0">
              <a:solidFill>
                <a:prstClr val="black"/>
              </a:solidFill>
            </a:endParaRPr>
          </a:p>
        </p:txBody>
      </p:sp>
    </p:spTree>
    <p:extLst>
      <p:ext uri="{BB962C8B-B14F-4D97-AF65-F5344CB8AC3E}">
        <p14:creationId xmlns:p14="http://schemas.microsoft.com/office/powerpoint/2010/main" val="2691521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kern="1200" dirty="0">
                <a:solidFill>
                  <a:schemeClr val="tx1"/>
                </a:solidFill>
                <a:effectLst/>
                <a:latin typeface="+mn-lt"/>
                <a:ea typeface="+mn-ea"/>
                <a:cs typeface="+mn-cs"/>
                <a:sym typeface="Symbol" panose="05050102010706020507" pitchFamily="18" charset="2"/>
              </a:rPr>
              <a:t> </a:t>
            </a:r>
            <a:r>
              <a:rPr lang="fr-FR" sz="1200" i="1" kern="1200" dirty="0">
                <a:solidFill>
                  <a:schemeClr val="tx1"/>
                </a:solidFill>
                <a:effectLst/>
                <a:latin typeface="+mn-lt"/>
                <a:ea typeface="+mn-ea"/>
                <a:cs typeface="+mn-cs"/>
              </a:rPr>
              <a:t>Non, elle est trop grande</a:t>
            </a:r>
            <a:r>
              <a:rPr lang="fr-FR" sz="1200" kern="1200" dirty="0">
                <a:solidFill>
                  <a:schemeClr val="tx1"/>
                </a:solidFill>
                <a:effectLst/>
                <a:latin typeface="+mn-lt"/>
                <a:ea typeface="+mn-ea"/>
                <a:cs typeface="+mn-cs"/>
              </a:rPr>
              <a:t>.</a:t>
            </a:r>
          </a:p>
          <a:p>
            <a:r>
              <a:rPr lang="fr-FR" i="1" dirty="0"/>
              <a:t>Quelle est alors la réglette qui convient ? </a:t>
            </a:r>
            <a:endParaRPr lang="fr-FR" dirty="0">
              <a:cs typeface="Calibri"/>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28</a:t>
            </a:fld>
            <a:endParaRPr lang="fr-FR" dirty="0">
              <a:solidFill>
                <a:prstClr val="black"/>
              </a:solidFill>
            </a:endParaRPr>
          </a:p>
        </p:txBody>
      </p:sp>
    </p:spTree>
    <p:extLst>
      <p:ext uri="{BB962C8B-B14F-4D97-AF65-F5344CB8AC3E}">
        <p14:creationId xmlns:p14="http://schemas.microsoft.com/office/powerpoint/2010/main" val="40448311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1" kern="1200" dirty="0">
                <a:solidFill>
                  <a:schemeClr val="tx1"/>
                </a:solidFill>
                <a:effectLst/>
                <a:latin typeface="+mn-lt"/>
                <a:ea typeface="+mn-ea"/>
                <a:cs typeface="+mn-cs"/>
              </a:rPr>
              <a:t>→ C’est la réglette noire qui convient. </a:t>
            </a:r>
          </a:p>
          <a:p>
            <a:r>
              <a:rPr lang="fr-FR" sz="1200" b="0" i="1" kern="1200" dirty="0">
                <a:solidFill>
                  <a:schemeClr val="tx1"/>
                </a:solidFill>
                <a:effectLst/>
                <a:latin typeface="+mn-lt"/>
                <a:ea typeface="+mn-ea"/>
                <a:cs typeface="+mn-cs"/>
              </a:rPr>
              <a:t>Cela veut dire que si on</a:t>
            </a:r>
            <a:r>
              <a:rPr lang="fr-FR" sz="1200" b="0" i="1" kern="1200" baseline="0" dirty="0">
                <a:solidFill>
                  <a:schemeClr val="tx1"/>
                </a:solidFill>
                <a:effectLst/>
                <a:latin typeface="+mn-lt"/>
                <a:ea typeface="+mn-ea"/>
                <a:cs typeface="+mn-cs"/>
              </a:rPr>
              <a:t> </a:t>
            </a:r>
            <a:r>
              <a:rPr lang="fr-FR" sz="1200" b="0" i="1" kern="1200" dirty="0">
                <a:solidFill>
                  <a:schemeClr val="tx1"/>
                </a:solidFill>
                <a:effectLst/>
                <a:latin typeface="+mn-lt"/>
                <a:ea typeface="+mn-ea"/>
                <a:cs typeface="+mn-cs"/>
              </a:rPr>
              <a:t>ajoute la réglette rouge et la réglette jaune, on</a:t>
            </a:r>
            <a:r>
              <a:rPr lang="fr-FR" sz="1200" b="0" i="1" kern="1200" baseline="0" dirty="0">
                <a:solidFill>
                  <a:schemeClr val="tx1"/>
                </a:solidFill>
                <a:effectLst/>
                <a:latin typeface="+mn-lt"/>
                <a:ea typeface="+mn-ea"/>
                <a:cs typeface="+mn-cs"/>
              </a:rPr>
              <a:t> obtient </a:t>
            </a:r>
            <a:r>
              <a:rPr lang="fr-FR" sz="1200" b="0" i="1" kern="1200" dirty="0">
                <a:solidFill>
                  <a:schemeClr val="tx1"/>
                </a:solidFill>
                <a:effectLst/>
                <a:latin typeface="+mn-lt"/>
                <a:ea typeface="+mn-ea"/>
                <a:cs typeface="+mn-cs"/>
              </a:rPr>
              <a:t>un train qui a la même longueur</a:t>
            </a:r>
            <a:r>
              <a:rPr lang="fr-FR" sz="1200" b="0" i="1" kern="1200" baseline="0" dirty="0">
                <a:solidFill>
                  <a:schemeClr val="tx1"/>
                </a:solidFill>
                <a:effectLst/>
                <a:latin typeface="+mn-lt"/>
                <a:ea typeface="+mn-ea"/>
                <a:cs typeface="+mn-cs"/>
              </a:rPr>
              <a:t> que </a:t>
            </a:r>
            <a:r>
              <a:rPr lang="fr-FR" sz="1200" b="0" i="1" kern="1200" dirty="0">
                <a:solidFill>
                  <a:schemeClr val="tx1"/>
                </a:solidFill>
                <a:effectLst/>
                <a:latin typeface="+mn-lt"/>
                <a:ea typeface="+mn-ea"/>
                <a:cs typeface="+mn-cs"/>
              </a:rPr>
              <a:t>la réglette noire</a:t>
            </a:r>
            <a:r>
              <a:rPr lang="fr-FR" sz="1200" b="0" i="1" kern="1200" baseline="0" dirty="0">
                <a:solidFill>
                  <a:schemeClr val="tx1"/>
                </a:solidFill>
                <a:effectLst/>
                <a:latin typeface="+mn-lt"/>
                <a:ea typeface="+mn-ea"/>
                <a:cs typeface="+mn-cs"/>
              </a:rPr>
              <a:t>.</a:t>
            </a:r>
            <a:endParaRPr lang="fr-FR" dirty="0">
              <a:cs typeface="Calibri"/>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29</a:t>
            </a:fld>
            <a:endParaRPr lang="fr-FR" dirty="0">
              <a:solidFill>
                <a:prstClr val="black"/>
              </a:solidFill>
            </a:endParaRPr>
          </a:p>
        </p:txBody>
      </p:sp>
    </p:spTree>
    <p:extLst>
      <p:ext uri="{BB962C8B-B14F-4D97-AF65-F5344CB8AC3E}">
        <p14:creationId xmlns:p14="http://schemas.microsoft.com/office/powerpoint/2010/main" val="280611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dirty="0">
                <a:latin typeface="+mn-lt"/>
              </a:rPr>
              <a:t>Prenez deux réglettes jaunes</a:t>
            </a:r>
            <a:r>
              <a:rPr lang="fr-FR" b="0" i="1" baseline="0" dirty="0">
                <a:latin typeface="+mn-lt"/>
              </a:rPr>
              <a:t>. Que remarquez-vous ?</a:t>
            </a:r>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3</a:t>
            </a:fld>
            <a:endParaRPr lang="fr-FR" dirty="0">
              <a:solidFill>
                <a:prstClr val="black"/>
              </a:solidFill>
            </a:endParaRPr>
          </a:p>
        </p:txBody>
      </p:sp>
    </p:spTree>
    <p:extLst>
      <p:ext uri="{BB962C8B-B14F-4D97-AF65-F5344CB8AC3E}">
        <p14:creationId xmlns:p14="http://schemas.microsoft.com/office/powerpoint/2010/main" val="826770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1" kern="1200" dirty="0">
                <a:solidFill>
                  <a:schemeClr val="tx1"/>
                </a:solidFill>
                <a:effectLst/>
                <a:latin typeface="+mn-lt"/>
                <a:ea typeface="+mn-ea"/>
                <a:cs typeface="+mn-cs"/>
              </a:rPr>
              <a:t>Et si on met d’abord la réglette jaune et ensuite la rouge ? Est-ce le</a:t>
            </a:r>
            <a:r>
              <a:rPr lang="fr-FR" sz="1200" b="0" i="1" kern="1200" baseline="0" dirty="0">
                <a:solidFill>
                  <a:schemeClr val="tx1"/>
                </a:solidFill>
                <a:effectLst/>
                <a:latin typeface="+mn-lt"/>
                <a:ea typeface="+mn-ea"/>
                <a:cs typeface="+mn-cs"/>
              </a:rPr>
              <a:t> même train </a:t>
            </a:r>
            <a:r>
              <a:rPr lang="fr-FR" sz="1200" b="0" i="1" kern="1200" dirty="0">
                <a:solidFill>
                  <a:schemeClr val="tx1"/>
                </a:solidFill>
                <a:effectLst/>
                <a:latin typeface="+mn-lt"/>
                <a:ea typeface="+mn-ea"/>
                <a:cs typeface="+mn-cs"/>
              </a:rPr>
              <a:t>?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30</a:t>
            </a:fld>
            <a:endParaRPr lang="fr-FR" dirty="0">
              <a:solidFill>
                <a:prstClr val="black"/>
              </a:solidFill>
            </a:endParaRPr>
          </a:p>
        </p:txBody>
      </p:sp>
    </p:spTree>
    <p:extLst>
      <p:ext uri="{BB962C8B-B14F-4D97-AF65-F5344CB8AC3E}">
        <p14:creationId xmlns:p14="http://schemas.microsoft.com/office/powerpoint/2010/main" val="816803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r>
              <a:rPr lang="fr-FR" sz="1200" b="0" i="1" kern="1200" dirty="0">
                <a:solidFill>
                  <a:schemeClr val="tx1"/>
                </a:solidFill>
                <a:effectLst/>
                <a:latin typeface="+mn-lt"/>
                <a:ea typeface="+mn-ea"/>
                <a:cs typeface="+mn-cs"/>
              </a:rPr>
              <a:t>→ Ce n’est pas le même train </a:t>
            </a:r>
            <a:r>
              <a:rPr lang="fr-FR" i="1" dirty="0"/>
              <a:t>que le précédent, mais</a:t>
            </a:r>
            <a:r>
              <a:rPr lang="fr-FR" sz="1200" b="0" i="1" kern="1200" dirty="0">
                <a:solidFill>
                  <a:schemeClr val="tx1"/>
                </a:solidFill>
                <a:effectLst/>
                <a:latin typeface="+mn-lt"/>
                <a:ea typeface="+mn-ea"/>
                <a:cs typeface="+mn-cs"/>
              </a:rPr>
              <a:t> il a la même longueur.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Faire remarquer qu’on peut inverser l’ordre des réglettes dans une composition : </a:t>
            </a:r>
            <a:r>
              <a:rPr lang="fr-FR" sz="1200" b="0" i="1" kern="1200" dirty="0">
                <a:solidFill>
                  <a:schemeClr val="tx1"/>
                </a:solidFill>
                <a:effectLst/>
                <a:latin typeface="+mn-lt"/>
                <a:ea typeface="+mn-ea"/>
                <a:cs typeface="+mn-cs"/>
              </a:rPr>
              <a:t>si on</a:t>
            </a:r>
            <a:r>
              <a:rPr lang="fr-FR" sz="1200" b="0" i="1" kern="1200" baseline="0" dirty="0">
                <a:solidFill>
                  <a:schemeClr val="tx1"/>
                </a:solidFill>
                <a:effectLst/>
                <a:latin typeface="+mn-lt"/>
                <a:ea typeface="+mn-ea"/>
                <a:cs typeface="+mn-cs"/>
              </a:rPr>
              <a:t> </a:t>
            </a:r>
            <a:r>
              <a:rPr lang="fr-FR" sz="1200" b="0" i="1" kern="1200" dirty="0">
                <a:solidFill>
                  <a:schemeClr val="tx1"/>
                </a:solidFill>
                <a:effectLst/>
                <a:latin typeface="+mn-lt"/>
                <a:ea typeface="+mn-ea"/>
                <a:cs typeface="+mn-cs"/>
              </a:rPr>
              <a:t>ajoute la réglette rouge et la réglette jaune,</a:t>
            </a:r>
            <a:r>
              <a:rPr lang="fr-FR" sz="1200" b="0" i="1" kern="1200" baseline="0" dirty="0">
                <a:solidFill>
                  <a:schemeClr val="tx1"/>
                </a:solidFill>
                <a:effectLst/>
                <a:latin typeface="+mn-lt"/>
                <a:ea typeface="+mn-ea"/>
                <a:cs typeface="+mn-cs"/>
              </a:rPr>
              <a:t> on obtient la même longueur que </a:t>
            </a:r>
            <a:r>
              <a:rPr lang="fr-FR" sz="1200" b="0" i="1" kern="1200" dirty="0">
                <a:solidFill>
                  <a:schemeClr val="tx1"/>
                </a:solidFill>
                <a:effectLst/>
                <a:latin typeface="+mn-lt"/>
                <a:ea typeface="+mn-ea"/>
                <a:cs typeface="+mn-cs"/>
              </a:rPr>
              <a:t>si on</a:t>
            </a:r>
            <a:r>
              <a:rPr lang="fr-FR" sz="1200" b="0" i="1" kern="1200" baseline="0" dirty="0">
                <a:solidFill>
                  <a:schemeClr val="tx1"/>
                </a:solidFill>
                <a:effectLst/>
                <a:latin typeface="+mn-lt"/>
                <a:ea typeface="+mn-ea"/>
                <a:cs typeface="+mn-cs"/>
              </a:rPr>
              <a:t> </a:t>
            </a:r>
            <a:r>
              <a:rPr lang="fr-FR" sz="1200" b="0" i="1" kern="1200" dirty="0">
                <a:solidFill>
                  <a:schemeClr val="tx1"/>
                </a:solidFill>
                <a:effectLst/>
                <a:latin typeface="+mn-lt"/>
                <a:ea typeface="+mn-ea"/>
                <a:cs typeface="+mn-cs"/>
              </a:rPr>
              <a:t>ajoute la réglette jaune</a:t>
            </a:r>
            <a:r>
              <a:rPr lang="fr-FR" sz="1200" b="0" i="1" kern="1200" baseline="0" dirty="0">
                <a:solidFill>
                  <a:schemeClr val="tx1"/>
                </a:solidFill>
                <a:effectLst/>
                <a:latin typeface="+mn-lt"/>
                <a:ea typeface="+mn-ea"/>
                <a:cs typeface="+mn-cs"/>
              </a:rPr>
              <a:t> </a:t>
            </a:r>
            <a:r>
              <a:rPr lang="fr-FR" sz="1200" b="0" i="1" kern="1200" dirty="0">
                <a:solidFill>
                  <a:schemeClr val="tx1"/>
                </a:solidFill>
                <a:effectLst/>
                <a:latin typeface="+mn-lt"/>
                <a:ea typeface="+mn-ea"/>
                <a:cs typeface="+mn-cs"/>
              </a:rPr>
              <a:t>et la réglette rouge.</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31</a:t>
            </a:fld>
            <a:endParaRPr lang="fr-FR" dirty="0">
              <a:solidFill>
                <a:prstClr val="black"/>
              </a:solidFill>
            </a:endParaRPr>
          </a:p>
        </p:txBody>
      </p:sp>
    </p:spTree>
    <p:extLst>
      <p:ext uri="{BB962C8B-B14F-4D97-AF65-F5344CB8AC3E}">
        <p14:creationId xmlns:p14="http://schemas.microsoft.com/office/powerpoint/2010/main" val="28941607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1" kern="1200" dirty="0">
                <a:solidFill>
                  <a:schemeClr val="tx1"/>
                </a:solidFill>
                <a:effectLst/>
                <a:latin typeface="+mn-lt"/>
                <a:ea typeface="+mn-ea"/>
                <a:cs typeface="+mn-cs"/>
              </a:rPr>
              <a:t>À présent, prenez une réglette vert clair et une réglette vert foncé.</a:t>
            </a:r>
            <a:r>
              <a:rPr lang="fr-FR" sz="1200" b="0" i="1" kern="1200" baseline="0" dirty="0">
                <a:solidFill>
                  <a:schemeClr val="tx1"/>
                </a:solidFill>
                <a:effectLst/>
                <a:latin typeface="+mn-lt"/>
                <a:ea typeface="+mn-ea"/>
                <a:cs typeface="+mn-cs"/>
              </a:rPr>
              <a:t> P</a:t>
            </a:r>
            <a:r>
              <a:rPr lang="fr-FR" sz="1200" b="0" i="1" kern="1200" dirty="0">
                <a:solidFill>
                  <a:schemeClr val="tx1"/>
                </a:solidFill>
                <a:effectLst/>
                <a:latin typeface="+mn-lt"/>
                <a:ea typeface="+mn-ea"/>
                <a:cs typeface="+mn-cs"/>
              </a:rPr>
              <a:t>lacez-les l’une à côté de l’autre.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32</a:t>
            </a:fld>
            <a:endParaRPr lang="fr-FR" dirty="0">
              <a:solidFill>
                <a:prstClr val="black"/>
              </a:solidFill>
            </a:endParaRPr>
          </a:p>
        </p:txBody>
      </p:sp>
    </p:spTree>
    <p:extLst>
      <p:ext uri="{BB962C8B-B14F-4D97-AF65-F5344CB8AC3E}">
        <p14:creationId xmlns:p14="http://schemas.microsoft.com/office/powerpoint/2010/main" val="36042047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1" kern="1200" dirty="0">
                <a:solidFill>
                  <a:schemeClr val="tx1"/>
                </a:solidFill>
                <a:effectLst/>
                <a:latin typeface="+mn-lt"/>
                <a:ea typeface="+mn-ea"/>
                <a:cs typeface="+mn-cs"/>
              </a:rPr>
              <a:t>Trouvez une réglette qui fait la même longueur que ces deux réglettes ensemble.</a:t>
            </a:r>
          </a:p>
          <a:p>
            <a:r>
              <a:rPr lang="fr-FR" sz="1200" kern="1200" dirty="0">
                <a:solidFill>
                  <a:schemeClr val="tx1"/>
                </a:solidFill>
                <a:effectLst/>
                <a:latin typeface="+mn-lt"/>
                <a:ea typeface="+mn-ea"/>
                <a:cs typeface="+mn-cs"/>
              </a:rPr>
              <a:t>Laisser quelques instants aux élèves pour trouver la bonne couleur. </a:t>
            </a:r>
          </a:p>
          <a:p>
            <a:r>
              <a:rPr lang="fr-FR" sz="1200" b="0" i="1" kern="1200" dirty="0">
                <a:solidFill>
                  <a:schemeClr val="tx1"/>
                </a:solidFill>
                <a:effectLst/>
                <a:latin typeface="+mn-lt"/>
                <a:ea typeface="+mn-ea"/>
                <a:cs typeface="+mn-cs"/>
              </a:rPr>
              <a:t>Est-ce que la réglette marron convient ?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33</a:t>
            </a:fld>
            <a:endParaRPr lang="fr-FR" dirty="0">
              <a:solidFill>
                <a:prstClr val="black"/>
              </a:solidFill>
            </a:endParaRPr>
          </a:p>
        </p:txBody>
      </p:sp>
    </p:spTree>
    <p:extLst>
      <p:ext uri="{BB962C8B-B14F-4D97-AF65-F5344CB8AC3E}">
        <p14:creationId xmlns:p14="http://schemas.microsoft.com/office/powerpoint/2010/main" val="1305551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kern="1200" dirty="0">
                <a:solidFill>
                  <a:schemeClr val="tx1"/>
                </a:solidFill>
                <a:effectLst/>
                <a:latin typeface="+mn-lt"/>
                <a:ea typeface="+mn-ea"/>
                <a:cs typeface="+mn-cs"/>
                <a:sym typeface="Symbol" panose="05050102010706020507" pitchFamily="18" charset="2"/>
              </a:rPr>
              <a:t> </a:t>
            </a:r>
            <a:r>
              <a:rPr lang="fr-FR" sz="1200" i="1" kern="1200" dirty="0">
                <a:solidFill>
                  <a:schemeClr val="tx1"/>
                </a:solidFill>
                <a:effectLst/>
                <a:latin typeface="+mn-lt"/>
                <a:ea typeface="+mn-ea"/>
                <a:cs typeface="+mn-cs"/>
              </a:rPr>
              <a:t>Non, elle est trop </a:t>
            </a:r>
            <a:r>
              <a:rPr lang="fr-FR" sz="1200" b="0" i="1" kern="1200" dirty="0">
                <a:solidFill>
                  <a:schemeClr val="tx1"/>
                </a:solidFill>
                <a:effectLst/>
                <a:latin typeface="+mn-lt"/>
                <a:ea typeface="+mn-ea"/>
                <a:cs typeface="+mn-cs"/>
              </a:rPr>
              <a:t>petite.</a:t>
            </a:r>
          </a:p>
          <a:p>
            <a:r>
              <a:rPr lang="fr-FR" i="1" dirty="0"/>
              <a:t>Quelle est alors la réglette qui convient ? </a:t>
            </a:r>
            <a:endParaRPr lang="en-US"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34</a:t>
            </a:fld>
            <a:endParaRPr lang="fr-FR" dirty="0">
              <a:solidFill>
                <a:prstClr val="black"/>
              </a:solidFill>
            </a:endParaRPr>
          </a:p>
        </p:txBody>
      </p:sp>
    </p:spTree>
    <p:extLst>
      <p:ext uri="{BB962C8B-B14F-4D97-AF65-F5344CB8AC3E}">
        <p14:creationId xmlns:p14="http://schemas.microsoft.com/office/powerpoint/2010/main" val="5298122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1" kern="1200" dirty="0">
                <a:solidFill>
                  <a:schemeClr val="tx1"/>
                </a:solidFill>
                <a:effectLst/>
                <a:latin typeface="+mn-lt"/>
                <a:ea typeface="+mn-ea"/>
                <a:cs typeface="+mn-cs"/>
                <a:sym typeface="Symbol" panose="05050102010706020507" pitchFamily="18" charset="2"/>
              </a:rPr>
              <a:t> </a:t>
            </a:r>
            <a:r>
              <a:rPr lang="fr-FR" sz="1200" b="0" i="1" kern="1200" dirty="0">
                <a:solidFill>
                  <a:schemeClr val="tx1"/>
                </a:solidFill>
                <a:effectLst/>
                <a:latin typeface="+mn-lt"/>
                <a:ea typeface="+mn-ea"/>
                <a:cs typeface="+mn-cs"/>
              </a:rPr>
              <a:t>La réglette bleue convient.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kern="1200" dirty="0">
                <a:solidFill>
                  <a:schemeClr val="tx1"/>
                </a:solidFill>
                <a:effectLst/>
                <a:latin typeface="+mn-lt"/>
                <a:ea typeface="+mn-ea"/>
                <a:cs typeface="+mn-cs"/>
              </a:rPr>
              <a:t>Cela veut dire que si on ajoute la réglette vert clair et la réglette vert foncé, on forme un train de réglettes de la même longueur que la réglette bleue.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35</a:t>
            </a:fld>
            <a:endParaRPr lang="fr-FR" dirty="0">
              <a:solidFill>
                <a:prstClr val="black"/>
              </a:solidFill>
            </a:endParaRPr>
          </a:p>
        </p:txBody>
      </p:sp>
    </p:spTree>
    <p:extLst>
      <p:ext uri="{BB962C8B-B14F-4D97-AF65-F5344CB8AC3E}">
        <p14:creationId xmlns:p14="http://schemas.microsoft.com/office/powerpoint/2010/main" val="26229005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1" kern="1200" dirty="0">
                <a:solidFill>
                  <a:schemeClr val="tx1"/>
                </a:solidFill>
                <a:effectLst/>
                <a:latin typeface="+mn-lt"/>
                <a:ea typeface="+mn-ea"/>
                <a:cs typeface="+mn-cs"/>
              </a:rPr>
              <a:t>Et si on met d’abord la réglette </a:t>
            </a:r>
            <a:r>
              <a:rPr lang="fr-FR" i="1" dirty="0"/>
              <a:t>vert foncé </a:t>
            </a:r>
            <a:r>
              <a:rPr lang="fr-FR" sz="1200" b="0" i="1" kern="1200" dirty="0">
                <a:solidFill>
                  <a:schemeClr val="tx1"/>
                </a:solidFill>
                <a:effectLst/>
                <a:latin typeface="+mn-lt"/>
                <a:ea typeface="+mn-ea"/>
                <a:cs typeface="+mn-cs"/>
              </a:rPr>
              <a:t>et ensuite la </a:t>
            </a:r>
            <a:r>
              <a:rPr lang="fr-FR" i="1" dirty="0"/>
              <a:t>réglette vert clair </a:t>
            </a:r>
            <a:r>
              <a:rPr lang="fr-FR" sz="1200" b="0" i="1" kern="1200" dirty="0">
                <a:solidFill>
                  <a:schemeClr val="tx1"/>
                </a:solidFill>
                <a:effectLst/>
                <a:latin typeface="+mn-lt"/>
                <a:ea typeface="+mn-ea"/>
                <a:cs typeface="+mn-cs"/>
              </a:rPr>
              <a:t>? Est-ce le même train ?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36</a:t>
            </a:fld>
            <a:endParaRPr lang="fr-FR" dirty="0">
              <a:solidFill>
                <a:prstClr val="black"/>
              </a:solidFill>
            </a:endParaRPr>
          </a:p>
        </p:txBody>
      </p:sp>
    </p:spTree>
    <p:extLst>
      <p:ext uri="{BB962C8B-B14F-4D97-AF65-F5344CB8AC3E}">
        <p14:creationId xmlns:p14="http://schemas.microsoft.com/office/powerpoint/2010/main" val="14359162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r>
              <a:rPr lang="fr-FR" sz="1200" b="0" i="1" kern="1200" dirty="0">
                <a:solidFill>
                  <a:schemeClr val="tx1"/>
                </a:solidFill>
                <a:effectLst/>
                <a:latin typeface="+mn-lt"/>
                <a:ea typeface="+mn-ea"/>
                <a:cs typeface="+mn-cs"/>
              </a:rPr>
              <a:t>→ Ce n’est pas le même train </a:t>
            </a:r>
            <a:r>
              <a:rPr lang="fr-FR" i="1" dirty="0"/>
              <a:t>que le précédent, mais</a:t>
            </a:r>
            <a:r>
              <a:rPr lang="fr-FR" sz="1200" b="0" i="1" kern="1200" dirty="0">
                <a:solidFill>
                  <a:schemeClr val="tx1"/>
                </a:solidFill>
                <a:effectLst/>
                <a:latin typeface="+mn-lt"/>
                <a:ea typeface="+mn-ea"/>
                <a:cs typeface="+mn-cs"/>
              </a:rPr>
              <a:t> il a la même longueur.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kern="1200" dirty="0">
                <a:solidFill>
                  <a:schemeClr val="tx1"/>
                </a:solidFill>
                <a:effectLst/>
                <a:latin typeface="+mn-lt"/>
                <a:ea typeface="+mn-ea"/>
                <a:cs typeface="+mn-cs"/>
              </a:rPr>
              <a:t>Si on</a:t>
            </a:r>
            <a:r>
              <a:rPr lang="fr-FR" sz="1200" b="0" i="1" kern="1200" baseline="0" dirty="0">
                <a:solidFill>
                  <a:schemeClr val="tx1"/>
                </a:solidFill>
                <a:effectLst/>
                <a:latin typeface="+mn-lt"/>
                <a:ea typeface="+mn-ea"/>
                <a:cs typeface="+mn-cs"/>
              </a:rPr>
              <a:t> </a:t>
            </a:r>
            <a:r>
              <a:rPr lang="fr-FR" sz="1200" b="0" i="1" kern="1200" dirty="0">
                <a:solidFill>
                  <a:schemeClr val="tx1"/>
                </a:solidFill>
                <a:effectLst/>
                <a:latin typeface="+mn-lt"/>
                <a:ea typeface="+mn-ea"/>
                <a:cs typeface="+mn-cs"/>
              </a:rPr>
              <a:t>ajoute la réglette vert clair et la réglette vert foncé,</a:t>
            </a:r>
            <a:r>
              <a:rPr lang="fr-FR" sz="1200" b="0" i="1" kern="1200" baseline="0" dirty="0">
                <a:solidFill>
                  <a:schemeClr val="tx1"/>
                </a:solidFill>
                <a:effectLst/>
                <a:latin typeface="+mn-lt"/>
                <a:ea typeface="+mn-ea"/>
                <a:cs typeface="+mn-cs"/>
              </a:rPr>
              <a:t> on obtient la même longueur que </a:t>
            </a:r>
            <a:r>
              <a:rPr lang="fr-FR" sz="1200" b="0" i="1" kern="1200" dirty="0">
                <a:solidFill>
                  <a:schemeClr val="tx1"/>
                </a:solidFill>
                <a:effectLst/>
                <a:latin typeface="+mn-lt"/>
                <a:ea typeface="+mn-ea"/>
                <a:cs typeface="+mn-cs"/>
              </a:rPr>
              <a:t>si on</a:t>
            </a:r>
            <a:r>
              <a:rPr lang="fr-FR" sz="1200" b="0" i="1" kern="1200" baseline="0" dirty="0">
                <a:solidFill>
                  <a:schemeClr val="tx1"/>
                </a:solidFill>
                <a:effectLst/>
                <a:latin typeface="+mn-lt"/>
                <a:ea typeface="+mn-ea"/>
                <a:cs typeface="+mn-cs"/>
              </a:rPr>
              <a:t> </a:t>
            </a:r>
            <a:r>
              <a:rPr lang="fr-FR" sz="1200" b="0" i="1" kern="1200" dirty="0">
                <a:solidFill>
                  <a:schemeClr val="tx1"/>
                </a:solidFill>
                <a:effectLst/>
                <a:latin typeface="+mn-lt"/>
                <a:ea typeface="+mn-ea"/>
                <a:cs typeface="+mn-cs"/>
              </a:rPr>
              <a:t>ajoute la réglette vert foncé</a:t>
            </a:r>
            <a:r>
              <a:rPr lang="fr-FR" sz="1200" b="0" i="1" kern="1200" baseline="0" dirty="0">
                <a:solidFill>
                  <a:schemeClr val="tx1"/>
                </a:solidFill>
                <a:effectLst/>
                <a:latin typeface="+mn-lt"/>
                <a:ea typeface="+mn-ea"/>
                <a:cs typeface="+mn-cs"/>
              </a:rPr>
              <a:t> </a:t>
            </a:r>
            <a:r>
              <a:rPr lang="fr-FR" sz="1200" b="0" i="1" kern="1200" dirty="0">
                <a:solidFill>
                  <a:schemeClr val="tx1"/>
                </a:solidFill>
                <a:effectLst/>
                <a:latin typeface="+mn-lt"/>
                <a:ea typeface="+mn-ea"/>
                <a:cs typeface="+mn-cs"/>
              </a:rPr>
              <a:t>et la réglette vert clair.</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37</a:t>
            </a:fld>
            <a:endParaRPr lang="fr-FR" dirty="0">
              <a:solidFill>
                <a:prstClr val="black"/>
              </a:solidFill>
            </a:endParaRPr>
          </a:p>
        </p:txBody>
      </p:sp>
    </p:spTree>
    <p:extLst>
      <p:ext uri="{BB962C8B-B14F-4D97-AF65-F5344CB8AC3E}">
        <p14:creationId xmlns:p14="http://schemas.microsoft.com/office/powerpoint/2010/main" val="16593839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1" kern="1200" dirty="0">
                <a:solidFill>
                  <a:schemeClr val="tx1"/>
                </a:solidFill>
                <a:effectLst/>
                <a:latin typeface="+mn-lt"/>
                <a:ea typeface="+mn-ea"/>
                <a:cs typeface="+mn-cs"/>
              </a:rPr>
              <a:t>À présent, t</a:t>
            </a:r>
            <a:r>
              <a:rPr lang="fr-FR" sz="1200" b="0" i="1" kern="1200" baseline="0" dirty="0">
                <a:solidFill>
                  <a:schemeClr val="tx1"/>
                </a:solidFill>
                <a:effectLst/>
                <a:latin typeface="+mn-lt"/>
                <a:ea typeface="+mn-ea"/>
                <a:cs typeface="+mn-cs"/>
              </a:rPr>
              <a:t>rouvez une réglette qui fait la même longueur que 2 réglettes vert clair côte à côte. </a:t>
            </a:r>
            <a:endParaRPr lang="fr-FR" sz="1200" b="0" i="1"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38</a:t>
            </a:fld>
            <a:endParaRPr lang="fr-FR" dirty="0">
              <a:solidFill>
                <a:prstClr val="black"/>
              </a:solidFill>
            </a:endParaRPr>
          </a:p>
        </p:txBody>
      </p:sp>
    </p:spTree>
    <p:extLst>
      <p:ext uri="{BB962C8B-B14F-4D97-AF65-F5344CB8AC3E}">
        <p14:creationId xmlns:p14="http://schemas.microsoft.com/office/powerpoint/2010/main" val="14008160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1" kern="1200" dirty="0">
                <a:solidFill>
                  <a:schemeClr val="tx1"/>
                </a:solidFill>
                <a:effectLst/>
                <a:latin typeface="+mn-lt"/>
                <a:ea typeface="+mn-ea"/>
                <a:cs typeface="+mn-cs"/>
              </a:rPr>
              <a:t>C’est la réglette vert foncé</a:t>
            </a:r>
            <a:r>
              <a:rPr lang="fr-FR" sz="1200" b="0" i="1" kern="1200" baseline="0" dirty="0">
                <a:solidFill>
                  <a:schemeClr val="tx1"/>
                </a:solidFill>
                <a:effectLst/>
                <a:latin typeface="+mn-lt"/>
                <a:ea typeface="+mn-ea"/>
                <a:cs typeface="+mn-cs"/>
              </a:rPr>
              <a:t>. </a:t>
            </a:r>
          </a:p>
          <a:p>
            <a:r>
              <a:rPr lang="fr-FR" sz="1200" b="0" i="0" kern="1200" baseline="0" dirty="0">
                <a:solidFill>
                  <a:schemeClr val="tx1"/>
                </a:solidFill>
                <a:effectLst/>
                <a:latin typeface="+mn-lt"/>
                <a:ea typeface="+mn-ea"/>
                <a:cs typeface="+mn-cs"/>
              </a:rPr>
              <a:t>Faire verbaliser que la réglette vert foncé est deux fois plus grande que la réglette vert clair, ou encore que la réglette vert foncé mesure le double de la réglette vert clair.</a:t>
            </a:r>
            <a:endParaRPr lang="fr-FR"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39</a:t>
            </a:fld>
            <a:endParaRPr lang="fr-FR" dirty="0">
              <a:solidFill>
                <a:prstClr val="black"/>
              </a:solidFill>
            </a:endParaRPr>
          </a:p>
        </p:txBody>
      </p:sp>
    </p:spTree>
    <p:extLst>
      <p:ext uri="{BB962C8B-B14F-4D97-AF65-F5344CB8AC3E}">
        <p14:creationId xmlns:p14="http://schemas.microsoft.com/office/powerpoint/2010/main" val="2601059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1" baseline="0" dirty="0"/>
              <a:t>→ Elles ont la même longueur.</a:t>
            </a:r>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4</a:t>
            </a:fld>
            <a:endParaRPr lang="fr-FR" dirty="0">
              <a:solidFill>
                <a:prstClr val="black"/>
              </a:solidFill>
            </a:endParaRPr>
          </a:p>
        </p:txBody>
      </p:sp>
    </p:spTree>
    <p:extLst>
      <p:ext uri="{BB962C8B-B14F-4D97-AF65-F5344CB8AC3E}">
        <p14:creationId xmlns:p14="http://schemas.microsoft.com/office/powerpoint/2010/main" val="37184391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kern="1200" dirty="0">
                <a:solidFill>
                  <a:schemeClr val="tx1"/>
                </a:solidFill>
                <a:effectLst/>
                <a:latin typeface="+mn-lt"/>
                <a:ea typeface="+mn-ea"/>
                <a:cs typeface="+mn-cs"/>
              </a:rPr>
              <a:t>À présent, prenez deux réglettes rouges, </a:t>
            </a:r>
            <a:r>
              <a:rPr lang="fr-FR" sz="1200" b="0" i="1" kern="1200" baseline="0" dirty="0">
                <a:solidFill>
                  <a:schemeClr val="tx1"/>
                </a:solidFill>
                <a:effectLst/>
                <a:latin typeface="+mn-lt"/>
                <a:ea typeface="+mn-ea"/>
                <a:cs typeface="+mn-cs"/>
              </a:rPr>
              <a:t>une réglette rose et </a:t>
            </a:r>
            <a:r>
              <a:rPr lang="fr-FR" sz="1200" b="0" i="1" kern="1200" dirty="0">
                <a:solidFill>
                  <a:schemeClr val="tx1"/>
                </a:solidFill>
                <a:effectLst/>
                <a:latin typeface="+mn-lt"/>
                <a:ea typeface="+mn-ea"/>
                <a:cs typeface="+mn-cs"/>
              </a:rPr>
              <a:t>deux réglettes blanches</a:t>
            </a:r>
            <a:r>
              <a:rPr lang="fr-FR" sz="1200" b="0" i="1" kern="1200" baseline="0" dirty="0">
                <a:solidFill>
                  <a:schemeClr val="tx1"/>
                </a:solidFill>
                <a:effectLst/>
                <a:latin typeface="+mn-lt"/>
                <a:ea typeface="+mn-ea"/>
                <a:cs typeface="+mn-cs"/>
              </a:rPr>
              <a:t> et p</a:t>
            </a:r>
            <a:r>
              <a:rPr lang="fr-FR" sz="1200" b="0" i="1" kern="1200" dirty="0">
                <a:solidFill>
                  <a:schemeClr val="tx1"/>
                </a:solidFill>
                <a:effectLst/>
                <a:latin typeface="+mn-lt"/>
                <a:ea typeface="+mn-ea"/>
                <a:cs typeface="+mn-cs"/>
              </a:rPr>
              <a:t>lacez-les côte à côte, comme au</a:t>
            </a:r>
            <a:r>
              <a:rPr lang="fr-FR" sz="1200" b="0" i="1" kern="1200" baseline="0" dirty="0">
                <a:solidFill>
                  <a:schemeClr val="tx1"/>
                </a:solidFill>
                <a:effectLst/>
                <a:latin typeface="+mn-lt"/>
                <a:ea typeface="+mn-ea"/>
                <a:cs typeface="+mn-cs"/>
              </a:rPr>
              <a:t> tableau</a:t>
            </a:r>
            <a:r>
              <a:rPr lang="fr-FR" sz="1200" b="0" i="1" kern="1200" dirty="0">
                <a:solidFill>
                  <a:schemeClr val="tx1"/>
                </a:solidFill>
                <a:effectLst/>
                <a:latin typeface="+mn-lt"/>
                <a:ea typeface="+mn-ea"/>
                <a:cs typeface="+mn-cs"/>
              </a:rPr>
              <a:t>.</a:t>
            </a:r>
          </a:p>
          <a:p>
            <a:r>
              <a:rPr lang="fr-FR" sz="1200" b="0" i="1" kern="1200" dirty="0">
                <a:solidFill>
                  <a:schemeClr val="tx1"/>
                </a:solidFill>
                <a:effectLst/>
                <a:latin typeface="+mn-lt"/>
                <a:ea typeface="+mn-ea"/>
                <a:cs typeface="+mn-cs"/>
              </a:rPr>
              <a:t>Trouvez une réglette qui fait la même longueur que toutes ces réglettes ensemble.</a:t>
            </a:r>
          </a:p>
          <a:p>
            <a:r>
              <a:rPr lang="fr-FR" sz="1200" kern="1200" dirty="0">
                <a:solidFill>
                  <a:schemeClr val="tx1"/>
                </a:solidFill>
                <a:effectLst/>
                <a:latin typeface="+mn-lt"/>
                <a:ea typeface="+mn-ea"/>
                <a:cs typeface="+mn-cs"/>
              </a:rPr>
              <a:t>Laisser quelques instants aux élèves pour trouver la bonne couleur.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40</a:t>
            </a:fld>
            <a:endParaRPr lang="fr-FR" dirty="0">
              <a:solidFill>
                <a:prstClr val="black"/>
              </a:solidFill>
            </a:endParaRPr>
          </a:p>
        </p:txBody>
      </p:sp>
    </p:spTree>
    <p:extLst>
      <p:ext uri="{BB962C8B-B14F-4D97-AF65-F5344CB8AC3E}">
        <p14:creationId xmlns:p14="http://schemas.microsoft.com/office/powerpoint/2010/main" val="41399889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1" kern="1200" dirty="0">
                <a:solidFill>
                  <a:schemeClr val="tx1"/>
                </a:solidFill>
                <a:effectLst/>
                <a:latin typeface="+mn-lt"/>
                <a:ea typeface="+mn-ea"/>
                <a:cs typeface="+mn-cs"/>
              </a:rPr>
              <a:t>→ La réglette orange convient.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kern="1200" dirty="0">
                <a:solidFill>
                  <a:schemeClr val="tx1"/>
                </a:solidFill>
                <a:effectLst/>
                <a:latin typeface="+mn-lt"/>
                <a:ea typeface="+mn-ea"/>
                <a:cs typeface="+mn-cs"/>
              </a:rPr>
              <a:t>Cela veut dire que si on</a:t>
            </a:r>
            <a:r>
              <a:rPr lang="fr-FR" sz="1200" b="0" i="1" kern="1200" baseline="0" dirty="0">
                <a:solidFill>
                  <a:schemeClr val="tx1"/>
                </a:solidFill>
                <a:effectLst/>
                <a:latin typeface="+mn-lt"/>
                <a:ea typeface="+mn-ea"/>
                <a:cs typeface="+mn-cs"/>
              </a:rPr>
              <a:t> </a:t>
            </a:r>
            <a:r>
              <a:rPr lang="fr-FR" sz="1200" b="0" i="1" kern="1200" dirty="0">
                <a:solidFill>
                  <a:schemeClr val="tx1"/>
                </a:solidFill>
                <a:effectLst/>
                <a:latin typeface="+mn-lt"/>
                <a:ea typeface="+mn-ea"/>
                <a:cs typeface="+mn-cs"/>
              </a:rPr>
              <a:t>ajoute deux réglettes rouges, une réglette rose</a:t>
            </a:r>
            <a:r>
              <a:rPr lang="fr-FR" sz="1200" b="0" i="1" kern="1200" baseline="0" dirty="0">
                <a:solidFill>
                  <a:schemeClr val="tx1"/>
                </a:solidFill>
                <a:effectLst/>
                <a:latin typeface="+mn-lt"/>
                <a:ea typeface="+mn-ea"/>
                <a:cs typeface="+mn-cs"/>
              </a:rPr>
              <a:t> et </a:t>
            </a:r>
            <a:r>
              <a:rPr lang="fr-FR" sz="1200" b="0" i="1" kern="1200" dirty="0">
                <a:solidFill>
                  <a:schemeClr val="tx1"/>
                </a:solidFill>
                <a:effectLst/>
                <a:latin typeface="+mn-lt"/>
                <a:ea typeface="+mn-ea"/>
                <a:cs typeface="+mn-cs"/>
              </a:rPr>
              <a:t>deux réglettes blanches, on</a:t>
            </a:r>
            <a:r>
              <a:rPr lang="fr-FR" sz="1200" b="0" i="1" kern="1200" baseline="0" dirty="0">
                <a:solidFill>
                  <a:schemeClr val="tx1"/>
                </a:solidFill>
                <a:effectLst/>
                <a:latin typeface="+mn-lt"/>
                <a:ea typeface="+mn-ea"/>
                <a:cs typeface="+mn-cs"/>
              </a:rPr>
              <a:t> </a:t>
            </a:r>
            <a:r>
              <a:rPr lang="fr-FR" sz="1200" b="0" i="1" kern="1200" dirty="0">
                <a:solidFill>
                  <a:schemeClr val="tx1"/>
                </a:solidFill>
                <a:effectLst/>
                <a:latin typeface="+mn-lt"/>
                <a:ea typeface="+mn-ea"/>
                <a:cs typeface="+mn-cs"/>
              </a:rPr>
              <a:t>obtient un train qui a la même longueur que la réglette orange.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41</a:t>
            </a:fld>
            <a:endParaRPr lang="fr-FR" dirty="0">
              <a:solidFill>
                <a:prstClr val="black"/>
              </a:solidFill>
            </a:endParaRPr>
          </a:p>
        </p:txBody>
      </p:sp>
    </p:spTree>
    <p:extLst>
      <p:ext uri="{BB962C8B-B14F-4D97-AF65-F5344CB8AC3E}">
        <p14:creationId xmlns:p14="http://schemas.microsoft.com/office/powerpoint/2010/main" val="18143276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1" baseline="0" dirty="0"/>
              <a:t>Vous allez maintenant faire un exercice sur votre cahier de problèmes. Dans cet exercice, v</a:t>
            </a:r>
            <a:r>
              <a:rPr lang="fr-FR" b="0" i="1" dirty="0"/>
              <a:t>ous devez</a:t>
            </a:r>
            <a:r>
              <a:rPr lang="fr-FR" b="0" i="1" baseline="0" dirty="0"/>
              <a:t> colorier les réglettes en pointillés en utilisant les bonnes couleurs. Aidez-vous de vos </a:t>
            </a:r>
            <a:r>
              <a:rPr lang="fr-FR" b="0" i="1" baseline="0"/>
              <a:t>réglettes.</a:t>
            </a:r>
            <a:endParaRPr lang="fr-FR" b="0" i="1" baseline="0"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42</a:t>
            </a:fld>
            <a:endParaRPr lang="fr-FR" dirty="0">
              <a:solidFill>
                <a:prstClr val="black"/>
              </a:solidFill>
            </a:endParaRPr>
          </a:p>
        </p:txBody>
      </p:sp>
    </p:spTree>
    <p:extLst>
      <p:ext uri="{BB962C8B-B14F-4D97-AF65-F5344CB8AC3E}">
        <p14:creationId xmlns:p14="http://schemas.microsoft.com/office/powerpoint/2010/main" val="16905445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5038E3-B7CF-455E-96F4-A4DE1B14344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7496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latin typeface="+mn-lt"/>
              </a:rPr>
              <a:t>Prenez une réglette rouge. Cherchez</a:t>
            </a:r>
            <a:r>
              <a:rPr lang="fr-FR" b="0" i="1" baseline="0" dirty="0">
                <a:latin typeface="+mn-lt"/>
              </a:rPr>
              <a:t> ensuite d’autres réglettes qui ont la même longueur que cette réglette rouge. Que remarquez-vous ?</a:t>
            </a:r>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5</a:t>
            </a:fld>
            <a:endParaRPr lang="fr-FR" dirty="0">
              <a:solidFill>
                <a:prstClr val="black"/>
              </a:solidFill>
            </a:endParaRPr>
          </a:p>
        </p:txBody>
      </p:sp>
    </p:spTree>
    <p:extLst>
      <p:ext uri="{BB962C8B-B14F-4D97-AF65-F5344CB8AC3E}">
        <p14:creationId xmlns:p14="http://schemas.microsoft.com/office/powerpoint/2010/main" val="844880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baseline="0" dirty="0"/>
              <a:t>→ </a:t>
            </a:r>
            <a:r>
              <a:rPr lang="fr-FR" b="0" i="1" baseline="0" dirty="0"/>
              <a:t>Ce sont toutes des réglettes rouges. Toutes les réglettes rouges ont la même longueur.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baseline="0" dirty="0"/>
              <a:t>Faire remarquer que chaque couleur de réglette correspond à une longueur différente.</a:t>
            </a:r>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6</a:t>
            </a:fld>
            <a:endParaRPr lang="fr-FR" dirty="0">
              <a:solidFill>
                <a:prstClr val="black"/>
              </a:solidFill>
            </a:endParaRPr>
          </a:p>
        </p:txBody>
      </p:sp>
    </p:spTree>
    <p:extLst>
      <p:ext uri="{BB962C8B-B14F-4D97-AF65-F5344CB8AC3E}">
        <p14:creationId xmlns:p14="http://schemas.microsoft.com/office/powerpoint/2010/main" val="917574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b="0" i="1" kern="1200" dirty="0">
                <a:solidFill>
                  <a:schemeClr val="tx1"/>
                </a:solidFill>
                <a:effectLst/>
                <a:latin typeface="+mn-lt"/>
                <a:ea typeface="+mn-ea"/>
                <a:cs typeface="+mn-cs"/>
              </a:rPr>
              <a:t>Quelle est la réglette la plus petite ?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7</a:t>
            </a:fld>
            <a:endParaRPr lang="fr-FR" dirty="0">
              <a:solidFill>
                <a:prstClr val="black"/>
              </a:solidFill>
            </a:endParaRPr>
          </a:p>
        </p:txBody>
      </p:sp>
    </p:spTree>
    <p:extLst>
      <p:ext uri="{BB962C8B-B14F-4D97-AF65-F5344CB8AC3E}">
        <p14:creationId xmlns:p14="http://schemas.microsoft.com/office/powerpoint/2010/main" val="1554955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b="0" i="1" kern="1200" dirty="0">
                <a:solidFill>
                  <a:schemeClr val="tx1"/>
                </a:solidFill>
                <a:effectLst/>
                <a:latin typeface="+mn-lt"/>
                <a:ea typeface="+mn-ea"/>
                <a:cs typeface="+mn-cs"/>
              </a:rPr>
              <a:t>→ C’est la réglette blanche.</a:t>
            </a:r>
          </a:p>
          <a:p>
            <a:pPr lvl="0"/>
            <a:r>
              <a:rPr lang="fr-FR" sz="1200" b="0" i="1" kern="1200" dirty="0">
                <a:solidFill>
                  <a:schemeClr val="tx1"/>
                </a:solidFill>
                <a:effectLst/>
                <a:latin typeface="+mn-lt"/>
                <a:ea typeface="+mn-ea"/>
                <a:cs typeface="+mn-cs"/>
              </a:rPr>
              <a:t>Montrez</a:t>
            </a:r>
            <a:r>
              <a:rPr lang="fr-FR" sz="1200" b="0" i="1" kern="1200" baseline="0" dirty="0">
                <a:solidFill>
                  <a:schemeClr val="tx1"/>
                </a:solidFill>
                <a:effectLst/>
                <a:latin typeface="+mn-lt"/>
                <a:ea typeface="+mn-ea"/>
                <a:cs typeface="+mn-cs"/>
              </a:rPr>
              <a:t> </a:t>
            </a:r>
            <a:r>
              <a:rPr lang="fr-FR" sz="1200" b="0" i="1" kern="1200" dirty="0">
                <a:solidFill>
                  <a:schemeClr val="tx1"/>
                </a:solidFill>
                <a:effectLst/>
                <a:latin typeface="+mn-lt"/>
                <a:ea typeface="+mn-ea"/>
                <a:cs typeface="+mn-cs"/>
              </a:rPr>
              <a:t>à présent une réglette qui est un tout petit peu plus grande.</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8</a:t>
            </a:fld>
            <a:endParaRPr lang="fr-FR" dirty="0">
              <a:solidFill>
                <a:prstClr val="black"/>
              </a:solidFill>
            </a:endParaRPr>
          </a:p>
        </p:txBody>
      </p:sp>
    </p:spTree>
    <p:extLst>
      <p:ext uri="{BB962C8B-B14F-4D97-AF65-F5344CB8AC3E}">
        <p14:creationId xmlns:p14="http://schemas.microsoft.com/office/powerpoint/2010/main" val="2929501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1" kern="1200" dirty="0">
                <a:solidFill>
                  <a:schemeClr val="tx1"/>
                </a:solidFill>
                <a:effectLst/>
                <a:latin typeface="+mn-lt"/>
                <a:ea typeface="+mn-ea"/>
                <a:cs typeface="+mn-cs"/>
              </a:rPr>
              <a:t>→ La </a:t>
            </a:r>
            <a:r>
              <a:rPr lang="fr-FR" i="1" dirty="0"/>
              <a:t>réglette rouge</a:t>
            </a:r>
            <a:r>
              <a:rPr lang="fr-FR" sz="1200" b="0" i="1" kern="1200" baseline="0" dirty="0">
                <a:solidFill>
                  <a:schemeClr val="tx1"/>
                </a:solidFill>
                <a:effectLst/>
                <a:latin typeface="+mn-lt"/>
                <a:ea typeface="+mn-ea"/>
                <a:cs typeface="+mn-cs"/>
              </a:rPr>
              <a:t> est un tout petit peu plus grande que la </a:t>
            </a:r>
            <a:r>
              <a:rPr lang="fr-FR" i="1" dirty="0"/>
              <a:t>réglette blanche</a:t>
            </a:r>
            <a:r>
              <a:rPr lang="fr-FR" sz="1200" b="0" i="1" kern="1200" baseline="0" dirty="0">
                <a:solidFill>
                  <a:schemeClr val="tx1"/>
                </a:solidFill>
                <a:effectLst/>
                <a:latin typeface="+mn-lt"/>
                <a:ea typeface="+mn-ea"/>
                <a:cs typeface="+mn-cs"/>
              </a:rPr>
              <a:t>.</a:t>
            </a:r>
            <a:endParaRPr lang="fr-FR" sz="1200" b="0" i="1" kern="1200" dirty="0">
              <a:solidFill>
                <a:schemeClr val="tx1"/>
              </a:solidFill>
              <a:effectLst/>
              <a:latin typeface="+mn-lt"/>
              <a:ea typeface="+mn-ea"/>
              <a:cs typeface="+mn-cs"/>
            </a:endParaRPr>
          </a:p>
          <a:p>
            <a:pPr lvl="0"/>
            <a:r>
              <a:rPr lang="fr-FR" sz="1200" b="0" i="1" kern="1200" dirty="0">
                <a:solidFill>
                  <a:schemeClr val="tx1"/>
                </a:solidFill>
                <a:effectLst/>
                <a:latin typeface="+mn-lt"/>
                <a:ea typeface="+mn-ea"/>
                <a:cs typeface="+mn-cs"/>
              </a:rPr>
              <a:t>Montrez</a:t>
            </a:r>
            <a:r>
              <a:rPr lang="fr-FR" sz="1200" b="0" i="1" kern="1200" baseline="0" dirty="0">
                <a:solidFill>
                  <a:schemeClr val="tx1"/>
                </a:solidFill>
                <a:effectLst/>
                <a:latin typeface="+mn-lt"/>
                <a:ea typeface="+mn-ea"/>
                <a:cs typeface="+mn-cs"/>
              </a:rPr>
              <a:t> </a:t>
            </a:r>
            <a:r>
              <a:rPr lang="fr-FR" sz="1200" b="0" i="1" kern="1200" dirty="0">
                <a:solidFill>
                  <a:schemeClr val="tx1"/>
                </a:solidFill>
                <a:effectLst/>
                <a:latin typeface="+mn-lt"/>
                <a:ea typeface="+mn-ea"/>
                <a:cs typeface="+mn-cs"/>
              </a:rPr>
              <a:t>une réglette</a:t>
            </a:r>
            <a:r>
              <a:rPr lang="fr-FR" sz="1200" b="0" i="1" kern="1200" baseline="0" dirty="0">
                <a:solidFill>
                  <a:schemeClr val="tx1"/>
                </a:solidFill>
                <a:effectLst/>
                <a:latin typeface="+mn-lt"/>
                <a:ea typeface="+mn-ea"/>
                <a:cs typeface="+mn-cs"/>
              </a:rPr>
              <a:t> </a:t>
            </a:r>
            <a:r>
              <a:rPr lang="fr-FR" sz="1200" b="0" i="1" kern="1200" dirty="0">
                <a:solidFill>
                  <a:schemeClr val="tx1"/>
                </a:solidFill>
                <a:effectLst/>
                <a:latin typeface="+mn-lt"/>
                <a:ea typeface="+mn-ea"/>
                <a:cs typeface="+mn-cs"/>
              </a:rPr>
              <a:t>qui est encore un peu plus grande.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solidFill>
                  <a:prstClr val="black"/>
                </a:solidFill>
              </a:rPr>
              <a:pPr/>
              <a:t>9</a:t>
            </a:fld>
            <a:endParaRPr lang="fr-FR" dirty="0">
              <a:solidFill>
                <a:prstClr val="black"/>
              </a:solidFill>
            </a:endParaRPr>
          </a:p>
        </p:txBody>
      </p:sp>
    </p:spTree>
    <p:extLst>
      <p:ext uri="{BB962C8B-B14F-4D97-AF65-F5344CB8AC3E}">
        <p14:creationId xmlns:p14="http://schemas.microsoft.com/office/powerpoint/2010/main" val="2780258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5769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347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059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0597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127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722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9609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4793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468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3657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60726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235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150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2456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3607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4225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3775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52523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548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475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8445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981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5519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20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0730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0979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10.xml"/><Relationship Id="rId4" Type="http://schemas.openxmlformats.org/officeDocument/2006/relationships/slideLayout" Target="../slideLayouts/slideLayout2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6.xml"/><Relationship Id="rId4"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9.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0914A-B9D9-4B95-BBEA-32E85AA20954}" type="datetimeFigureOut">
              <a:rPr lang="fr-FR" smtClean="0"/>
              <a:t>21/03/2025</a:t>
            </a:fld>
            <a:endParaRPr lang="fr-FR"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49CDC-BADB-4C39-95ED-E0FCA83A6716}" type="slidenum">
              <a:rPr lang="fr-FR" smtClean="0"/>
              <a:t>‹N°›</a:t>
            </a:fld>
            <a:endParaRPr lang="fr-FR" dirty="0"/>
          </a:p>
        </p:txBody>
      </p:sp>
    </p:spTree>
    <p:extLst>
      <p:ext uri="{BB962C8B-B14F-4D97-AF65-F5344CB8AC3E}">
        <p14:creationId xmlns:p14="http://schemas.microsoft.com/office/powerpoint/2010/main" val="1099315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0914A-B9D9-4B95-BBEA-32E85AA20954}" type="datetimeFigureOut">
              <a:rPr lang="fr-FR" smtClean="0">
                <a:solidFill>
                  <a:prstClr val="black">
                    <a:tint val="75000"/>
                  </a:prstClr>
                </a:solidFill>
              </a:rPr>
              <a:pPr/>
              <a:t>21/03/2025</a:t>
            </a:fld>
            <a:endParaRPr lang="fr-FR"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49CDC-BADB-4C39-95ED-E0FCA83A6716}"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23329421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B60914A-B9D9-4B95-BBEA-32E85AA20954}"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21/03/2025</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D349CDC-BADB-4C39-95ED-E0FCA83A6716}"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874850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B60914A-B9D9-4B95-BBEA-32E85AA20954}"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21/03/2025</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D349CDC-BADB-4C39-95ED-E0FCA83A6716}"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29290"/>
      </p:ext>
    </p:extLst>
  </p:cSld>
  <p:clrMap bg1="lt1" tx1="dk1" bg2="lt2" tx2="dk2" accent1="accent1" accent2="accent2" accent3="accent3" accent4="accent4" accent5="accent5" accent6="accent6" hlink="hlink" folHlink="folHlink"/>
  <p:sldLayoutIdLst>
    <p:sldLayoutId id="214748369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B60914A-B9D9-4B95-BBEA-32E85AA20954}"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21/03/2025</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D349CDC-BADB-4C39-95ED-E0FCA83A6716}"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7185855"/>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B60914A-B9D9-4B95-BBEA-32E85AA20954}"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21/03/2025</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D349CDC-BADB-4C39-95ED-E0FCA83A6716}"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1601429"/>
      </p:ext>
    </p:extLst>
  </p:cSld>
  <p:clrMap bg1="lt1" tx1="dk1" bg2="lt2" tx2="dk2" accent1="accent1" accent2="accent2" accent3="accent3" accent4="accent4" accent5="accent5" accent6="accent6" hlink="hlink" folHlink="folHlink"/>
  <p:sldLayoutIdLst>
    <p:sldLayoutId id="214748369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0914A-B9D9-4B95-BBEA-32E85AA20954}" type="datetimeFigureOut">
              <a:rPr lang="fr-FR" smtClean="0"/>
              <a:t>21/03/2025</a:t>
            </a:fld>
            <a:endParaRPr lang="fr-FR"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49CDC-BADB-4C39-95ED-E0FCA83A6716}" type="slidenum">
              <a:rPr lang="fr-FR" smtClean="0"/>
              <a:t>‹N°›</a:t>
            </a:fld>
            <a:endParaRPr lang="fr-FR" dirty="0"/>
          </a:p>
        </p:txBody>
      </p:sp>
    </p:spTree>
    <p:extLst>
      <p:ext uri="{BB962C8B-B14F-4D97-AF65-F5344CB8AC3E}">
        <p14:creationId xmlns:p14="http://schemas.microsoft.com/office/powerpoint/2010/main" val="30389041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0914A-B9D9-4B95-BBEA-32E85AA20954}" type="datetimeFigureOut">
              <a:rPr lang="fr-FR" smtClean="0"/>
              <a:t>21/03/2025</a:t>
            </a:fld>
            <a:endParaRPr lang="fr-FR"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49CDC-BADB-4C39-95ED-E0FCA83A6716}" type="slidenum">
              <a:rPr lang="fr-FR" smtClean="0"/>
              <a:t>‹N°›</a:t>
            </a:fld>
            <a:endParaRPr lang="fr-FR" dirty="0"/>
          </a:p>
        </p:txBody>
      </p:sp>
    </p:spTree>
    <p:extLst>
      <p:ext uri="{BB962C8B-B14F-4D97-AF65-F5344CB8AC3E}">
        <p14:creationId xmlns:p14="http://schemas.microsoft.com/office/powerpoint/2010/main" val="202398969"/>
      </p:ext>
    </p:extLst>
  </p:cSld>
  <p:clrMap bg1="lt1" tx1="dk1" bg2="lt2" tx2="dk2" accent1="accent1" accent2="accent2" accent3="accent3" accent4="accent4" accent5="accent5" accent6="accent6" hlink="hlink" folHlink="folHlink"/>
  <p:sldLayoutIdLst>
    <p:sldLayoutId id="2147483677" r:id="rId1"/>
    <p:sldLayoutId id="214748368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0914A-B9D9-4B95-BBEA-32E85AA20954}" type="datetimeFigureOut">
              <a:rPr lang="fr-FR" smtClean="0"/>
              <a:t>21/03/2025</a:t>
            </a:fld>
            <a:endParaRPr lang="fr-FR"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49CDC-BADB-4C39-95ED-E0FCA83A6716}" type="slidenum">
              <a:rPr lang="fr-FR" smtClean="0"/>
              <a:t>‹N°›</a:t>
            </a:fld>
            <a:endParaRPr lang="fr-FR" dirty="0"/>
          </a:p>
        </p:txBody>
      </p:sp>
    </p:spTree>
    <p:extLst>
      <p:ext uri="{BB962C8B-B14F-4D97-AF65-F5344CB8AC3E}">
        <p14:creationId xmlns:p14="http://schemas.microsoft.com/office/powerpoint/2010/main" val="741797351"/>
      </p:ext>
    </p:extLst>
  </p:cSld>
  <p:clrMap bg1="lt1" tx1="dk1" bg2="lt2" tx2="dk2" accent1="accent1" accent2="accent2" accent3="accent3" accent4="accent4" accent5="accent5" accent6="accent6" hlink="hlink" folHlink="folHlink"/>
  <p:sldLayoutIdLst>
    <p:sldLayoutId id="2147483682" r:id="rId1"/>
    <p:sldLayoutId id="214748368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B60914A-B9D9-4B95-BBEA-32E85AA20954}" type="datetimeFigureOut">
              <a:rPr lang="fr-FR" smtClean="0">
                <a:solidFill>
                  <a:prstClr val="black">
                    <a:tint val="75000"/>
                  </a:prstClr>
                </a:solidFill>
              </a:rPr>
              <a:pPr>
                <a:defRPr/>
              </a:pPr>
              <a:t>21/03/2025</a:t>
            </a:fld>
            <a:endParaRPr lang="fr-FR"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D349CDC-BADB-4C39-95ED-E0FCA83A6716}" type="slidenum">
              <a:rPr lang="fr-FR" smtClean="0">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187745117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habits, personne, capture d’écran&#10;&#10;Le contenu généré par l’IA peut être incorrect.">
            <a:extLst>
              <a:ext uri="{FF2B5EF4-FFF2-40B4-BE49-F238E27FC236}">
                <a16:creationId xmlns:a16="http://schemas.microsoft.com/office/drawing/2014/main" id="{8ED0CDD1-D5C2-8648-14B6-953572C9F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38659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iagramme, Rectangle&#10;&#10;Le contenu généré par l’IA peut être incorrect.">
            <a:extLst>
              <a:ext uri="{FF2B5EF4-FFF2-40B4-BE49-F238E27FC236}">
                <a16:creationId xmlns:a16="http://schemas.microsoft.com/office/drawing/2014/main" id="{A01DF37C-14CC-563A-C3E7-32E9D0449A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29812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diagramme, Caractère coloré&#10;&#10;Le contenu généré par l’IA peut être incorrect.">
            <a:extLst>
              <a:ext uri="{FF2B5EF4-FFF2-40B4-BE49-F238E27FC236}">
                <a16:creationId xmlns:a16="http://schemas.microsoft.com/office/drawing/2014/main" id="{ADEC9A95-F73D-016B-A885-FA0FBDBEB5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5508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diagramme, Caractère coloré&#10;&#10;Le contenu généré par l’IA peut être incorrect.">
            <a:extLst>
              <a:ext uri="{FF2B5EF4-FFF2-40B4-BE49-F238E27FC236}">
                <a16:creationId xmlns:a16="http://schemas.microsoft.com/office/drawing/2014/main" id="{81A3CFCD-5A1E-5008-A1B4-680B6DF32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02398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Caractère coloré, diagramme&#10;&#10;Le contenu généré par l’IA peut être incorrect.">
            <a:extLst>
              <a:ext uri="{FF2B5EF4-FFF2-40B4-BE49-F238E27FC236}">
                <a16:creationId xmlns:a16="http://schemas.microsoft.com/office/drawing/2014/main" id="{659DF993-5794-89F9-CA5F-30F2F565AE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3774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capture d’écran, Caractère coloré, diagramme&#10;&#10;Le contenu généré par l’IA peut être incorrect.">
            <a:extLst>
              <a:ext uri="{FF2B5EF4-FFF2-40B4-BE49-F238E27FC236}">
                <a16:creationId xmlns:a16="http://schemas.microsoft.com/office/drawing/2014/main" id="{EACD1CD5-6024-903C-D3A3-6E62B97DEF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52129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capture d’écran, texte, Caractère coloré, diagramme&#10;&#10;Le contenu généré par l’IA peut être incorrect.">
            <a:extLst>
              <a:ext uri="{FF2B5EF4-FFF2-40B4-BE49-F238E27FC236}">
                <a16:creationId xmlns:a16="http://schemas.microsoft.com/office/drawing/2014/main" id="{A539512D-469D-DB49-0B7A-CFD005D8C0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49768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capture d’écran, texte, Caractère coloré, Rectangle&#10;&#10;Le contenu généré par l’IA peut être incorrect.">
            <a:extLst>
              <a:ext uri="{FF2B5EF4-FFF2-40B4-BE49-F238E27FC236}">
                <a16:creationId xmlns:a16="http://schemas.microsoft.com/office/drawing/2014/main" id="{A191937A-DE59-AF57-AC2E-07B68C7465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83107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Caractère coloré, diagramme&#10;&#10;Le contenu généré par l’IA peut être incorrect.">
            <a:extLst>
              <a:ext uri="{FF2B5EF4-FFF2-40B4-BE49-F238E27FC236}">
                <a16:creationId xmlns:a16="http://schemas.microsoft.com/office/drawing/2014/main" id="{38EA10DB-FA21-4EE1-B8BF-F1B0487BD6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73637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Caractère coloré, conception&#10;&#10;Le contenu généré par l’IA peut être incorrect.">
            <a:extLst>
              <a:ext uri="{FF2B5EF4-FFF2-40B4-BE49-F238E27FC236}">
                <a16:creationId xmlns:a16="http://schemas.microsoft.com/office/drawing/2014/main" id="{2CF875C3-D890-DD6A-BB57-554F4524BF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42932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Caractère coloré, diagramme&#10;&#10;Le contenu généré par l’IA peut être incorrect.">
            <a:extLst>
              <a:ext uri="{FF2B5EF4-FFF2-40B4-BE49-F238E27FC236}">
                <a16:creationId xmlns:a16="http://schemas.microsoft.com/office/drawing/2014/main" id="{FEAFF97C-1CBB-09E8-998E-25425D10E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55405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outil d’écriture&#10;&#10;Le contenu généré par l’IA peut être incorrect.">
            <a:extLst>
              <a:ext uri="{FF2B5EF4-FFF2-40B4-BE49-F238E27FC236}">
                <a16:creationId xmlns:a16="http://schemas.microsoft.com/office/drawing/2014/main" id="{483DF316-935A-9206-A018-04C114F589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99926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Rectangle, Police&#10;&#10;Le contenu généré par l’IA peut être incorrect.">
            <a:extLst>
              <a:ext uri="{FF2B5EF4-FFF2-40B4-BE49-F238E27FC236}">
                <a16:creationId xmlns:a16="http://schemas.microsoft.com/office/drawing/2014/main" id="{8398C4C9-9931-58D4-ABB7-06F412D5C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92891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Rectangle, ligne&#10;&#10;Le contenu généré par l’IA peut être incorrect.">
            <a:extLst>
              <a:ext uri="{FF2B5EF4-FFF2-40B4-BE49-F238E27FC236}">
                <a16:creationId xmlns:a16="http://schemas.microsoft.com/office/drawing/2014/main" id="{A700560C-A5CE-86DD-DF4B-529E60413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94248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conception&#10;&#10;Le contenu généré par l’IA peut être incorrect.">
            <a:extLst>
              <a:ext uri="{FF2B5EF4-FFF2-40B4-BE49-F238E27FC236}">
                <a16:creationId xmlns:a16="http://schemas.microsoft.com/office/drawing/2014/main" id="{8829556D-3E3C-0282-13AA-50794A311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35747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Rectangle, conception&#10;&#10;Le contenu généré par l’IA peut être incorrect.">
            <a:extLst>
              <a:ext uri="{FF2B5EF4-FFF2-40B4-BE49-F238E27FC236}">
                <a16:creationId xmlns:a16="http://schemas.microsoft.com/office/drawing/2014/main" id="{768373AC-6689-2FC9-C4B5-F003A61FEE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87360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conception&#10;&#10;Le contenu généré par l’IA peut être incorrect.">
            <a:extLst>
              <a:ext uri="{FF2B5EF4-FFF2-40B4-BE49-F238E27FC236}">
                <a16:creationId xmlns:a16="http://schemas.microsoft.com/office/drawing/2014/main" id="{EB71972F-764C-FC3F-DDBB-B72551CC89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1686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conception&#10;&#10;Le contenu généré par l’IA peut être incorrect.">
            <a:extLst>
              <a:ext uri="{FF2B5EF4-FFF2-40B4-BE49-F238E27FC236}">
                <a16:creationId xmlns:a16="http://schemas.microsoft.com/office/drawing/2014/main" id="{2F63BF14-D71B-B433-82A3-68525375BD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21300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Système d’exploitation&#10;&#10;Le contenu généré par l’IA peut être incorrect.">
            <a:extLst>
              <a:ext uri="{FF2B5EF4-FFF2-40B4-BE49-F238E27FC236}">
                <a16:creationId xmlns:a16="http://schemas.microsoft.com/office/drawing/2014/main" id="{7B50D97C-7612-A7A1-DD4A-01BEFE7BF4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48284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Rectangle, conception&#10;&#10;Le contenu généré par l’IA peut être incorrect.">
            <a:extLst>
              <a:ext uri="{FF2B5EF4-FFF2-40B4-BE49-F238E27FC236}">
                <a16:creationId xmlns:a16="http://schemas.microsoft.com/office/drawing/2014/main" id="{57D1C356-F2AB-D4BC-3E03-A5B61B510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72925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Rectangle, Caractère coloré&#10;&#10;Le contenu généré par l’IA peut être incorrect.">
            <a:extLst>
              <a:ext uri="{FF2B5EF4-FFF2-40B4-BE49-F238E27FC236}">
                <a16:creationId xmlns:a16="http://schemas.microsoft.com/office/drawing/2014/main" id="{42C52686-DF01-F169-6642-B78B787A45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59936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Rectangle, conception&#10;&#10;Le contenu généré par l’IA peut être incorrect.">
            <a:extLst>
              <a:ext uri="{FF2B5EF4-FFF2-40B4-BE49-F238E27FC236}">
                <a16:creationId xmlns:a16="http://schemas.microsoft.com/office/drawing/2014/main" id="{8A4078BF-3746-6815-6DF8-FAE455F30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3217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logiciel&#10;&#10;Le contenu généré par l’IA peut être incorrect.">
            <a:extLst>
              <a:ext uri="{FF2B5EF4-FFF2-40B4-BE49-F238E27FC236}">
                <a16:creationId xmlns:a16="http://schemas.microsoft.com/office/drawing/2014/main" id="{5E5D2188-E36B-6A18-B75A-5F22C7DD8F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052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Rectangle, conception&#10;&#10;Le contenu généré par l’IA peut être incorrect.">
            <a:extLst>
              <a:ext uri="{FF2B5EF4-FFF2-40B4-BE49-F238E27FC236}">
                <a16:creationId xmlns:a16="http://schemas.microsoft.com/office/drawing/2014/main" id="{50AA2C09-8A70-EC5C-01E4-E6EBB85F5A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2270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Une image contenant texte, capture d’écran, Caractère coloré, Rectangle&#10;&#10;Le contenu généré par l’IA peut être incorrect.">
            <a:extLst>
              <a:ext uri="{FF2B5EF4-FFF2-40B4-BE49-F238E27FC236}">
                <a16:creationId xmlns:a16="http://schemas.microsoft.com/office/drawing/2014/main" id="{24ECA4EE-B119-BC4F-872D-7772E8746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31816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Système d’exploitation&#10;&#10;Le contenu généré par l’IA peut être incorrect.">
            <a:extLst>
              <a:ext uri="{FF2B5EF4-FFF2-40B4-BE49-F238E27FC236}">
                <a16:creationId xmlns:a16="http://schemas.microsoft.com/office/drawing/2014/main" id="{751BAE03-B492-28B9-F259-48499A6A3F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9505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Rectangle, conception&#10;&#10;Le contenu généré par l’IA peut être incorrect.">
            <a:extLst>
              <a:ext uri="{FF2B5EF4-FFF2-40B4-BE49-F238E27FC236}">
                <a16:creationId xmlns:a16="http://schemas.microsoft.com/office/drawing/2014/main" id="{F73BC312-717D-39A4-9958-FFCB69C57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84094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Rectangle, Caractère coloré&#10;&#10;Le contenu généré par l’IA peut être incorrect.">
            <a:extLst>
              <a:ext uri="{FF2B5EF4-FFF2-40B4-BE49-F238E27FC236}">
                <a16:creationId xmlns:a16="http://schemas.microsoft.com/office/drawing/2014/main" id="{4EA599F3-EA3E-132A-96F9-63BE94976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56341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Rectangle, conception&#10;&#10;Le contenu généré par l’IA peut être incorrect.">
            <a:extLst>
              <a:ext uri="{FF2B5EF4-FFF2-40B4-BE49-F238E27FC236}">
                <a16:creationId xmlns:a16="http://schemas.microsoft.com/office/drawing/2014/main" id="{04931B3E-3589-2162-D4E0-9CA7286340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546399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Rectangle, conception&#10;&#10;Le contenu généré par l’IA peut être incorrect.">
            <a:extLst>
              <a:ext uri="{FF2B5EF4-FFF2-40B4-BE49-F238E27FC236}">
                <a16:creationId xmlns:a16="http://schemas.microsoft.com/office/drawing/2014/main" id="{A9627B4C-D729-BF15-6D22-5C40F1BE94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240807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capture d’écran, Rectangle, diagramme&#10;&#10;Le contenu généré par l’IA peut être incorrect.">
            <a:extLst>
              <a:ext uri="{FF2B5EF4-FFF2-40B4-BE49-F238E27FC236}">
                <a16:creationId xmlns:a16="http://schemas.microsoft.com/office/drawing/2014/main" id="{78E878CE-9BCB-23A4-7DCC-0D6ECB8058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47708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Rectangle, conception&#10;&#10;Le contenu généré par l’IA peut être incorrect.">
            <a:extLst>
              <a:ext uri="{FF2B5EF4-FFF2-40B4-BE49-F238E27FC236}">
                <a16:creationId xmlns:a16="http://schemas.microsoft.com/office/drawing/2014/main" id="{A97F6AF8-8B14-B188-3D8B-C91C8C0C13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14244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Rectangle, conception&#10;&#10;Le contenu généré par l’IA peut être incorrect.">
            <a:extLst>
              <a:ext uri="{FF2B5EF4-FFF2-40B4-BE49-F238E27FC236}">
                <a16:creationId xmlns:a16="http://schemas.microsoft.com/office/drawing/2014/main" id="{7875E32F-0812-10C9-8120-AC96388D52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75607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Rectangle, conception&#10;&#10;Le contenu généré par l’IA peut être incorrect.">
            <a:extLst>
              <a:ext uri="{FF2B5EF4-FFF2-40B4-BE49-F238E27FC236}">
                <a16:creationId xmlns:a16="http://schemas.microsoft.com/office/drawing/2014/main" id="{241361DD-3D43-672E-E5AC-7B4FBCCC09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10957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Une image contenant texte, capture d’écran, logiciel, Police&#10;&#10;Le contenu généré par l’IA peut être incorrect.">
            <a:extLst>
              <a:ext uri="{FF2B5EF4-FFF2-40B4-BE49-F238E27FC236}">
                <a16:creationId xmlns:a16="http://schemas.microsoft.com/office/drawing/2014/main" id="{F09284A6-52CE-8060-3756-FE6AF7B5BF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282650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Caractère coloré, Rectangle&#10;&#10;Le contenu généré par l’IA peut être incorrect.">
            <a:extLst>
              <a:ext uri="{FF2B5EF4-FFF2-40B4-BE49-F238E27FC236}">
                <a16:creationId xmlns:a16="http://schemas.microsoft.com/office/drawing/2014/main" id="{20A1FE3F-2878-2EBC-7253-B76ED1231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089271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Rectangle, Caractère coloré&#10;&#10;Le contenu généré par l’IA peut être incorrect.">
            <a:extLst>
              <a:ext uri="{FF2B5EF4-FFF2-40B4-BE49-F238E27FC236}">
                <a16:creationId xmlns:a16="http://schemas.microsoft.com/office/drawing/2014/main" id="{AFB21023-137C-6E9F-DB59-CBAB9646B8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73435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Caractère coloré, Rectangle&#10;&#10;Le contenu généré par l’IA peut être incorrect.">
            <a:extLst>
              <a:ext uri="{FF2B5EF4-FFF2-40B4-BE49-F238E27FC236}">
                <a16:creationId xmlns:a16="http://schemas.microsoft.com/office/drawing/2014/main" id="{C66CFD95-8C3A-E5A7-C1FE-3AA49911C9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54933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conception&#10;&#10;Le contenu généré par l’IA peut être incorrect.">
            <a:extLst>
              <a:ext uri="{FF2B5EF4-FFF2-40B4-BE49-F238E27FC236}">
                <a16:creationId xmlns:a16="http://schemas.microsoft.com/office/drawing/2014/main" id="{E996E432-C404-3F80-4473-74F48E761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00422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Rectangle, conception&#10;&#10;Le contenu généré par l’IA peut être incorrect.">
            <a:extLst>
              <a:ext uri="{FF2B5EF4-FFF2-40B4-BE49-F238E27FC236}">
                <a16:creationId xmlns:a16="http://schemas.microsoft.com/office/drawing/2014/main" id="{C51BA82D-E644-31E4-9452-CC1FBFDF3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10817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logiciel&#10;&#10;Le contenu généré par l’IA peut être incorrect.">
            <a:extLst>
              <a:ext uri="{FF2B5EF4-FFF2-40B4-BE49-F238E27FC236}">
                <a16:creationId xmlns:a16="http://schemas.microsoft.com/office/drawing/2014/main" id="{64608DBC-8DE6-167E-2AF5-64A39D348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3318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Rectangle, conception&#10;&#10;Le contenu généré par l’IA peut être incorrect.">
            <a:extLst>
              <a:ext uri="{FF2B5EF4-FFF2-40B4-BE49-F238E27FC236}">
                <a16:creationId xmlns:a16="http://schemas.microsoft.com/office/drawing/2014/main" id="{2A23A3EB-F883-4C2A-03E2-42F5352E63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06017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Rectangle, conception&#10;&#10;Le contenu généré par l’IA peut être incorrect.">
            <a:extLst>
              <a:ext uri="{FF2B5EF4-FFF2-40B4-BE49-F238E27FC236}">
                <a16:creationId xmlns:a16="http://schemas.microsoft.com/office/drawing/2014/main" id="{FC7FFB10-9982-0E76-FBA8-FAD8DBF113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6569426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6C2C895EEC4E44B0B53F68476E4C38" ma:contentTypeVersion="19" ma:contentTypeDescription="Create a new document." ma:contentTypeScope="" ma:versionID="18803a878aac849c00b4a01ccbe54988">
  <xsd:schema xmlns:xsd="http://www.w3.org/2001/XMLSchema" xmlns:xs="http://www.w3.org/2001/XMLSchema" xmlns:p="http://schemas.microsoft.com/office/2006/metadata/properties" xmlns:ns2="cd84cc96-e4f0-4e7f-873a-a508fb658c41" xmlns:ns3="27f64e36-29aa-44d5-a3e0-06242cad7d4d" targetNamespace="http://schemas.microsoft.com/office/2006/metadata/properties" ma:root="true" ma:fieldsID="780e55d487851c59b72b49e6c88a20c9" ns2:_="" ns3:_="">
    <xsd:import namespace="cd84cc96-e4f0-4e7f-873a-a508fb658c41"/>
    <xsd:import namespace="27f64e36-29aa-44d5-a3e0-06242cad7d4d"/>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84cc96-e4f0-4e7f-873a-a508fb658c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0316926-e272-4302-89b0-5e160602c2e1"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f64e36-29aa-44d5-a3e0-06242cad7d4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09781d-db56-47c3-b873-85a7506b6ab1}" ma:internalName="TaxCatchAll" ma:showField="CatchAllData" ma:web="27f64e36-29aa-44d5-a3e0-06242cad7d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d84cc96-e4f0-4e7f-873a-a508fb658c41">
      <Terms xmlns="http://schemas.microsoft.com/office/infopath/2007/PartnerControls"/>
    </lcf76f155ced4ddcb4097134ff3c332f>
    <TaxCatchAll xmlns="27f64e36-29aa-44d5-a3e0-06242cad7d4d" xsi:nil="true"/>
  </documentManagement>
</p:properties>
</file>

<file path=customXml/itemProps1.xml><?xml version="1.0" encoding="utf-8"?>
<ds:datastoreItem xmlns:ds="http://schemas.openxmlformats.org/officeDocument/2006/customXml" ds:itemID="{8DB854CD-1EB8-4A3F-A727-54EBC02C37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84cc96-e4f0-4e7f-873a-a508fb658c41"/>
    <ds:schemaRef ds:uri="27f64e36-29aa-44d5-a3e0-06242cad7d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B29B1E-CD13-48AB-BBEF-DF001D11879E}">
  <ds:schemaRefs>
    <ds:schemaRef ds:uri="http://schemas.microsoft.com/sharepoint/v3/contenttype/forms"/>
  </ds:schemaRefs>
</ds:datastoreItem>
</file>

<file path=customXml/itemProps3.xml><?xml version="1.0" encoding="utf-8"?>
<ds:datastoreItem xmlns:ds="http://schemas.openxmlformats.org/officeDocument/2006/customXml" ds:itemID="{E2B294D5-9479-4072-A39C-3F5AF912A241}">
  <ds:schemaRefs>
    <ds:schemaRef ds:uri="http://schemas.microsoft.com/office/infopath/2007/PartnerControls"/>
    <ds:schemaRef ds:uri="http://purl.org/dc/dcmitype/"/>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terms/"/>
    <ds:schemaRef ds:uri="27f64e36-29aa-44d5-a3e0-06242cad7d4d"/>
    <ds:schemaRef ds:uri="cd84cc96-e4f0-4e7f-873a-a508fb658c4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5983</TotalTime>
  <Words>1200</Words>
  <Application>Microsoft Office PowerPoint</Application>
  <PresentationFormat>Affichage à l'écran (4:3)</PresentationFormat>
  <Paragraphs>120</Paragraphs>
  <Slides>43</Slides>
  <Notes>43</Notes>
  <HiddenSlides>0</HiddenSlides>
  <MMClips>0</MMClips>
  <ScaleCrop>false</ScaleCrop>
  <HeadingPairs>
    <vt:vector size="6" baseType="variant">
      <vt:variant>
        <vt:lpstr>Polices utilisées</vt:lpstr>
      </vt:variant>
      <vt:variant>
        <vt:i4>3</vt:i4>
      </vt:variant>
      <vt:variant>
        <vt:lpstr>Thème</vt:lpstr>
      </vt:variant>
      <vt:variant>
        <vt:i4>10</vt:i4>
      </vt:variant>
      <vt:variant>
        <vt:lpstr>Titres des diapositives</vt:lpstr>
      </vt:variant>
      <vt:variant>
        <vt:i4>43</vt:i4>
      </vt:variant>
    </vt:vector>
  </HeadingPairs>
  <TitlesOfParts>
    <vt:vector size="56" baseType="lpstr">
      <vt:lpstr>Arial</vt:lpstr>
      <vt:lpstr>Calibri</vt:lpstr>
      <vt:lpstr>Calibri Light</vt:lpstr>
      <vt:lpstr>Thème Office</vt:lpstr>
      <vt:lpstr>4_Thème Office</vt:lpstr>
      <vt:lpstr>5_Thème Office</vt:lpstr>
      <vt:lpstr>6_Thème Office</vt:lpstr>
      <vt:lpstr>7_Thème Office</vt:lpstr>
      <vt:lpstr>1_Thème Office</vt:lpstr>
      <vt:lpstr>2_Thème Office</vt:lpstr>
      <vt:lpstr>3_Thème Office</vt:lpstr>
      <vt:lpstr>8_Thème Office</vt:lpstr>
      <vt:lpstr>9_Thème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cmallard</dc:creator>
  <cp:lastModifiedBy>TAILLADE JUSTINE</cp:lastModifiedBy>
  <cp:revision>73</cp:revision>
  <dcterms:created xsi:type="dcterms:W3CDTF">2022-01-07T11:15:07Z</dcterms:created>
  <dcterms:modified xsi:type="dcterms:W3CDTF">2025-03-21T10:34:23Z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0x010100C56C2C895EEC4E44B0B53F68476E4C38</vt:lpwstr>
  </property>
  <property fmtid="{D5CDD505-2E9C-101B-9397-08002B2CF9AE}" pid="3" name="MediaServiceImageTags">
    <vt:lpwstr/>
  </property>
</Properties>
</file>