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70" r:id="rId5"/>
    <p:sldMasterId id="2147483676" r:id="rId6"/>
    <p:sldMasterId id="2147483681" r:id="rId7"/>
    <p:sldMasterId id="2147483763" r:id="rId8"/>
  </p:sldMasterIdLst>
  <p:notesMasterIdLst>
    <p:notesMasterId r:id="rId57"/>
  </p:notesMasterIdLst>
  <p:sldIdLst>
    <p:sldId id="256" r:id="rId9"/>
    <p:sldId id="490" r:id="rId10"/>
    <p:sldId id="491" r:id="rId11"/>
    <p:sldId id="492" r:id="rId12"/>
    <p:sldId id="498" r:id="rId13"/>
    <p:sldId id="493" r:id="rId14"/>
    <p:sldId id="495" r:id="rId15"/>
    <p:sldId id="499" r:id="rId16"/>
    <p:sldId id="496" r:id="rId17"/>
    <p:sldId id="494" r:id="rId18"/>
    <p:sldId id="450" r:id="rId19"/>
    <p:sldId id="451" r:id="rId20"/>
    <p:sldId id="452" r:id="rId21"/>
    <p:sldId id="453" r:id="rId22"/>
    <p:sldId id="454" r:id="rId23"/>
    <p:sldId id="455" r:id="rId24"/>
    <p:sldId id="456" r:id="rId25"/>
    <p:sldId id="500" r:id="rId26"/>
    <p:sldId id="457" r:id="rId27"/>
    <p:sldId id="458" r:id="rId28"/>
    <p:sldId id="459" r:id="rId29"/>
    <p:sldId id="460" r:id="rId30"/>
    <p:sldId id="442" r:id="rId31"/>
    <p:sldId id="443" r:id="rId32"/>
    <p:sldId id="444" r:id="rId33"/>
    <p:sldId id="497" r:id="rId34"/>
    <p:sldId id="501" r:id="rId35"/>
    <p:sldId id="445" r:id="rId36"/>
    <p:sldId id="446" r:id="rId37"/>
    <p:sldId id="502" r:id="rId38"/>
    <p:sldId id="448" r:id="rId39"/>
    <p:sldId id="449" r:id="rId40"/>
    <p:sldId id="470" r:id="rId41"/>
    <p:sldId id="471" r:id="rId42"/>
    <p:sldId id="474" r:id="rId43"/>
    <p:sldId id="476" r:id="rId44"/>
    <p:sldId id="478" r:id="rId45"/>
    <p:sldId id="479" r:id="rId46"/>
    <p:sldId id="480" r:id="rId47"/>
    <p:sldId id="481" r:id="rId48"/>
    <p:sldId id="482" r:id="rId49"/>
    <p:sldId id="483" r:id="rId50"/>
    <p:sldId id="484" r:id="rId51"/>
    <p:sldId id="485" r:id="rId52"/>
    <p:sldId id="486" r:id="rId53"/>
    <p:sldId id="487" r:id="rId54"/>
    <p:sldId id="488" r:id="rId55"/>
    <p:sldId id="489"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75900-4CD5-0B77-42CA-03FBCC6F856F}" name="Pauline Lion" initials="PL" userId="48ef9a2cfb904c2c" providerId="Windows Live"/>
  <p188:author id="{8035A710-E786-5AD4-6E6B-F2C4540F2679}" name="CHAUVELLIER ANNE" initials="CA" userId="S::ACHAUVELLIER@editions-hatier.fr::f6f57ace-c9cf-44ce-941b-3615434e65b1" providerId="AD"/>
  <p188:author id="{7F7E7B9F-1A3E-4D99-E946-F9A38FEEBA9F}" name="HACHE Caroline" initials="HC" userId="S::caroline.hache_univ-amu.fr#ext#@hachette.onmicrosoft.com::8f7bb2c5-af1f-4ec9-9672-c04e07afd9f4" providerId="AD"/>
  <p188:author id="{D1DA31B1-B817-6551-D189-800565F96188}" name="sylvie.advenier" initials="sy" userId="S::sylvie.advenier_gmail.com#ext#@hachette.onmicrosoft.com::62265617-bba0-4816-b687-fd9955c55d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VELLIER ANNE" initials="CA" lastIdx="4" clrIdx="0">
    <p:extLst>
      <p:ext uri="{19B8F6BF-5375-455C-9EA6-DF929625EA0E}">
        <p15:presenceInfo xmlns:p15="http://schemas.microsoft.com/office/powerpoint/2012/main" userId="S::ACHAUVELLIER@editions-hatier.fr::63234966-364e-422f-8c52-45fd5239a521" providerId="AD"/>
      </p:ext>
    </p:extLst>
  </p:cmAuthor>
  <p:cmAuthor id="2" name="catherine.mallard2" initials="ca" lastIdx="13" clrIdx="1">
    <p:extLst>
      <p:ext uri="{19B8F6BF-5375-455C-9EA6-DF929625EA0E}">
        <p15:presenceInfo xmlns:p15="http://schemas.microsoft.com/office/powerpoint/2012/main" userId="S::catherine.mallard2_gmail.com#ext#@hachette.onmicrosoft.com::943e5806-a044-4790-a0a9-05d7075f8f80" providerId="AD"/>
      </p:ext>
    </p:extLst>
  </p:cmAuthor>
  <p:cmAuthor id="3" name="Catherine MALLARD" initials="CM" lastIdx="1" clrIdx="2">
    <p:extLst>
      <p:ext uri="{19B8F6BF-5375-455C-9EA6-DF929625EA0E}">
        <p15:presenceInfo xmlns:p15="http://schemas.microsoft.com/office/powerpoint/2012/main" userId="S::catherine.mallard@ac-orleans-tours.fr::6a472aea-0836-4e0d-8018-3eacbc2442a1" providerId="AD"/>
      </p:ext>
    </p:extLst>
  </p:cmAuthor>
  <p:cmAuthor id="4" name="Justine Taillade" initials="JT" lastIdx="11" clrIdx="3">
    <p:extLst>
      <p:ext uri="{19B8F6BF-5375-455C-9EA6-DF929625EA0E}">
        <p15:presenceInfo xmlns:p15="http://schemas.microsoft.com/office/powerpoint/2012/main" userId="Justine Tailla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1D8F60"/>
    <a:srgbClr val="B14A11"/>
    <a:srgbClr val="1A1A18"/>
    <a:srgbClr val="F58234"/>
    <a:srgbClr val="2378C0"/>
    <a:srgbClr val="F8F8F8"/>
    <a:srgbClr val="984807"/>
    <a:srgbClr val="FF99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3E040-BBED-4EEE-A8B6-731BF6EAAD40}" v="54" dt="2025-03-20T12:10:24.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0557" autoAdjust="0"/>
  </p:normalViewPr>
  <p:slideViewPr>
    <p:cSldViewPr snapToGrid="0">
      <p:cViewPr varScale="1">
        <p:scale>
          <a:sx n="100" d="100"/>
          <a:sy n="100" d="100"/>
        </p:scale>
        <p:origin x="2244"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LLADE JUSTINE" userId="7689be7a-6074-46a5-a6a4-f2fd3e4f6393" providerId="ADAL" clId="{9453E040-BBED-4EEE-A8B6-731BF6EAAD40}"/>
    <pc:docChg chg="custSel modSld sldOrd delMainMaster modMainMaster">
      <pc:chgData name="TAILLADE JUSTINE" userId="7689be7a-6074-46a5-a6a4-f2fd3e4f6393" providerId="ADAL" clId="{9453E040-BBED-4EEE-A8B6-731BF6EAAD40}" dt="2025-03-21T10:35:03.234" v="237" actId="2711"/>
      <pc:docMkLst>
        <pc:docMk/>
      </pc:docMkLst>
      <pc:sldChg chg="addSp delSp modSp mod modNotesTx">
        <pc:chgData name="TAILLADE JUSTINE" userId="7689be7a-6074-46a5-a6a4-f2fd3e4f6393" providerId="ADAL" clId="{9453E040-BBED-4EEE-A8B6-731BF6EAAD40}" dt="2025-03-21T10:35:03.234" v="237" actId="2711"/>
        <pc:sldMkLst>
          <pc:docMk/>
          <pc:sldMk cId="838659900" sldId="256"/>
        </pc:sldMkLst>
        <pc:spChg chg="del">
          <ac:chgData name="TAILLADE JUSTINE" userId="7689be7a-6074-46a5-a6a4-f2fd3e4f6393" providerId="ADAL" clId="{9453E040-BBED-4EEE-A8B6-731BF6EAAD40}" dt="2025-03-20T12:07:11.496" v="68" actId="478"/>
          <ac:spMkLst>
            <pc:docMk/>
            <pc:sldMk cId="838659900" sldId="256"/>
            <ac:spMk id="6" creationId="{713776E6-FDAB-4DC4-9050-5852F249B93E}"/>
          </ac:spMkLst>
        </pc:spChg>
        <pc:picChg chg="add mod">
          <ac:chgData name="TAILLADE JUSTINE" userId="7689be7a-6074-46a5-a6a4-f2fd3e4f6393" providerId="ADAL" clId="{9453E040-BBED-4EEE-A8B6-731BF6EAAD40}" dt="2025-03-20T12:07:19.663" v="71" actId="962"/>
          <ac:picMkLst>
            <pc:docMk/>
            <pc:sldMk cId="838659900" sldId="256"/>
            <ac:picMk id="3" creationId="{151731DA-3E23-03A3-2116-11A8E4962D6B}"/>
          </ac:picMkLst>
        </pc:picChg>
      </pc:sldChg>
      <pc:sldChg chg="addSp delSp modSp mod modNotesTx">
        <pc:chgData name="TAILLADE JUSTINE" userId="7689be7a-6074-46a5-a6a4-f2fd3e4f6393" providerId="ADAL" clId="{9453E040-BBED-4EEE-A8B6-731BF6EAAD40}" dt="2025-03-21T09:31:26.343" v="221" actId="6549"/>
        <pc:sldMkLst>
          <pc:docMk/>
          <pc:sldMk cId="3096491707" sldId="442"/>
        </pc:sldMkLst>
        <pc:spChg chg="del">
          <ac:chgData name="TAILLADE JUSTINE" userId="7689be7a-6074-46a5-a6a4-f2fd3e4f6393" providerId="ADAL" clId="{9453E040-BBED-4EEE-A8B6-731BF6EAAD40}" dt="2025-03-20T12:06:32.663" v="46" actId="478"/>
          <ac:spMkLst>
            <pc:docMk/>
            <pc:sldMk cId="3096491707" sldId="442"/>
            <ac:spMk id="2" creationId="{85F7834C-7202-4AE9-86F0-C7803D5691D2}"/>
          </ac:spMkLst>
        </pc:spChg>
        <pc:spChg chg="del">
          <ac:chgData name="TAILLADE JUSTINE" userId="7689be7a-6074-46a5-a6a4-f2fd3e4f6393" providerId="ADAL" clId="{9453E040-BBED-4EEE-A8B6-731BF6EAAD40}" dt="2025-03-20T12:06:32.663" v="46" actId="478"/>
          <ac:spMkLst>
            <pc:docMk/>
            <pc:sldMk cId="3096491707" sldId="442"/>
            <ac:spMk id="31" creationId="{12873FA0-BF1D-4240-9021-0BA05C6BB110}"/>
          </ac:spMkLst>
        </pc:spChg>
        <pc:picChg chg="add mod">
          <ac:chgData name="TAILLADE JUSTINE" userId="7689be7a-6074-46a5-a6a4-f2fd3e4f6393" providerId="ADAL" clId="{9453E040-BBED-4EEE-A8B6-731BF6EAAD40}" dt="2025-03-20T12:08:37.704" v="131" actId="27614"/>
          <ac:picMkLst>
            <pc:docMk/>
            <pc:sldMk cId="3096491707" sldId="442"/>
            <ac:picMk id="4" creationId="{29DB96F1-C18E-246C-EE81-1FF074B331A9}"/>
          </ac:picMkLst>
        </pc:picChg>
      </pc:sldChg>
      <pc:sldChg chg="addSp delSp modSp mod modNotesTx">
        <pc:chgData name="TAILLADE JUSTINE" userId="7689be7a-6074-46a5-a6a4-f2fd3e4f6393" providerId="ADAL" clId="{9453E040-BBED-4EEE-A8B6-731BF6EAAD40}" dt="2025-03-21T09:31:34.214" v="222" actId="6549"/>
        <pc:sldMkLst>
          <pc:docMk/>
          <pc:sldMk cId="3550516148" sldId="443"/>
        </pc:sldMkLst>
        <pc:spChg chg="del">
          <ac:chgData name="TAILLADE JUSTINE" userId="7689be7a-6074-46a5-a6a4-f2fd3e4f6393" providerId="ADAL" clId="{9453E040-BBED-4EEE-A8B6-731BF6EAAD40}" dt="2025-03-20T12:06:31.015" v="45" actId="478"/>
          <ac:spMkLst>
            <pc:docMk/>
            <pc:sldMk cId="3550516148" sldId="443"/>
            <ac:spMk id="2" creationId="{85F7834C-7202-4AE9-86F0-C7803D5691D2}"/>
          </ac:spMkLst>
        </pc:spChg>
        <pc:grpChg chg="del">
          <ac:chgData name="TAILLADE JUSTINE" userId="7689be7a-6074-46a5-a6a4-f2fd3e4f6393" providerId="ADAL" clId="{9453E040-BBED-4EEE-A8B6-731BF6EAAD40}" dt="2025-03-20T12:06:31.015" v="45" actId="478"/>
          <ac:grpSpMkLst>
            <pc:docMk/>
            <pc:sldMk cId="3550516148" sldId="443"/>
            <ac:grpSpMk id="53" creationId="{9D3DF3B2-5439-3B3B-28B1-0AD02C5BCC8A}"/>
          </ac:grpSpMkLst>
        </pc:grpChg>
        <pc:picChg chg="add mod">
          <ac:chgData name="TAILLADE JUSTINE" userId="7689be7a-6074-46a5-a6a4-f2fd3e4f6393" providerId="ADAL" clId="{9453E040-BBED-4EEE-A8B6-731BF6EAAD40}" dt="2025-03-20T12:08:39.949" v="134" actId="962"/>
          <ac:picMkLst>
            <pc:docMk/>
            <pc:sldMk cId="3550516148" sldId="443"/>
            <ac:picMk id="4" creationId="{B89BD6D5-3DCF-1A17-C5DC-4F2F25BD6867}"/>
          </ac:picMkLst>
        </pc:picChg>
      </pc:sldChg>
      <pc:sldChg chg="addSp delSp modSp mod modNotesTx">
        <pc:chgData name="TAILLADE JUSTINE" userId="7689be7a-6074-46a5-a6a4-f2fd3e4f6393" providerId="ADAL" clId="{9453E040-BBED-4EEE-A8B6-731BF6EAAD40}" dt="2025-03-21T09:31:39.187" v="224" actId="6549"/>
        <pc:sldMkLst>
          <pc:docMk/>
          <pc:sldMk cId="838534004" sldId="444"/>
        </pc:sldMkLst>
        <pc:spChg chg="del">
          <ac:chgData name="TAILLADE JUSTINE" userId="7689be7a-6074-46a5-a6a4-f2fd3e4f6393" providerId="ADAL" clId="{9453E040-BBED-4EEE-A8B6-731BF6EAAD40}" dt="2025-03-20T12:06:29.070" v="44" actId="478"/>
          <ac:spMkLst>
            <pc:docMk/>
            <pc:sldMk cId="838534004" sldId="444"/>
            <ac:spMk id="50" creationId="{00000000-0000-0000-0000-000000000000}"/>
          </ac:spMkLst>
        </pc:spChg>
        <pc:spChg chg="del">
          <ac:chgData name="TAILLADE JUSTINE" userId="7689be7a-6074-46a5-a6a4-f2fd3e4f6393" providerId="ADAL" clId="{9453E040-BBED-4EEE-A8B6-731BF6EAAD40}" dt="2025-03-20T12:06:29.070" v="44" actId="478"/>
          <ac:spMkLst>
            <pc:docMk/>
            <pc:sldMk cId="838534004" sldId="444"/>
            <ac:spMk id="51" creationId="{85F7834C-7202-4AE9-86F0-C7803D5691D2}"/>
          </ac:spMkLst>
        </pc:spChg>
        <pc:grpChg chg="del">
          <ac:chgData name="TAILLADE JUSTINE" userId="7689be7a-6074-46a5-a6a4-f2fd3e4f6393" providerId="ADAL" clId="{9453E040-BBED-4EEE-A8B6-731BF6EAAD40}" dt="2025-03-20T12:06:29.070" v="44" actId="478"/>
          <ac:grpSpMkLst>
            <pc:docMk/>
            <pc:sldMk cId="838534004" sldId="444"/>
            <ac:grpSpMk id="38" creationId="{29B6FDD6-CF8D-6B78-6E7F-3B6841185855}"/>
          </ac:grpSpMkLst>
        </pc:grpChg>
        <pc:picChg chg="add mod">
          <ac:chgData name="TAILLADE JUSTINE" userId="7689be7a-6074-46a5-a6a4-f2fd3e4f6393" providerId="ADAL" clId="{9453E040-BBED-4EEE-A8B6-731BF6EAAD40}" dt="2025-03-20T12:08:43.496" v="137" actId="962"/>
          <ac:picMkLst>
            <pc:docMk/>
            <pc:sldMk cId="838534004" sldId="444"/>
            <ac:picMk id="3" creationId="{2E95C4F7-0C04-1BD9-A1C7-D6CC14184475}"/>
          </ac:picMkLst>
        </pc:picChg>
      </pc:sldChg>
      <pc:sldChg chg="addSp delSp modSp mod modNotesTx">
        <pc:chgData name="TAILLADE JUSTINE" userId="7689be7a-6074-46a5-a6a4-f2fd3e4f6393" providerId="ADAL" clId="{9453E040-BBED-4EEE-A8B6-731BF6EAAD40}" dt="2025-03-21T09:31:54.389" v="227" actId="6549"/>
        <pc:sldMkLst>
          <pc:docMk/>
          <pc:sldMk cId="1011856784" sldId="445"/>
        </pc:sldMkLst>
        <pc:spChg chg="del">
          <ac:chgData name="TAILLADE JUSTINE" userId="7689be7a-6074-46a5-a6a4-f2fd3e4f6393" providerId="ADAL" clId="{9453E040-BBED-4EEE-A8B6-731BF6EAAD40}" dt="2025-03-20T12:06:23.959" v="41" actId="478"/>
          <ac:spMkLst>
            <pc:docMk/>
            <pc:sldMk cId="1011856784" sldId="445"/>
            <ac:spMk id="74" creationId="{85F7834C-7202-4AE9-86F0-C7803D5691D2}"/>
          </ac:spMkLst>
        </pc:spChg>
        <pc:grpChg chg="del">
          <ac:chgData name="TAILLADE JUSTINE" userId="7689be7a-6074-46a5-a6a4-f2fd3e4f6393" providerId="ADAL" clId="{9453E040-BBED-4EEE-A8B6-731BF6EAAD40}" dt="2025-03-20T12:06:23.959" v="41" actId="478"/>
          <ac:grpSpMkLst>
            <pc:docMk/>
            <pc:sldMk cId="1011856784" sldId="445"/>
            <ac:grpSpMk id="6" creationId="{F2B29AEC-E7BB-2830-EE16-A21FB83ACDEE}"/>
          </ac:grpSpMkLst>
        </pc:grpChg>
        <pc:picChg chg="add mod">
          <ac:chgData name="TAILLADE JUSTINE" userId="7689be7a-6074-46a5-a6a4-f2fd3e4f6393" providerId="ADAL" clId="{9453E040-BBED-4EEE-A8B6-731BF6EAAD40}" dt="2025-03-20T12:08:52.837" v="146" actId="962"/>
          <ac:picMkLst>
            <pc:docMk/>
            <pc:sldMk cId="1011856784" sldId="445"/>
            <ac:picMk id="8" creationId="{13B4BE8F-CC10-3858-D8AB-3430840AA258}"/>
          </ac:picMkLst>
        </pc:picChg>
      </pc:sldChg>
      <pc:sldChg chg="addSp delSp modSp mod">
        <pc:chgData name="TAILLADE JUSTINE" userId="7689be7a-6074-46a5-a6a4-f2fd3e4f6393" providerId="ADAL" clId="{9453E040-BBED-4EEE-A8B6-731BF6EAAD40}" dt="2025-03-20T12:08:56.847" v="149" actId="962"/>
        <pc:sldMkLst>
          <pc:docMk/>
          <pc:sldMk cId="1550568149" sldId="446"/>
        </pc:sldMkLst>
        <pc:spChg chg="del">
          <ac:chgData name="TAILLADE JUSTINE" userId="7689be7a-6074-46a5-a6a4-f2fd3e4f6393" providerId="ADAL" clId="{9453E040-BBED-4EEE-A8B6-731BF6EAAD40}" dt="2025-03-20T12:06:22.256" v="40" actId="478"/>
          <ac:spMkLst>
            <pc:docMk/>
            <pc:sldMk cId="1550568149" sldId="446"/>
            <ac:spMk id="79" creationId="{5EE11641-94B7-4166-98E7-FF1AF5239632}"/>
          </ac:spMkLst>
        </pc:spChg>
        <pc:spChg chg="del">
          <ac:chgData name="TAILLADE JUSTINE" userId="7689be7a-6074-46a5-a6a4-f2fd3e4f6393" providerId="ADAL" clId="{9453E040-BBED-4EEE-A8B6-731BF6EAAD40}" dt="2025-03-20T12:06:22.256" v="40" actId="478"/>
          <ac:spMkLst>
            <pc:docMk/>
            <pc:sldMk cId="1550568149" sldId="446"/>
            <ac:spMk id="80" creationId="{85F7834C-7202-4AE9-86F0-C7803D5691D2}"/>
          </ac:spMkLst>
        </pc:spChg>
        <pc:grpChg chg="del">
          <ac:chgData name="TAILLADE JUSTINE" userId="7689be7a-6074-46a5-a6a4-f2fd3e4f6393" providerId="ADAL" clId="{9453E040-BBED-4EEE-A8B6-731BF6EAAD40}" dt="2025-03-20T12:06:22.256" v="40" actId="478"/>
          <ac:grpSpMkLst>
            <pc:docMk/>
            <pc:sldMk cId="1550568149" sldId="446"/>
            <ac:grpSpMk id="65" creationId="{47A4BDBE-80C4-AA21-928B-BBE83A1A88B8}"/>
          </ac:grpSpMkLst>
        </pc:grpChg>
        <pc:picChg chg="add mod">
          <ac:chgData name="TAILLADE JUSTINE" userId="7689be7a-6074-46a5-a6a4-f2fd3e4f6393" providerId="ADAL" clId="{9453E040-BBED-4EEE-A8B6-731BF6EAAD40}" dt="2025-03-20T12:08:56.847" v="149" actId="962"/>
          <ac:picMkLst>
            <pc:docMk/>
            <pc:sldMk cId="1550568149" sldId="446"/>
            <ac:picMk id="5" creationId="{112F8B20-25A0-869A-8891-D899CC6AEB10}"/>
          </ac:picMkLst>
        </pc:picChg>
      </pc:sldChg>
      <pc:sldChg chg="addSp delSp modSp mod">
        <pc:chgData name="TAILLADE JUSTINE" userId="7689be7a-6074-46a5-a6a4-f2fd3e4f6393" providerId="ADAL" clId="{9453E040-BBED-4EEE-A8B6-731BF6EAAD40}" dt="2025-03-20T12:09:01.205" v="155" actId="962"/>
        <pc:sldMkLst>
          <pc:docMk/>
          <pc:sldMk cId="3991594532" sldId="448"/>
        </pc:sldMkLst>
        <pc:spChg chg="del">
          <ac:chgData name="TAILLADE JUSTINE" userId="7689be7a-6074-46a5-a6a4-f2fd3e4f6393" providerId="ADAL" clId="{9453E040-BBED-4EEE-A8B6-731BF6EAAD40}" dt="2025-03-20T12:06:18.854" v="38" actId="478"/>
          <ac:spMkLst>
            <pc:docMk/>
            <pc:sldMk cId="3991594532" sldId="448"/>
            <ac:spMk id="65" creationId="{5EE11641-94B7-4166-98E7-FF1AF5239632}"/>
          </ac:spMkLst>
        </pc:spChg>
        <pc:spChg chg="del">
          <ac:chgData name="TAILLADE JUSTINE" userId="7689be7a-6074-46a5-a6a4-f2fd3e4f6393" providerId="ADAL" clId="{9453E040-BBED-4EEE-A8B6-731BF6EAAD40}" dt="2025-03-20T12:06:18.854" v="38" actId="478"/>
          <ac:spMkLst>
            <pc:docMk/>
            <pc:sldMk cId="3991594532" sldId="448"/>
            <ac:spMk id="66" creationId="{85F7834C-7202-4AE9-86F0-C7803D5691D2}"/>
          </ac:spMkLst>
        </pc:spChg>
        <pc:grpChg chg="del">
          <ac:chgData name="TAILLADE JUSTINE" userId="7689be7a-6074-46a5-a6a4-f2fd3e4f6393" providerId="ADAL" clId="{9453E040-BBED-4EEE-A8B6-731BF6EAAD40}" dt="2025-03-20T12:06:18.854" v="38" actId="478"/>
          <ac:grpSpMkLst>
            <pc:docMk/>
            <pc:sldMk cId="3991594532" sldId="448"/>
            <ac:grpSpMk id="71" creationId="{09E2E68F-B506-2A65-133B-AEBB7F43772C}"/>
          </ac:grpSpMkLst>
        </pc:grpChg>
        <pc:picChg chg="add mod">
          <ac:chgData name="TAILLADE JUSTINE" userId="7689be7a-6074-46a5-a6a4-f2fd3e4f6393" providerId="ADAL" clId="{9453E040-BBED-4EEE-A8B6-731BF6EAAD40}" dt="2025-03-20T12:09:01.205" v="155" actId="962"/>
          <ac:picMkLst>
            <pc:docMk/>
            <pc:sldMk cId="3991594532" sldId="448"/>
            <ac:picMk id="5" creationId="{1BFECED9-ADF9-0675-0A68-A2EAD2D0581D}"/>
          </ac:picMkLst>
        </pc:picChg>
      </pc:sldChg>
      <pc:sldChg chg="addSp delSp modSp mod">
        <pc:chgData name="TAILLADE JUSTINE" userId="7689be7a-6074-46a5-a6a4-f2fd3e4f6393" providerId="ADAL" clId="{9453E040-BBED-4EEE-A8B6-731BF6EAAD40}" dt="2025-03-20T12:09:03.911" v="158" actId="962"/>
        <pc:sldMkLst>
          <pc:docMk/>
          <pc:sldMk cId="2655307192" sldId="449"/>
        </pc:sldMkLst>
        <pc:spChg chg="del">
          <ac:chgData name="TAILLADE JUSTINE" userId="7689be7a-6074-46a5-a6a4-f2fd3e4f6393" providerId="ADAL" clId="{9453E040-BBED-4EEE-A8B6-731BF6EAAD40}" dt="2025-03-20T12:06:17.054" v="37" actId="478"/>
          <ac:spMkLst>
            <pc:docMk/>
            <pc:sldMk cId="2655307192" sldId="449"/>
            <ac:spMk id="17" creationId="{00000000-0000-0000-0000-000000000000}"/>
          </ac:spMkLst>
        </pc:spChg>
        <pc:spChg chg="del">
          <ac:chgData name="TAILLADE JUSTINE" userId="7689be7a-6074-46a5-a6a4-f2fd3e4f6393" providerId="ADAL" clId="{9453E040-BBED-4EEE-A8B6-731BF6EAAD40}" dt="2025-03-20T12:06:17.054" v="37" actId="478"/>
          <ac:spMkLst>
            <pc:docMk/>
            <pc:sldMk cId="2655307192" sldId="449"/>
            <ac:spMk id="73" creationId="{5EE11641-94B7-4166-98E7-FF1AF5239632}"/>
          </ac:spMkLst>
        </pc:spChg>
        <pc:spChg chg="del">
          <ac:chgData name="TAILLADE JUSTINE" userId="7689be7a-6074-46a5-a6a4-f2fd3e4f6393" providerId="ADAL" clId="{9453E040-BBED-4EEE-A8B6-731BF6EAAD40}" dt="2025-03-20T12:06:17.054" v="37" actId="478"/>
          <ac:spMkLst>
            <pc:docMk/>
            <pc:sldMk cId="2655307192" sldId="449"/>
            <ac:spMk id="79" creationId="{85F7834C-7202-4AE9-86F0-C7803D5691D2}"/>
          </ac:spMkLst>
        </pc:spChg>
        <pc:grpChg chg="del">
          <ac:chgData name="TAILLADE JUSTINE" userId="7689be7a-6074-46a5-a6a4-f2fd3e4f6393" providerId="ADAL" clId="{9453E040-BBED-4EEE-A8B6-731BF6EAAD40}" dt="2025-03-20T12:06:17.054" v="37" actId="478"/>
          <ac:grpSpMkLst>
            <pc:docMk/>
            <pc:sldMk cId="2655307192" sldId="449"/>
            <ac:grpSpMk id="66" creationId="{49FB77A9-9265-4D3C-FD40-30520B144430}"/>
          </ac:grpSpMkLst>
        </pc:grpChg>
        <pc:picChg chg="add mod">
          <ac:chgData name="TAILLADE JUSTINE" userId="7689be7a-6074-46a5-a6a4-f2fd3e4f6393" providerId="ADAL" clId="{9453E040-BBED-4EEE-A8B6-731BF6EAAD40}" dt="2025-03-20T12:09:03.911" v="158" actId="962"/>
          <ac:picMkLst>
            <pc:docMk/>
            <pc:sldMk cId="2655307192" sldId="449"/>
            <ac:picMk id="6" creationId="{7F2303AD-4BAC-3A60-AA34-B9023F1DF2EC}"/>
          </ac:picMkLst>
        </pc:picChg>
      </pc:sldChg>
      <pc:sldChg chg="addSp delSp modSp mod modNotesTx">
        <pc:chgData name="TAILLADE JUSTINE" userId="7689be7a-6074-46a5-a6a4-f2fd3e4f6393" providerId="ADAL" clId="{9453E040-BBED-4EEE-A8B6-731BF6EAAD40}" dt="2025-03-21T09:30:40.272" v="219" actId="20577"/>
        <pc:sldMkLst>
          <pc:docMk/>
          <pc:sldMk cId="4286227615" sldId="450"/>
        </pc:sldMkLst>
        <pc:spChg chg="del">
          <ac:chgData name="TAILLADE JUSTINE" userId="7689be7a-6074-46a5-a6a4-f2fd3e4f6393" providerId="ADAL" clId="{9453E040-BBED-4EEE-A8B6-731BF6EAAD40}" dt="2025-03-20T12:06:53.336" v="58" actId="478"/>
          <ac:spMkLst>
            <pc:docMk/>
            <pc:sldMk cId="4286227615" sldId="450"/>
            <ac:spMk id="2" creationId="{85F7834C-7202-4AE9-86F0-C7803D5691D2}"/>
          </ac:spMkLst>
        </pc:spChg>
        <pc:spChg chg="del">
          <ac:chgData name="TAILLADE JUSTINE" userId="7689be7a-6074-46a5-a6a4-f2fd3e4f6393" providerId="ADAL" clId="{9453E040-BBED-4EEE-A8B6-731BF6EAAD40}" dt="2025-03-20T12:06:53.336" v="58" actId="478"/>
          <ac:spMkLst>
            <pc:docMk/>
            <pc:sldMk cId="4286227615" sldId="450"/>
            <ac:spMk id="6" creationId="{12873FA0-BF1D-4240-9021-0BA05C6BB110}"/>
          </ac:spMkLst>
        </pc:spChg>
        <pc:picChg chg="add mod">
          <ac:chgData name="TAILLADE JUSTINE" userId="7689be7a-6074-46a5-a6a4-f2fd3e4f6393" providerId="ADAL" clId="{9453E040-BBED-4EEE-A8B6-731BF6EAAD40}" dt="2025-03-20T12:08:02.297" v="99" actId="962"/>
          <ac:picMkLst>
            <pc:docMk/>
            <pc:sldMk cId="4286227615" sldId="450"/>
            <ac:picMk id="4" creationId="{5EFCFBEA-FABF-8C73-7C35-09D8901521D0}"/>
          </ac:picMkLst>
        </pc:picChg>
      </pc:sldChg>
      <pc:sldChg chg="addSp delSp modSp mod">
        <pc:chgData name="TAILLADE JUSTINE" userId="7689be7a-6074-46a5-a6a4-f2fd3e4f6393" providerId="ADAL" clId="{9453E040-BBED-4EEE-A8B6-731BF6EAAD40}" dt="2025-03-20T12:08:05.482" v="102" actId="962"/>
        <pc:sldMkLst>
          <pc:docMk/>
          <pc:sldMk cId="1535111564" sldId="451"/>
        </pc:sldMkLst>
        <pc:spChg chg="del">
          <ac:chgData name="TAILLADE JUSTINE" userId="7689be7a-6074-46a5-a6a4-f2fd3e4f6393" providerId="ADAL" clId="{9453E040-BBED-4EEE-A8B6-731BF6EAAD40}" dt="2025-03-20T12:06:51.952" v="57" actId="478"/>
          <ac:spMkLst>
            <pc:docMk/>
            <pc:sldMk cId="1535111564" sldId="451"/>
            <ac:spMk id="15" creationId="{85F7834C-7202-4AE9-86F0-C7803D5691D2}"/>
          </ac:spMkLst>
        </pc:spChg>
        <pc:spChg chg="del">
          <ac:chgData name="TAILLADE JUSTINE" userId="7689be7a-6074-46a5-a6a4-f2fd3e4f6393" providerId="ADAL" clId="{9453E040-BBED-4EEE-A8B6-731BF6EAAD40}" dt="2025-03-20T12:06:51.952" v="57" actId="478"/>
          <ac:spMkLst>
            <pc:docMk/>
            <pc:sldMk cId="1535111564" sldId="451"/>
            <ac:spMk id="17" creationId="{94B3A914-FA73-4881-9446-34B593E941DD}"/>
          </ac:spMkLst>
        </pc:spChg>
        <pc:grpChg chg="del">
          <ac:chgData name="TAILLADE JUSTINE" userId="7689be7a-6074-46a5-a6a4-f2fd3e4f6393" providerId="ADAL" clId="{9453E040-BBED-4EEE-A8B6-731BF6EAAD40}" dt="2025-03-20T12:06:51.952" v="57" actId="478"/>
          <ac:grpSpMkLst>
            <pc:docMk/>
            <pc:sldMk cId="1535111564" sldId="451"/>
            <ac:grpSpMk id="18" creationId="{00000000-0000-0000-0000-000000000000}"/>
          </ac:grpSpMkLst>
        </pc:grpChg>
        <pc:picChg chg="add mod">
          <ac:chgData name="TAILLADE JUSTINE" userId="7689be7a-6074-46a5-a6a4-f2fd3e4f6393" providerId="ADAL" clId="{9453E040-BBED-4EEE-A8B6-731BF6EAAD40}" dt="2025-03-20T12:08:05.482" v="102" actId="962"/>
          <ac:picMkLst>
            <pc:docMk/>
            <pc:sldMk cId="1535111564" sldId="451"/>
            <ac:picMk id="3" creationId="{86FE6A0E-FD40-428B-6F80-EA5FB3592731}"/>
          </ac:picMkLst>
        </pc:picChg>
      </pc:sldChg>
      <pc:sldChg chg="addSp delSp modSp mod">
        <pc:chgData name="TAILLADE JUSTINE" userId="7689be7a-6074-46a5-a6a4-f2fd3e4f6393" providerId="ADAL" clId="{9453E040-BBED-4EEE-A8B6-731BF6EAAD40}" dt="2025-03-20T12:08:08.347" v="105" actId="962"/>
        <pc:sldMkLst>
          <pc:docMk/>
          <pc:sldMk cId="2708236087" sldId="452"/>
        </pc:sldMkLst>
        <pc:spChg chg="del">
          <ac:chgData name="TAILLADE JUSTINE" userId="7689be7a-6074-46a5-a6a4-f2fd3e4f6393" providerId="ADAL" clId="{9453E040-BBED-4EEE-A8B6-731BF6EAAD40}" dt="2025-03-20T12:06:50.055" v="56" actId="478"/>
          <ac:spMkLst>
            <pc:docMk/>
            <pc:sldMk cId="2708236087" sldId="452"/>
            <ac:spMk id="17" creationId="{85F7834C-7202-4AE9-86F0-C7803D5691D2}"/>
          </ac:spMkLst>
        </pc:spChg>
        <pc:spChg chg="del">
          <ac:chgData name="TAILLADE JUSTINE" userId="7689be7a-6074-46a5-a6a4-f2fd3e4f6393" providerId="ADAL" clId="{9453E040-BBED-4EEE-A8B6-731BF6EAAD40}" dt="2025-03-20T12:06:50.055" v="56" actId="478"/>
          <ac:spMkLst>
            <pc:docMk/>
            <pc:sldMk cId="2708236087" sldId="452"/>
            <ac:spMk id="18" creationId="{94B3A914-FA73-4881-9446-34B593E941DD}"/>
          </ac:spMkLst>
        </pc:spChg>
        <pc:spChg chg="del">
          <ac:chgData name="TAILLADE JUSTINE" userId="7689be7a-6074-46a5-a6a4-f2fd3e4f6393" providerId="ADAL" clId="{9453E040-BBED-4EEE-A8B6-731BF6EAAD40}" dt="2025-03-20T12:06:50.055" v="56" actId="478"/>
          <ac:spMkLst>
            <pc:docMk/>
            <pc:sldMk cId="2708236087" sldId="452"/>
            <ac:spMk id="19" creationId="{94B3A914-FA73-4881-9446-34B593E941DD}"/>
          </ac:spMkLst>
        </pc:spChg>
        <pc:grpChg chg="del">
          <ac:chgData name="TAILLADE JUSTINE" userId="7689be7a-6074-46a5-a6a4-f2fd3e4f6393" providerId="ADAL" clId="{9453E040-BBED-4EEE-A8B6-731BF6EAAD40}" dt="2025-03-20T12:06:50.055" v="56" actId="478"/>
          <ac:grpSpMkLst>
            <pc:docMk/>
            <pc:sldMk cId="2708236087" sldId="452"/>
            <ac:grpSpMk id="47" creationId="{00000000-0000-0000-0000-000000000000}"/>
          </ac:grpSpMkLst>
        </pc:grpChg>
        <pc:grpChg chg="del">
          <ac:chgData name="TAILLADE JUSTINE" userId="7689be7a-6074-46a5-a6a4-f2fd3e4f6393" providerId="ADAL" clId="{9453E040-BBED-4EEE-A8B6-731BF6EAAD40}" dt="2025-03-20T12:06:50.055" v="56" actId="478"/>
          <ac:grpSpMkLst>
            <pc:docMk/>
            <pc:sldMk cId="2708236087" sldId="452"/>
            <ac:grpSpMk id="58" creationId="{00000000-0000-0000-0000-000000000000}"/>
          </ac:grpSpMkLst>
        </pc:grpChg>
        <pc:picChg chg="add mod">
          <ac:chgData name="TAILLADE JUSTINE" userId="7689be7a-6074-46a5-a6a4-f2fd3e4f6393" providerId="ADAL" clId="{9453E040-BBED-4EEE-A8B6-731BF6EAAD40}" dt="2025-03-20T12:08:08.347" v="105" actId="962"/>
          <ac:picMkLst>
            <pc:docMk/>
            <pc:sldMk cId="2708236087" sldId="452"/>
            <ac:picMk id="3" creationId="{16DC2270-D05D-1668-54FF-20FBD34582DD}"/>
          </ac:picMkLst>
        </pc:picChg>
      </pc:sldChg>
      <pc:sldChg chg="addSp delSp modSp mod">
        <pc:chgData name="TAILLADE JUSTINE" userId="7689be7a-6074-46a5-a6a4-f2fd3e4f6393" providerId="ADAL" clId="{9453E040-BBED-4EEE-A8B6-731BF6EAAD40}" dt="2025-03-20T12:08:10.851" v="107" actId="27614"/>
        <pc:sldMkLst>
          <pc:docMk/>
          <pc:sldMk cId="1644402567" sldId="453"/>
        </pc:sldMkLst>
        <pc:spChg chg="del">
          <ac:chgData name="TAILLADE JUSTINE" userId="7689be7a-6074-46a5-a6a4-f2fd3e4f6393" providerId="ADAL" clId="{9453E040-BBED-4EEE-A8B6-731BF6EAAD40}" dt="2025-03-20T12:06:48.528" v="55" actId="478"/>
          <ac:spMkLst>
            <pc:docMk/>
            <pc:sldMk cId="1644402567" sldId="453"/>
            <ac:spMk id="19" creationId="{94B3A914-FA73-4881-9446-34B593E941DD}"/>
          </ac:spMkLst>
        </pc:spChg>
        <pc:spChg chg="del">
          <ac:chgData name="TAILLADE JUSTINE" userId="7689be7a-6074-46a5-a6a4-f2fd3e4f6393" providerId="ADAL" clId="{9453E040-BBED-4EEE-A8B6-731BF6EAAD40}" dt="2025-03-20T12:06:48.528" v="55" actId="478"/>
          <ac:spMkLst>
            <pc:docMk/>
            <pc:sldMk cId="1644402567" sldId="453"/>
            <ac:spMk id="20" creationId="{94B3A914-FA73-4881-9446-34B593E941DD}"/>
          </ac:spMkLst>
        </pc:spChg>
        <pc:spChg chg="del">
          <ac:chgData name="TAILLADE JUSTINE" userId="7689be7a-6074-46a5-a6a4-f2fd3e4f6393" providerId="ADAL" clId="{9453E040-BBED-4EEE-A8B6-731BF6EAAD40}" dt="2025-03-20T12:06:48.528" v="55" actId="478"/>
          <ac:spMkLst>
            <pc:docMk/>
            <pc:sldMk cId="1644402567" sldId="453"/>
            <ac:spMk id="21" creationId="{85F7834C-7202-4AE9-86F0-C7803D5691D2}"/>
          </ac:spMkLst>
        </pc:spChg>
        <pc:grpChg chg="del">
          <ac:chgData name="TAILLADE JUSTINE" userId="7689be7a-6074-46a5-a6a4-f2fd3e4f6393" providerId="ADAL" clId="{9453E040-BBED-4EEE-A8B6-731BF6EAAD40}" dt="2025-03-20T12:06:48.528" v="55" actId="478"/>
          <ac:grpSpMkLst>
            <pc:docMk/>
            <pc:sldMk cId="1644402567" sldId="453"/>
            <ac:grpSpMk id="46" creationId="{00000000-0000-0000-0000-000000000000}"/>
          </ac:grpSpMkLst>
        </pc:grpChg>
        <pc:grpChg chg="del">
          <ac:chgData name="TAILLADE JUSTINE" userId="7689be7a-6074-46a5-a6a4-f2fd3e4f6393" providerId="ADAL" clId="{9453E040-BBED-4EEE-A8B6-731BF6EAAD40}" dt="2025-03-20T12:06:48.528" v="55" actId="478"/>
          <ac:grpSpMkLst>
            <pc:docMk/>
            <pc:sldMk cId="1644402567" sldId="453"/>
            <ac:grpSpMk id="55" creationId="{00000000-0000-0000-0000-000000000000}"/>
          </ac:grpSpMkLst>
        </pc:grpChg>
        <pc:picChg chg="add mod">
          <ac:chgData name="TAILLADE JUSTINE" userId="7689be7a-6074-46a5-a6a4-f2fd3e4f6393" providerId="ADAL" clId="{9453E040-BBED-4EEE-A8B6-731BF6EAAD40}" dt="2025-03-20T12:08:10.851" v="107" actId="27614"/>
          <ac:picMkLst>
            <pc:docMk/>
            <pc:sldMk cId="1644402567" sldId="453"/>
            <ac:picMk id="3" creationId="{BF2CBCE1-540D-3A87-BB7B-E4C79CAD2F46}"/>
          </ac:picMkLst>
        </pc:picChg>
      </pc:sldChg>
      <pc:sldChg chg="addSp delSp modSp mod">
        <pc:chgData name="TAILLADE JUSTINE" userId="7689be7a-6074-46a5-a6a4-f2fd3e4f6393" providerId="ADAL" clId="{9453E040-BBED-4EEE-A8B6-731BF6EAAD40}" dt="2025-03-20T12:08:12.753" v="109" actId="27614"/>
        <pc:sldMkLst>
          <pc:docMk/>
          <pc:sldMk cId="1269363319" sldId="454"/>
        </pc:sldMkLst>
        <pc:spChg chg="del">
          <ac:chgData name="TAILLADE JUSTINE" userId="7689be7a-6074-46a5-a6a4-f2fd3e4f6393" providerId="ADAL" clId="{9453E040-BBED-4EEE-A8B6-731BF6EAAD40}" dt="2025-03-20T12:06:47.015" v="54" actId="478"/>
          <ac:spMkLst>
            <pc:docMk/>
            <pc:sldMk cId="1269363319" sldId="454"/>
            <ac:spMk id="16" creationId="{85F7834C-7202-4AE9-86F0-C7803D5691D2}"/>
          </ac:spMkLst>
        </pc:spChg>
        <pc:spChg chg="del">
          <ac:chgData name="TAILLADE JUSTINE" userId="7689be7a-6074-46a5-a6a4-f2fd3e4f6393" providerId="ADAL" clId="{9453E040-BBED-4EEE-A8B6-731BF6EAAD40}" dt="2025-03-20T12:06:47.015" v="54" actId="478"/>
          <ac:spMkLst>
            <pc:docMk/>
            <pc:sldMk cId="1269363319" sldId="454"/>
            <ac:spMk id="18" creationId="{94B3A914-FA73-4881-9446-34B593E941DD}"/>
          </ac:spMkLst>
        </pc:spChg>
        <pc:spChg chg="del">
          <ac:chgData name="TAILLADE JUSTINE" userId="7689be7a-6074-46a5-a6a4-f2fd3e4f6393" providerId="ADAL" clId="{9453E040-BBED-4EEE-A8B6-731BF6EAAD40}" dt="2025-03-20T12:06:47.015" v="54" actId="478"/>
          <ac:spMkLst>
            <pc:docMk/>
            <pc:sldMk cId="1269363319" sldId="454"/>
            <ac:spMk id="22" creationId="{94B3A914-FA73-4881-9446-34B593E941DD}"/>
          </ac:spMkLst>
        </pc:spChg>
        <pc:grpChg chg="del">
          <ac:chgData name="TAILLADE JUSTINE" userId="7689be7a-6074-46a5-a6a4-f2fd3e4f6393" providerId="ADAL" clId="{9453E040-BBED-4EEE-A8B6-731BF6EAAD40}" dt="2025-03-20T12:06:47.015" v="54" actId="478"/>
          <ac:grpSpMkLst>
            <pc:docMk/>
            <pc:sldMk cId="1269363319" sldId="454"/>
            <ac:grpSpMk id="42" creationId="{00000000-0000-0000-0000-000000000000}"/>
          </ac:grpSpMkLst>
        </pc:grpChg>
        <pc:grpChg chg="del">
          <ac:chgData name="TAILLADE JUSTINE" userId="7689be7a-6074-46a5-a6a4-f2fd3e4f6393" providerId="ADAL" clId="{9453E040-BBED-4EEE-A8B6-731BF6EAAD40}" dt="2025-03-20T12:06:47.015" v="54" actId="478"/>
          <ac:grpSpMkLst>
            <pc:docMk/>
            <pc:sldMk cId="1269363319" sldId="454"/>
            <ac:grpSpMk id="52" creationId="{00000000-0000-0000-0000-000000000000}"/>
          </ac:grpSpMkLst>
        </pc:grpChg>
        <pc:picChg chg="add mod">
          <ac:chgData name="TAILLADE JUSTINE" userId="7689be7a-6074-46a5-a6a4-f2fd3e4f6393" providerId="ADAL" clId="{9453E040-BBED-4EEE-A8B6-731BF6EAAD40}" dt="2025-03-20T12:08:12.753" v="109" actId="27614"/>
          <ac:picMkLst>
            <pc:docMk/>
            <pc:sldMk cId="1269363319" sldId="454"/>
            <ac:picMk id="3" creationId="{E4E3B2FB-4A32-127A-2F3A-74BBD7C9BE9B}"/>
          </ac:picMkLst>
        </pc:picChg>
      </pc:sldChg>
      <pc:sldChg chg="addSp delSp modSp mod">
        <pc:chgData name="TAILLADE JUSTINE" userId="7689be7a-6074-46a5-a6a4-f2fd3e4f6393" providerId="ADAL" clId="{9453E040-BBED-4EEE-A8B6-731BF6EAAD40}" dt="2025-03-20T12:08:17.045" v="112" actId="962"/>
        <pc:sldMkLst>
          <pc:docMk/>
          <pc:sldMk cId="2401495166" sldId="455"/>
        </pc:sldMkLst>
        <pc:spChg chg="del">
          <ac:chgData name="TAILLADE JUSTINE" userId="7689be7a-6074-46a5-a6a4-f2fd3e4f6393" providerId="ADAL" clId="{9453E040-BBED-4EEE-A8B6-731BF6EAAD40}" dt="2025-03-20T12:06:45.479" v="53" actId="478"/>
          <ac:spMkLst>
            <pc:docMk/>
            <pc:sldMk cId="2401495166" sldId="455"/>
            <ac:spMk id="15" creationId="{94B3A914-FA73-4881-9446-34B593E941DD}"/>
          </ac:spMkLst>
        </pc:spChg>
        <pc:spChg chg="del">
          <ac:chgData name="TAILLADE JUSTINE" userId="7689be7a-6074-46a5-a6a4-f2fd3e4f6393" providerId="ADAL" clId="{9453E040-BBED-4EEE-A8B6-731BF6EAAD40}" dt="2025-03-20T12:06:45.479" v="53" actId="478"/>
          <ac:spMkLst>
            <pc:docMk/>
            <pc:sldMk cId="2401495166" sldId="455"/>
            <ac:spMk id="16" creationId="{85F7834C-7202-4AE9-86F0-C7803D5691D2}"/>
          </ac:spMkLst>
        </pc:spChg>
        <pc:spChg chg="del">
          <ac:chgData name="TAILLADE JUSTINE" userId="7689be7a-6074-46a5-a6a4-f2fd3e4f6393" providerId="ADAL" clId="{9453E040-BBED-4EEE-A8B6-731BF6EAAD40}" dt="2025-03-20T12:06:45.479" v="53" actId="478"/>
          <ac:spMkLst>
            <pc:docMk/>
            <pc:sldMk cId="2401495166" sldId="455"/>
            <ac:spMk id="19" creationId="{94B3A914-FA73-4881-9446-34B593E941DD}"/>
          </ac:spMkLst>
        </pc:spChg>
        <pc:spChg chg="del">
          <ac:chgData name="TAILLADE JUSTINE" userId="7689be7a-6074-46a5-a6a4-f2fd3e4f6393" providerId="ADAL" clId="{9453E040-BBED-4EEE-A8B6-731BF6EAAD40}" dt="2025-03-20T12:06:45.479" v="53" actId="478"/>
          <ac:spMkLst>
            <pc:docMk/>
            <pc:sldMk cId="2401495166" sldId="455"/>
            <ac:spMk id="38" creationId="{00000000-0000-0000-0000-000000000000}"/>
          </ac:spMkLst>
        </pc:spChg>
        <pc:grpChg chg="del">
          <ac:chgData name="TAILLADE JUSTINE" userId="7689be7a-6074-46a5-a6a4-f2fd3e4f6393" providerId="ADAL" clId="{9453E040-BBED-4EEE-A8B6-731BF6EAAD40}" dt="2025-03-20T12:06:45.479" v="53" actId="478"/>
          <ac:grpSpMkLst>
            <pc:docMk/>
            <pc:sldMk cId="2401495166" sldId="455"/>
            <ac:grpSpMk id="30" creationId="{00000000-0000-0000-0000-000000000000}"/>
          </ac:grpSpMkLst>
        </pc:grpChg>
        <pc:picChg chg="add mod">
          <ac:chgData name="TAILLADE JUSTINE" userId="7689be7a-6074-46a5-a6a4-f2fd3e4f6393" providerId="ADAL" clId="{9453E040-BBED-4EEE-A8B6-731BF6EAAD40}" dt="2025-03-20T12:08:17.045" v="112" actId="962"/>
          <ac:picMkLst>
            <pc:docMk/>
            <pc:sldMk cId="2401495166" sldId="455"/>
            <ac:picMk id="3" creationId="{7BB2083B-6731-969D-3D76-1F1EBC9C163D}"/>
          </ac:picMkLst>
        </pc:picChg>
      </pc:sldChg>
      <pc:sldChg chg="addSp delSp modSp mod">
        <pc:chgData name="TAILLADE JUSTINE" userId="7689be7a-6074-46a5-a6a4-f2fd3e4f6393" providerId="ADAL" clId="{9453E040-BBED-4EEE-A8B6-731BF6EAAD40}" dt="2025-03-20T12:08:19.680" v="115" actId="962"/>
        <pc:sldMkLst>
          <pc:docMk/>
          <pc:sldMk cId="1367901106" sldId="456"/>
        </pc:sldMkLst>
        <pc:spChg chg="del">
          <ac:chgData name="TAILLADE JUSTINE" userId="7689be7a-6074-46a5-a6a4-f2fd3e4f6393" providerId="ADAL" clId="{9453E040-BBED-4EEE-A8B6-731BF6EAAD40}" dt="2025-03-20T12:06:43.896" v="52" actId="478"/>
          <ac:spMkLst>
            <pc:docMk/>
            <pc:sldMk cId="1367901106" sldId="456"/>
            <ac:spMk id="9" creationId="{85F7834C-7202-4AE9-86F0-C7803D5691D2}"/>
          </ac:spMkLst>
        </pc:spChg>
        <pc:spChg chg="del">
          <ac:chgData name="TAILLADE JUSTINE" userId="7689be7a-6074-46a5-a6a4-f2fd3e4f6393" providerId="ADAL" clId="{9453E040-BBED-4EEE-A8B6-731BF6EAAD40}" dt="2025-03-20T12:06:43.896" v="52" actId="478"/>
          <ac:spMkLst>
            <pc:docMk/>
            <pc:sldMk cId="1367901106" sldId="456"/>
            <ac:spMk id="20" creationId="{00000000-0000-0000-0000-000000000000}"/>
          </ac:spMkLst>
        </pc:spChg>
        <pc:spChg chg="del">
          <ac:chgData name="TAILLADE JUSTINE" userId="7689be7a-6074-46a5-a6a4-f2fd3e4f6393" providerId="ADAL" clId="{9453E040-BBED-4EEE-A8B6-731BF6EAAD40}" dt="2025-03-20T12:06:43.896" v="52" actId="478"/>
          <ac:spMkLst>
            <pc:docMk/>
            <pc:sldMk cId="1367901106" sldId="456"/>
            <ac:spMk id="21" creationId="{00000000-0000-0000-0000-000000000000}"/>
          </ac:spMkLst>
        </pc:spChg>
        <pc:spChg chg="del">
          <ac:chgData name="TAILLADE JUSTINE" userId="7689be7a-6074-46a5-a6a4-f2fd3e4f6393" providerId="ADAL" clId="{9453E040-BBED-4EEE-A8B6-731BF6EAAD40}" dt="2025-03-20T12:06:43.896" v="52" actId="478"/>
          <ac:spMkLst>
            <pc:docMk/>
            <pc:sldMk cId="1367901106" sldId="456"/>
            <ac:spMk id="22" creationId="{94B3A914-FA73-4881-9446-34B593E941DD}"/>
          </ac:spMkLst>
        </pc:spChg>
        <pc:spChg chg="del">
          <ac:chgData name="TAILLADE JUSTINE" userId="7689be7a-6074-46a5-a6a4-f2fd3e4f6393" providerId="ADAL" clId="{9453E040-BBED-4EEE-A8B6-731BF6EAAD40}" dt="2025-03-20T12:06:43.896" v="52" actId="478"/>
          <ac:spMkLst>
            <pc:docMk/>
            <pc:sldMk cId="1367901106" sldId="456"/>
            <ac:spMk id="23" creationId="{94B3A914-FA73-4881-9446-34B593E941DD}"/>
          </ac:spMkLst>
        </pc:spChg>
        <pc:picChg chg="add mod">
          <ac:chgData name="TAILLADE JUSTINE" userId="7689be7a-6074-46a5-a6a4-f2fd3e4f6393" providerId="ADAL" clId="{9453E040-BBED-4EEE-A8B6-731BF6EAAD40}" dt="2025-03-20T12:08:19.680" v="115" actId="962"/>
          <ac:picMkLst>
            <pc:docMk/>
            <pc:sldMk cId="1367901106" sldId="456"/>
            <ac:picMk id="3" creationId="{224575C5-0AA4-D314-12CB-EF45249DD2CB}"/>
          </ac:picMkLst>
        </pc:picChg>
      </pc:sldChg>
      <pc:sldChg chg="addSp delSp modSp mod">
        <pc:chgData name="TAILLADE JUSTINE" userId="7689be7a-6074-46a5-a6a4-f2fd3e4f6393" providerId="ADAL" clId="{9453E040-BBED-4EEE-A8B6-731BF6EAAD40}" dt="2025-03-20T12:08:28.121" v="120" actId="27614"/>
        <pc:sldMkLst>
          <pc:docMk/>
          <pc:sldMk cId="3520681341" sldId="457"/>
        </pc:sldMkLst>
        <pc:spChg chg="del">
          <ac:chgData name="TAILLADE JUSTINE" userId="7689be7a-6074-46a5-a6a4-f2fd3e4f6393" providerId="ADAL" clId="{9453E040-BBED-4EEE-A8B6-731BF6EAAD40}" dt="2025-03-20T12:06:40.311" v="50" actId="478"/>
          <ac:spMkLst>
            <pc:docMk/>
            <pc:sldMk cId="3520681341" sldId="457"/>
            <ac:spMk id="15" creationId="{85F7834C-7202-4AE9-86F0-C7803D5691D2}"/>
          </ac:spMkLst>
        </pc:spChg>
        <pc:grpChg chg="del">
          <ac:chgData name="TAILLADE JUSTINE" userId="7689be7a-6074-46a5-a6a4-f2fd3e4f6393" providerId="ADAL" clId="{9453E040-BBED-4EEE-A8B6-731BF6EAAD40}" dt="2025-03-20T12:06:40.311" v="50" actId="478"/>
          <ac:grpSpMkLst>
            <pc:docMk/>
            <pc:sldMk cId="3520681341" sldId="457"/>
            <ac:grpSpMk id="2" creationId="{00000000-0000-0000-0000-000000000000}"/>
          </ac:grpSpMkLst>
        </pc:grpChg>
        <pc:picChg chg="add mod">
          <ac:chgData name="TAILLADE JUSTINE" userId="7689be7a-6074-46a5-a6a4-f2fd3e4f6393" providerId="ADAL" clId="{9453E040-BBED-4EEE-A8B6-731BF6EAAD40}" dt="2025-03-20T12:08:28.121" v="120" actId="27614"/>
          <ac:picMkLst>
            <pc:docMk/>
            <pc:sldMk cId="3520681341" sldId="457"/>
            <ac:picMk id="4" creationId="{8183EA27-D050-FD39-90B7-A31AC3F54522}"/>
          </ac:picMkLst>
        </pc:picChg>
        <pc:cxnChg chg="del">
          <ac:chgData name="TAILLADE JUSTINE" userId="7689be7a-6074-46a5-a6a4-f2fd3e4f6393" providerId="ADAL" clId="{9453E040-BBED-4EEE-A8B6-731BF6EAAD40}" dt="2025-03-20T12:06:40.311" v="50" actId="478"/>
          <ac:cxnSpMkLst>
            <pc:docMk/>
            <pc:sldMk cId="3520681341" sldId="457"/>
            <ac:cxnSpMk id="11" creationId="{00000000-0000-0000-0000-000000000000}"/>
          </ac:cxnSpMkLst>
        </pc:cxnChg>
      </pc:sldChg>
      <pc:sldChg chg="addSp delSp modSp mod">
        <pc:chgData name="TAILLADE JUSTINE" userId="7689be7a-6074-46a5-a6a4-f2fd3e4f6393" providerId="ADAL" clId="{9453E040-BBED-4EEE-A8B6-731BF6EAAD40}" dt="2025-03-20T12:08:30.725" v="123" actId="962"/>
        <pc:sldMkLst>
          <pc:docMk/>
          <pc:sldMk cId="2835262095" sldId="458"/>
        </pc:sldMkLst>
        <pc:spChg chg="del">
          <ac:chgData name="TAILLADE JUSTINE" userId="7689be7a-6074-46a5-a6a4-f2fd3e4f6393" providerId="ADAL" clId="{9453E040-BBED-4EEE-A8B6-731BF6EAAD40}" dt="2025-03-20T12:06:38.471" v="49" actId="478"/>
          <ac:spMkLst>
            <pc:docMk/>
            <pc:sldMk cId="2835262095" sldId="458"/>
            <ac:spMk id="14" creationId="{85F7834C-7202-4AE9-86F0-C7803D5691D2}"/>
          </ac:spMkLst>
        </pc:spChg>
        <pc:spChg chg="del">
          <ac:chgData name="TAILLADE JUSTINE" userId="7689be7a-6074-46a5-a6a4-f2fd3e4f6393" providerId="ADAL" clId="{9453E040-BBED-4EEE-A8B6-731BF6EAAD40}" dt="2025-03-20T12:06:38.471" v="49" actId="478"/>
          <ac:spMkLst>
            <pc:docMk/>
            <pc:sldMk cId="2835262095" sldId="458"/>
            <ac:spMk id="15" creationId="{5EE11641-94B7-4166-98E7-FF1AF5239632}"/>
          </ac:spMkLst>
        </pc:spChg>
        <pc:grpChg chg="del">
          <ac:chgData name="TAILLADE JUSTINE" userId="7689be7a-6074-46a5-a6a4-f2fd3e4f6393" providerId="ADAL" clId="{9453E040-BBED-4EEE-A8B6-731BF6EAAD40}" dt="2025-03-20T12:06:38.471" v="49" actId="478"/>
          <ac:grpSpMkLst>
            <pc:docMk/>
            <pc:sldMk cId="2835262095" sldId="458"/>
            <ac:grpSpMk id="16" creationId="{00000000-0000-0000-0000-000000000000}"/>
          </ac:grpSpMkLst>
        </pc:grpChg>
        <pc:picChg chg="add mod">
          <ac:chgData name="TAILLADE JUSTINE" userId="7689be7a-6074-46a5-a6a4-f2fd3e4f6393" providerId="ADAL" clId="{9453E040-BBED-4EEE-A8B6-731BF6EAAD40}" dt="2025-03-20T12:08:30.725" v="123" actId="962"/>
          <ac:picMkLst>
            <pc:docMk/>
            <pc:sldMk cId="2835262095" sldId="458"/>
            <ac:picMk id="3" creationId="{B9CBCA0D-F82D-7132-A2E8-913FC2B34F24}"/>
          </ac:picMkLst>
        </pc:picChg>
      </pc:sldChg>
      <pc:sldChg chg="addSp delSp modSp mod">
        <pc:chgData name="TAILLADE JUSTINE" userId="7689be7a-6074-46a5-a6a4-f2fd3e4f6393" providerId="ADAL" clId="{9453E040-BBED-4EEE-A8B6-731BF6EAAD40}" dt="2025-03-20T12:08:32.911" v="126" actId="962"/>
        <pc:sldMkLst>
          <pc:docMk/>
          <pc:sldMk cId="1226864014" sldId="459"/>
        </pc:sldMkLst>
        <pc:spChg chg="del">
          <ac:chgData name="TAILLADE JUSTINE" userId="7689be7a-6074-46a5-a6a4-f2fd3e4f6393" providerId="ADAL" clId="{9453E040-BBED-4EEE-A8B6-731BF6EAAD40}" dt="2025-03-20T12:06:36.615" v="48" actId="478"/>
          <ac:spMkLst>
            <pc:docMk/>
            <pc:sldMk cId="1226864014" sldId="459"/>
            <ac:spMk id="14" creationId="{85F7834C-7202-4AE9-86F0-C7803D5691D2}"/>
          </ac:spMkLst>
        </pc:spChg>
        <pc:spChg chg="del">
          <ac:chgData name="TAILLADE JUSTINE" userId="7689be7a-6074-46a5-a6a4-f2fd3e4f6393" providerId="ADAL" clId="{9453E040-BBED-4EEE-A8B6-731BF6EAAD40}" dt="2025-03-20T12:06:36.615" v="48" actId="478"/>
          <ac:spMkLst>
            <pc:docMk/>
            <pc:sldMk cId="1226864014" sldId="459"/>
            <ac:spMk id="15" creationId="{5EE11641-94B7-4166-98E7-FF1AF5239632}"/>
          </ac:spMkLst>
        </pc:spChg>
        <pc:grpChg chg="del">
          <ac:chgData name="TAILLADE JUSTINE" userId="7689be7a-6074-46a5-a6a4-f2fd3e4f6393" providerId="ADAL" clId="{9453E040-BBED-4EEE-A8B6-731BF6EAAD40}" dt="2025-03-20T12:06:36.615" v="48" actId="478"/>
          <ac:grpSpMkLst>
            <pc:docMk/>
            <pc:sldMk cId="1226864014" sldId="459"/>
            <ac:grpSpMk id="2" creationId="{00000000-0000-0000-0000-000000000000}"/>
          </ac:grpSpMkLst>
        </pc:grpChg>
        <pc:picChg chg="add mod">
          <ac:chgData name="TAILLADE JUSTINE" userId="7689be7a-6074-46a5-a6a4-f2fd3e4f6393" providerId="ADAL" clId="{9453E040-BBED-4EEE-A8B6-731BF6EAAD40}" dt="2025-03-20T12:08:32.911" v="126" actId="962"/>
          <ac:picMkLst>
            <pc:docMk/>
            <pc:sldMk cId="1226864014" sldId="459"/>
            <ac:picMk id="4" creationId="{39B9A224-5544-3ACE-BC09-9548BA413C21}"/>
          </ac:picMkLst>
        </pc:picChg>
      </pc:sldChg>
      <pc:sldChg chg="addSp delSp modSp mod">
        <pc:chgData name="TAILLADE JUSTINE" userId="7689be7a-6074-46a5-a6a4-f2fd3e4f6393" providerId="ADAL" clId="{9453E040-BBED-4EEE-A8B6-731BF6EAAD40}" dt="2025-03-20T12:08:35.318" v="129" actId="962"/>
        <pc:sldMkLst>
          <pc:docMk/>
          <pc:sldMk cId="3082435685" sldId="460"/>
        </pc:sldMkLst>
        <pc:spChg chg="del">
          <ac:chgData name="TAILLADE JUSTINE" userId="7689be7a-6074-46a5-a6a4-f2fd3e4f6393" providerId="ADAL" clId="{9453E040-BBED-4EEE-A8B6-731BF6EAAD40}" dt="2025-03-20T12:06:34.567" v="47" actId="478"/>
          <ac:spMkLst>
            <pc:docMk/>
            <pc:sldMk cId="3082435685" sldId="460"/>
            <ac:spMk id="2" creationId="{85F7834C-7202-4AE9-86F0-C7803D5691D2}"/>
          </ac:spMkLst>
        </pc:spChg>
        <pc:spChg chg="del">
          <ac:chgData name="TAILLADE JUSTINE" userId="7689be7a-6074-46a5-a6a4-f2fd3e4f6393" providerId="ADAL" clId="{9453E040-BBED-4EEE-A8B6-731BF6EAAD40}" dt="2025-03-20T12:06:34.567" v="47" actId="478"/>
          <ac:spMkLst>
            <pc:docMk/>
            <pc:sldMk cId="3082435685" sldId="460"/>
            <ac:spMk id="12" creationId="{00000000-0000-0000-0000-000000000000}"/>
          </ac:spMkLst>
        </pc:spChg>
        <pc:spChg chg="del">
          <ac:chgData name="TAILLADE JUSTINE" userId="7689be7a-6074-46a5-a6a4-f2fd3e4f6393" providerId="ADAL" clId="{9453E040-BBED-4EEE-A8B6-731BF6EAAD40}" dt="2025-03-20T12:06:34.567" v="47" actId="478"/>
          <ac:spMkLst>
            <pc:docMk/>
            <pc:sldMk cId="3082435685" sldId="460"/>
            <ac:spMk id="13" creationId="{5EE11641-94B7-4166-98E7-FF1AF5239632}"/>
          </ac:spMkLst>
        </pc:spChg>
        <pc:grpChg chg="del">
          <ac:chgData name="TAILLADE JUSTINE" userId="7689be7a-6074-46a5-a6a4-f2fd3e4f6393" providerId="ADAL" clId="{9453E040-BBED-4EEE-A8B6-731BF6EAAD40}" dt="2025-03-20T12:06:34.567" v="47" actId="478"/>
          <ac:grpSpMkLst>
            <pc:docMk/>
            <pc:sldMk cId="3082435685" sldId="460"/>
            <ac:grpSpMk id="14" creationId="{00000000-0000-0000-0000-000000000000}"/>
          </ac:grpSpMkLst>
        </pc:grpChg>
        <pc:picChg chg="add mod">
          <ac:chgData name="TAILLADE JUSTINE" userId="7689be7a-6074-46a5-a6a4-f2fd3e4f6393" providerId="ADAL" clId="{9453E040-BBED-4EEE-A8B6-731BF6EAAD40}" dt="2025-03-20T12:08:35.318" v="129" actId="962"/>
          <ac:picMkLst>
            <pc:docMk/>
            <pc:sldMk cId="3082435685" sldId="460"/>
            <ac:picMk id="4" creationId="{18C3D400-20E2-9D58-9A84-82D0F688691E}"/>
          </ac:picMkLst>
        </pc:picChg>
      </pc:sldChg>
      <pc:sldChg chg="addSp delSp modSp mod modNotesTx">
        <pc:chgData name="TAILLADE JUSTINE" userId="7689be7a-6074-46a5-a6a4-f2fd3e4f6393" providerId="ADAL" clId="{9453E040-BBED-4EEE-A8B6-731BF6EAAD40}" dt="2025-03-21T09:32:10.934" v="229" actId="6549"/>
        <pc:sldMkLst>
          <pc:docMk/>
          <pc:sldMk cId="4221547684" sldId="470"/>
        </pc:sldMkLst>
        <pc:spChg chg="del">
          <ac:chgData name="TAILLADE JUSTINE" userId="7689be7a-6074-46a5-a6a4-f2fd3e4f6393" providerId="ADAL" clId="{9453E040-BBED-4EEE-A8B6-731BF6EAAD40}" dt="2025-03-20T12:06:15.342" v="36" actId="478"/>
          <ac:spMkLst>
            <pc:docMk/>
            <pc:sldMk cId="4221547684" sldId="470"/>
            <ac:spMk id="8" creationId="{85F7834C-7202-4AE9-86F0-C7803D5691D2}"/>
          </ac:spMkLst>
        </pc:spChg>
        <pc:spChg chg="del">
          <ac:chgData name="TAILLADE JUSTINE" userId="7689be7a-6074-46a5-a6a4-f2fd3e4f6393" providerId="ADAL" clId="{9453E040-BBED-4EEE-A8B6-731BF6EAAD40}" dt="2025-03-20T12:06:15.342" v="36" actId="478"/>
          <ac:spMkLst>
            <pc:docMk/>
            <pc:sldMk cId="4221547684" sldId="470"/>
            <ac:spMk id="9" creationId="{12873FA0-BF1D-4240-9021-0BA05C6BB110}"/>
          </ac:spMkLst>
        </pc:spChg>
        <pc:picChg chg="add mod">
          <ac:chgData name="TAILLADE JUSTINE" userId="7689be7a-6074-46a5-a6a4-f2fd3e4f6393" providerId="ADAL" clId="{9453E040-BBED-4EEE-A8B6-731BF6EAAD40}" dt="2025-03-20T12:09:06.332" v="161" actId="962"/>
          <ac:picMkLst>
            <pc:docMk/>
            <pc:sldMk cId="4221547684" sldId="470"/>
            <ac:picMk id="3" creationId="{E6A2CA5A-C5BA-1286-EB78-E6C65F815B6B}"/>
          </ac:picMkLst>
        </pc:picChg>
      </pc:sldChg>
      <pc:sldChg chg="addSp delSp modSp mod modNotesTx">
        <pc:chgData name="TAILLADE JUSTINE" userId="7689be7a-6074-46a5-a6a4-f2fd3e4f6393" providerId="ADAL" clId="{9453E040-BBED-4EEE-A8B6-731BF6EAAD40}" dt="2025-03-21T09:32:17.981" v="230" actId="6549"/>
        <pc:sldMkLst>
          <pc:docMk/>
          <pc:sldMk cId="1878195125" sldId="471"/>
        </pc:sldMkLst>
        <pc:spChg chg="del">
          <ac:chgData name="TAILLADE JUSTINE" userId="7689be7a-6074-46a5-a6a4-f2fd3e4f6393" providerId="ADAL" clId="{9453E040-BBED-4EEE-A8B6-731BF6EAAD40}" dt="2025-03-20T12:06:13.751" v="35" actId="478"/>
          <ac:spMkLst>
            <pc:docMk/>
            <pc:sldMk cId="1878195125" sldId="471"/>
            <ac:spMk id="15" creationId="{85F7834C-7202-4AE9-86F0-C7803D5691D2}"/>
          </ac:spMkLst>
        </pc:spChg>
        <pc:spChg chg="del">
          <ac:chgData name="TAILLADE JUSTINE" userId="7689be7a-6074-46a5-a6a4-f2fd3e4f6393" providerId="ADAL" clId="{9453E040-BBED-4EEE-A8B6-731BF6EAAD40}" dt="2025-03-20T12:06:13.751" v="35" actId="478"/>
          <ac:spMkLst>
            <pc:docMk/>
            <pc:sldMk cId="1878195125" sldId="471"/>
            <ac:spMk id="22" creationId="{00000000-0000-0000-0000-000000000000}"/>
          </ac:spMkLst>
        </pc:spChg>
        <pc:spChg chg="del">
          <ac:chgData name="TAILLADE JUSTINE" userId="7689be7a-6074-46a5-a6a4-f2fd3e4f6393" providerId="ADAL" clId="{9453E040-BBED-4EEE-A8B6-731BF6EAAD40}" dt="2025-03-20T12:06:13.751" v="35" actId="478"/>
          <ac:spMkLst>
            <pc:docMk/>
            <pc:sldMk cId="1878195125" sldId="471"/>
            <ac:spMk id="23" creationId="{00000000-0000-0000-0000-000000000000}"/>
          </ac:spMkLst>
        </pc:spChg>
        <pc:spChg chg="del">
          <ac:chgData name="TAILLADE JUSTINE" userId="7689be7a-6074-46a5-a6a4-f2fd3e4f6393" providerId="ADAL" clId="{9453E040-BBED-4EEE-A8B6-731BF6EAAD40}" dt="2025-03-20T12:06:13.751" v="35" actId="478"/>
          <ac:spMkLst>
            <pc:docMk/>
            <pc:sldMk cId="1878195125" sldId="471"/>
            <ac:spMk id="24" creationId="{00000000-0000-0000-0000-000000000000}"/>
          </ac:spMkLst>
        </pc:spChg>
        <pc:picChg chg="add mod">
          <ac:chgData name="TAILLADE JUSTINE" userId="7689be7a-6074-46a5-a6a4-f2fd3e4f6393" providerId="ADAL" clId="{9453E040-BBED-4EEE-A8B6-731BF6EAAD40}" dt="2025-03-20T12:09:08.527" v="164" actId="962"/>
          <ac:picMkLst>
            <pc:docMk/>
            <pc:sldMk cId="1878195125" sldId="471"/>
            <ac:picMk id="3" creationId="{6009096B-C177-6D8D-F90B-A25E76CCA071}"/>
          </ac:picMkLst>
        </pc:picChg>
      </pc:sldChg>
      <pc:sldChg chg="addSp delSp modSp mod modNotesTx">
        <pc:chgData name="TAILLADE JUSTINE" userId="7689be7a-6074-46a5-a6a4-f2fd3e4f6393" providerId="ADAL" clId="{9453E040-BBED-4EEE-A8B6-731BF6EAAD40}" dt="2025-03-21T09:32:24.436" v="231" actId="6549"/>
        <pc:sldMkLst>
          <pc:docMk/>
          <pc:sldMk cId="198575971" sldId="474"/>
        </pc:sldMkLst>
        <pc:spChg chg="del">
          <ac:chgData name="TAILLADE JUSTINE" userId="7689be7a-6074-46a5-a6a4-f2fd3e4f6393" providerId="ADAL" clId="{9453E040-BBED-4EEE-A8B6-731BF6EAAD40}" dt="2025-03-20T12:06:11.791" v="34" actId="478"/>
          <ac:spMkLst>
            <pc:docMk/>
            <pc:sldMk cId="198575971" sldId="474"/>
            <ac:spMk id="12" creationId="{85F7834C-7202-4AE9-86F0-C7803D5691D2}"/>
          </ac:spMkLst>
        </pc:spChg>
        <pc:spChg chg="del">
          <ac:chgData name="TAILLADE JUSTINE" userId="7689be7a-6074-46a5-a6a4-f2fd3e4f6393" providerId="ADAL" clId="{9453E040-BBED-4EEE-A8B6-731BF6EAAD40}" dt="2025-03-20T12:06:11.791" v="34" actId="478"/>
          <ac:spMkLst>
            <pc:docMk/>
            <pc:sldMk cId="198575971" sldId="474"/>
            <ac:spMk id="32" creationId="{00000000-0000-0000-0000-000000000000}"/>
          </ac:spMkLst>
        </pc:spChg>
        <pc:grpChg chg="del">
          <ac:chgData name="TAILLADE JUSTINE" userId="7689be7a-6074-46a5-a6a4-f2fd3e4f6393" providerId="ADAL" clId="{9453E040-BBED-4EEE-A8B6-731BF6EAAD40}" dt="2025-03-20T12:06:11.791" v="34" actId="478"/>
          <ac:grpSpMkLst>
            <pc:docMk/>
            <pc:sldMk cId="198575971" sldId="474"/>
            <ac:grpSpMk id="33" creationId="{00000000-0000-0000-0000-000000000000}"/>
          </ac:grpSpMkLst>
        </pc:grpChg>
        <pc:picChg chg="add mod">
          <ac:chgData name="TAILLADE JUSTINE" userId="7689be7a-6074-46a5-a6a4-f2fd3e4f6393" providerId="ADAL" clId="{9453E040-BBED-4EEE-A8B6-731BF6EAAD40}" dt="2025-03-20T12:09:12.615" v="167" actId="962"/>
          <ac:picMkLst>
            <pc:docMk/>
            <pc:sldMk cId="198575971" sldId="474"/>
            <ac:picMk id="4" creationId="{64264E6B-CC4F-0028-CCB2-D3830F1D692E}"/>
          </ac:picMkLst>
        </pc:picChg>
        <pc:cxnChg chg="del">
          <ac:chgData name="TAILLADE JUSTINE" userId="7689be7a-6074-46a5-a6a4-f2fd3e4f6393" providerId="ADAL" clId="{9453E040-BBED-4EEE-A8B6-731BF6EAAD40}" dt="2025-03-20T12:06:11.791" v="34" actId="478"/>
          <ac:cxnSpMkLst>
            <pc:docMk/>
            <pc:sldMk cId="198575971" sldId="474"/>
            <ac:cxnSpMk id="2" creationId="{942B88EF-56C0-509A-CECB-5833CE84F630}"/>
          </ac:cxnSpMkLst>
        </pc:cxnChg>
      </pc:sldChg>
      <pc:sldChg chg="addSp delSp modSp mod modNotesTx">
        <pc:chgData name="TAILLADE JUSTINE" userId="7689be7a-6074-46a5-a6a4-f2fd3e4f6393" providerId="ADAL" clId="{9453E040-BBED-4EEE-A8B6-731BF6EAAD40}" dt="2025-03-21T09:32:33.604" v="233" actId="6549"/>
        <pc:sldMkLst>
          <pc:docMk/>
          <pc:sldMk cId="2261937379" sldId="476"/>
        </pc:sldMkLst>
        <pc:spChg chg="del">
          <ac:chgData name="TAILLADE JUSTINE" userId="7689be7a-6074-46a5-a6a4-f2fd3e4f6393" providerId="ADAL" clId="{9453E040-BBED-4EEE-A8B6-731BF6EAAD40}" dt="2025-03-20T12:06:10.231" v="33" actId="478"/>
          <ac:spMkLst>
            <pc:docMk/>
            <pc:sldMk cId="2261937379" sldId="476"/>
            <ac:spMk id="10" creationId="{85F7834C-7202-4AE9-86F0-C7803D5691D2}"/>
          </ac:spMkLst>
        </pc:spChg>
        <pc:spChg chg="del">
          <ac:chgData name="TAILLADE JUSTINE" userId="7689be7a-6074-46a5-a6a4-f2fd3e4f6393" providerId="ADAL" clId="{9453E040-BBED-4EEE-A8B6-731BF6EAAD40}" dt="2025-03-20T12:06:10.231" v="33" actId="478"/>
          <ac:spMkLst>
            <pc:docMk/>
            <pc:sldMk cId="2261937379" sldId="476"/>
            <ac:spMk id="23" creationId="{5EE11641-94B7-4166-98E7-FF1AF5239632}"/>
          </ac:spMkLst>
        </pc:spChg>
        <pc:grpChg chg="del">
          <ac:chgData name="TAILLADE JUSTINE" userId="7689be7a-6074-46a5-a6a4-f2fd3e4f6393" providerId="ADAL" clId="{9453E040-BBED-4EEE-A8B6-731BF6EAAD40}" dt="2025-03-20T12:06:10.231" v="33" actId="478"/>
          <ac:grpSpMkLst>
            <pc:docMk/>
            <pc:sldMk cId="2261937379" sldId="476"/>
            <ac:grpSpMk id="3" creationId="{00000000-0000-0000-0000-000000000000}"/>
          </ac:grpSpMkLst>
        </pc:grpChg>
        <pc:picChg chg="add mod">
          <ac:chgData name="TAILLADE JUSTINE" userId="7689be7a-6074-46a5-a6a4-f2fd3e4f6393" providerId="ADAL" clId="{9453E040-BBED-4EEE-A8B6-731BF6EAAD40}" dt="2025-03-20T12:09:14.795" v="170" actId="962"/>
          <ac:picMkLst>
            <pc:docMk/>
            <pc:sldMk cId="2261937379" sldId="476"/>
            <ac:picMk id="5" creationId="{2DC7350A-2F4C-F7EF-82B2-233343294ADC}"/>
          </ac:picMkLst>
        </pc:picChg>
        <pc:cxnChg chg="del">
          <ac:chgData name="TAILLADE JUSTINE" userId="7689be7a-6074-46a5-a6a4-f2fd3e4f6393" providerId="ADAL" clId="{9453E040-BBED-4EEE-A8B6-731BF6EAAD40}" dt="2025-03-20T12:06:10.231" v="33" actId="478"/>
          <ac:cxnSpMkLst>
            <pc:docMk/>
            <pc:sldMk cId="2261937379" sldId="476"/>
            <ac:cxnSpMk id="2" creationId="{B8B8AC6A-1DBB-4B6A-9F8A-FA7FC84FDF0D}"/>
          </ac:cxnSpMkLst>
        </pc:cxnChg>
      </pc:sldChg>
      <pc:sldChg chg="addSp delSp modSp mod">
        <pc:chgData name="TAILLADE JUSTINE" userId="7689be7a-6074-46a5-a6a4-f2fd3e4f6393" providerId="ADAL" clId="{9453E040-BBED-4EEE-A8B6-731BF6EAAD40}" dt="2025-03-20T12:09:26.730" v="173" actId="962"/>
        <pc:sldMkLst>
          <pc:docMk/>
          <pc:sldMk cId="3936254408" sldId="478"/>
        </pc:sldMkLst>
        <pc:spChg chg="del">
          <ac:chgData name="TAILLADE JUSTINE" userId="7689be7a-6074-46a5-a6a4-f2fd3e4f6393" providerId="ADAL" clId="{9453E040-BBED-4EEE-A8B6-731BF6EAAD40}" dt="2025-03-20T12:06:08.239" v="32" actId="478"/>
          <ac:spMkLst>
            <pc:docMk/>
            <pc:sldMk cId="3936254408" sldId="478"/>
            <ac:spMk id="11" creationId="{85F7834C-7202-4AE9-86F0-C7803D5691D2}"/>
          </ac:spMkLst>
        </pc:spChg>
        <pc:spChg chg="del">
          <ac:chgData name="TAILLADE JUSTINE" userId="7689be7a-6074-46a5-a6a4-f2fd3e4f6393" providerId="ADAL" clId="{9453E040-BBED-4EEE-A8B6-731BF6EAAD40}" dt="2025-03-20T12:06:08.239" v="32" actId="478"/>
          <ac:spMkLst>
            <pc:docMk/>
            <pc:sldMk cId="3936254408" sldId="478"/>
            <ac:spMk id="23" creationId="{5EE11641-94B7-4166-98E7-FF1AF5239632}"/>
          </ac:spMkLst>
        </pc:spChg>
        <pc:grpChg chg="del">
          <ac:chgData name="TAILLADE JUSTINE" userId="7689be7a-6074-46a5-a6a4-f2fd3e4f6393" providerId="ADAL" clId="{9453E040-BBED-4EEE-A8B6-731BF6EAAD40}" dt="2025-03-20T12:06:08.239" v="32" actId="478"/>
          <ac:grpSpMkLst>
            <pc:docMk/>
            <pc:sldMk cId="3936254408" sldId="478"/>
            <ac:grpSpMk id="24" creationId="{00000000-0000-0000-0000-000000000000}"/>
          </ac:grpSpMkLst>
        </pc:grpChg>
        <pc:picChg chg="add mod">
          <ac:chgData name="TAILLADE JUSTINE" userId="7689be7a-6074-46a5-a6a4-f2fd3e4f6393" providerId="ADAL" clId="{9453E040-BBED-4EEE-A8B6-731BF6EAAD40}" dt="2025-03-20T12:09:26.730" v="173" actId="962"/>
          <ac:picMkLst>
            <pc:docMk/>
            <pc:sldMk cId="3936254408" sldId="478"/>
            <ac:picMk id="3" creationId="{6A6C155D-ED67-57BF-567A-11E6D852C0D0}"/>
          </ac:picMkLst>
        </pc:picChg>
      </pc:sldChg>
      <pc:sldChg chg="addSp delSp modSp mod">
        <pc:chgData name="TAILLADE JUSTINE" userId="7689be7a-6074-46a5-a6a4-f2fd3e4f6393" providerId="ADAL" clId="{9453E040-BBED-4EEE-A8B6-731BF6EAAD40}" dt="2025-03-20T12:09:36.001" v="176" actId="962"/>
        <pc:sldMkLst>
          <pc:docMk/>
          <pc:sldMk cId="3621635180" sldId="479"/>
        </pc:sldMkLst>
        <pc:spChg chg="del">
          <ac:chgData name="TAILLADE JUSTINE" userId="7689be7a-6074-46a5-a6a4-f2fd3e4f6393" providerId="ADAL" clId="{9453E040-BBED-4EEE-A8B6-731BF6EAAD40}" dt="2025-03-20T12:06:05.590" v="31" actId="478"/>
          <ac:spMkLst>
            <pc:docMk/>
            <pc:sldMk cId="3621635180" sldId="479"/>
            <ac:spMk id="10" creationId="{85F7834C-7202-4AE9-86F0-C7803D5691D2}"/>
          </ac:spMkLst>
        </pc:spChg>
        <pc:spChg chg="del">
          <ac:chgData name="TAILLADE JUSTINE" userId="7689be7a-6074-46a5-a6a4-f2fd3e4f6393" providerId="ADAL" clId="{9453E040-BBED-4EEE-A8B6-731BF6EAAD40}" dt="2025-03-20T12:06:05.590" v="31" actId="478"/>
          <ac:spMkLst>
            <pc:docMk/>
            <pc:sldMk cId="3621635180" sldId="479"/>
            <ac:spMk id="12" creationId="{5EE11641-94B7-4166-98E7-FF1AF5239632}"/>
          </ac:spMkLst>
        </pc:spChg>
        <pc:spChg chg="del">
          <ac:chgData name="TAILLADE JUSTINE" userId="7689be7a-6074-46a5-a6a4-f2fd3e4f6393" providerId="ADAL" clId="{9453E040-BBED-4EEE-A8B6-731BF6EAAD40}" dt="2025-03-20T12:06:05.590" v="31" actId="478"/>
          <ac:spMkLst>
            <pc:docMk/>
            <pc:sldMk cId="3621635180" sldId="479"/>
            <ac:spMk id="13" creationId="{00000000-0000-0000-0000-000000000000}"/>
          </ac:spMkLst>
        </pc:spChg>
        <pc:grpChg chg="del">
          <ac:chgData name="TAILLADE JUSTINE" userId="7689be7a-6074-46a5-a6a4-f2fd3e4f6393" providerId="ADAL" clId="{9453E040-BBED-4EEE-A8B6-731BF6EAAD40}" dt="2025-03-20T12:06:05.590" v="31" actId="478"/>
          <ac:grpSpMkLst>
            <pc:docMk/>
            <pc:sldMk cId="3621635180" sldId="479"/>
            <ac:grpSpMk id="14" creationId="{00000000-0000-0000-0000-000000000000}"/>
          </ac:grpSpMkLst>
        </pc:grpChg>
        <pc:picChg chg="add mod">
          <ac:chgData name="TAILLADE JUSTINE" userId="7689be7a-6074-46a5-a6a4-f2fd3e4f6393" providerId="ADAL" clId="{9453E040-BBED-4EEE-A8B6-731BF6EAAD40}" dt="2025-03-20T12:09:36.001" v="176" actId="962"/>
          <ac:picMkLst>
            <pc:docMk/>
            <pc:sldMk cId="3621635180" sldId="479"/>
            <ac:picMk id="3" creationId="{359285E9-2FFE-DC32-E661-C23FC091F4C9}"/>
          </ac:picMkLst>
        </pc:picChg>
      </pc:sldChg>
      <pc:sldChg chg="addSp delSp modSp mod">
        <pc:chgData name="TAILLADE JUSTINE" userId="7689be7a-6074-46a5-a6a4-f2fd3e4f6393" providerId="ADAL" clId="{9453E040-BBED-4EEE-A8B6-731BF6EAAD40}" dt="2025-03-20T12:09:38.435" v="179" actId="962"/>
        <pc:sldMkLst>
          <pc:docMk/>
          <pc:sldMk cId="1734499844" sldId="480"/>
        </pc:sldMkLst>
        <pc:spChg chg="del">
          <ac:chgData name="TAILLADE JUSTINE" userId="7689be7a-6074-46a5-a6a4-f2fd3e4f6393" providerId="ADAL" clId="{9453E040-BBED-4EEE-A8B6-731BF6EAAD40}" dt="2025-03-20T12:06:03.798" v="30" actId="478"/>
          <ac:spMkLst>
            <pc:docMk/>
            <pc:sldMk cId="1734499844" sldId="480"/>
            <ac:spMk id="2" creationId="{5DEDDC59-52AB-D71F-9E10-8191089F2950}"/>
          </ac:spMkLst>
        </pc:spChg>
        <pc:spChg chg="del">
          <ac:chgData name="TAILLADE JUSTINE" userId="7689be7a-6074-46a5-a6a4-f2fd3e4f6393" providerId="ADAL" clId="{9453E040-BBED-4EEE-A8B6-731BF6EAAD40}" dt="2025-03-20T12:06:03.798" v="30" actId="478"/>
          <ac:spMkLst>
            <pc:docMk/>
            <pc:sldMk cId="1734499844" sldId="480"/>
            <ac:spMk id="36" creationId="{12873FA0-BF1D-4240-9021-0BA05C6BB110}"/>
          </ac:spMkLst>
        </pc:spChg>
        <pc:spChg chg="del mod">
          <ac:chgData name="TAILLADE JUSTINE" userId="7689be7a-6074-46a5-a6a4-f2fd3e4f6393" providerId="ADAL" clId="{9453E040-BBED-4EEE-A8B6-731BF6EAAD40}" dt="2025-03-20T12:06:03.798" v="30" actId="478"/>
          <ac:spMkLst>
            <pc:docMk/>
            <pc:sldMk cId="1734499844" sldId="480"/>
            <ac:spMk id="39" creationId="{5118E9FF-D51B-4AE0-9790-BE386BF44A07}"/>
          </ac:spMkLst>
        </pc:spChg>
        <pc:picChg chg="add mod">
          <ac:chgData name="TAILLADE JUSTINE" userId="7689be7a-6074-46a5-a6a4-f2fd3e4f6393" providerId="ADAL" clId="{9453E040-BBED-4EEE-A8B6-731BF6EAAD40}" dt="2025-03-20T12:09:38.435" v="179" actId="962"/>
          <ac:picMkLst>
            <pc:docMk/>
            <pc:sldMk cId="1734499844" sldId="480"/>
            <ac:picMk id="4" creationId="{36443B15-2160-4567-97F0-9864AFAECE52}"/>
          </ac:picMkLst>
        </pc:picChg>
        <pc:cxnChg chg="del">
          <ac:chgData name="TAILLADE JUSTINE" userId="7689be7a-6074-46a5-a6a4-f2fd3e4f6393" providerId="ADAL" clId="{9453E040-BBED-4EEE-A8B6-731BF6EAAD40}" dt="2025-03-20T12:06:03.798" v="30" actId="478"/>
          <ac:cxnSpMkLst>
            <pc:docMk/>
            <pc:sldMk cId="1734499844" sldId="480"/>
            <ac:cxnSpMk id="11" creationId="{00000000-0000-0000-0000-000000000000}"/>
          </ac:cxnSpMkLst>
        </pc:cxnChg>
      </pc:sldChg>
      <pc:sldChg chg="addSp delSp modSp mod modNotesTx">
        <pc:chgData name="TAILLADE JUSTINE" userId="7689be7a-6074-46a5-a6a4-f2fd3e4f6393" providerId="ADAL" clId="{9453E040-BBED-4EEE-A8B6-731BF6EAAD40}" dt="2025-03-21T09:33:47.977" v="234" actId="6549"/>
        <pc:sldMkLst>
          <pc:docMk/>
          <pc:sldMk cId="1568005449" sldId="481"/>
        </pc:sldMkLst>
        <pc:spChg chg="del mod">
          <ac:chgData name="TAILLADE JUSTINE" userId="7689be7a-6074-46a5-a6a4-f2fd3e4f6393" providerId="ADAL" clId="{9453E040-BBED-4EEE-A8B6-731BF6EAAD40}" dt="2025-03-20T12:06:01.583" v="29" actId="478"/>
          <ac:spMkLst>
            <pc:docMk/>
            <pc:sldMk cId="1568005449" sldId="481"/>
            <ac:spMk id="39" creationId="{5118E9FF-D51B-4AE0-9790-BE386BF44A07}"/>
          </ac:spMkLst>
        </pc:spChg>
        <pc:spChg chg="del">
          <ac:chgData name="TAILLADE JUSTINE" userId="7689be7a-6074-46a5-a6a4-f2fd3e4f6393" providerId="ADAL" clId="{9453E040-BBED-4EEE-A8B6-731BF6EAAD40}" dt="2025-03-20T12:06:01.583" v="29" actId="478"/>
          <ac:spMkLst>
            <pc:docMk/>
            <pc:sldMk cId="1568005449" sldId="481"/>
            <ac:spMk id="49" creationId="{5DEDDC59-52AB-D71F-9E10-8191089F2950}"/>
          </ac:spMkLst>
        </pc:spChg>
        <pc:spChg chg="del">
          <ac:chgData name="TAILLADE JUSTINE" userId="7689be7a-6074-46a5-a6a4-f2fd3e4f6393" providerId="ADAL" clId="{9453E040-BBED-4EEE-A8B6-731BF6EAAD40}" dt="2025-03-20T12:06:01.583" v="29" actId="478"/>
          <ac:spMkLst>
            <pc:docMk/>
            <pc:sldMk cId="1568005449" sldId="481"/>
            <ac:spMk id="50" creationId="{38764171-6868-4A60-E51B-61B4BEFA0E75}"/>
          </ac:spMkLst>
        </pc:spChg>
        <pc:grpChg chg="del">
          <ac:chgData name="TAILLADE JUSTINE" userId="7689be7a-6074-46a5-a6a4-f2fd3e4f6393" providerId="ADAL" clId="{9453E040-BBED-4EEE-A8B6-731BF6EAAD40}" dt="2025-03-20T12:06:01.583" v="29" actId="478"/>
          <ac:grpSpMkLst>
            <pc:docMk/>
            <pc:sldMk cId="1568005449" sldId="481"/>
            <ac:grpSpMk id="2" creationId="{C7C5C416-6EB5-5A37-DFC8-38311FCC964F}"/>
          </ac:grpSpMkLst>
        </pc:grpChg>
        <pc:grpChg chg="del">
          <ac:chgData name="TAILLADE JUSTINE" userId="7689be7a-6074-46a5-a6a4-f2fd3e4f6393" providerId="ADAL" clId="{9453E040-BBED-4EEE-A8B6-731BF6EAAD40}" dt="2025-03-20T12:06:01.583" v="29" actId="478"/>
          <ac:grpSpMkLst>
            <pc:docMk/>
            <pc:sldMk cId="1568005449" sldId="481"/>
            <ac:grpSpMk id="32" creationId="{9670B41B-5483-7DA4-4FD3-9AA01C6FBEAB}"/>
          </ac:grpSpMkLst>
        </pc:grpChg>
        <pc:picChg chg="add mod">
          <ac:chgData name="TAILLADE JUSTINE" userId="7689be7a-6074-46a5-a6a4-f2fd3e4f6393" providerId="ADAL" clId="{9453E040-BBED-4EEE-A8B6-731BF6EAAD40}" dt="2025-03-20T12:09:40.685" v="182" actId="962"/>
          <ac:picMkLst>
            <pc:docMk/>
            <pc:sldMk cId="1568005449" sldId="481"/>
            <ac:picMk id="51" creationId="{FC9116C3-C1EF-1815-8CCC-56D9BE3F75EA}"/>
          </ac:picMkLst>
        </pc:picChg>
        <pc:cxnChg chg="del">
          <ac:chgData name="TAILLADE JUSTINE" userId="7689be7a-6074-46a5-a6a4-f2fd3e4f6393" providerId="ADAL" clId="{9453E040-BBED-4EEE-A8B6-731BF6EAAD40}" dt="2025-03-20T12:06:01.583" v="29" actId="478"/>
          <ac:cxnSpMkLst>
            <pc:docMk/>
            <pc:sldMk cId="1568005449" sldId="481"/>
            <ac:cxnSpMk id="11" creationId="{00000000-0000-0000-0000-000000000000}"/>
          </ac:cxnSpMkLst>
        </pc:cxnChg>
      </pc:sldChg>
      <pc:sldChg chg="addSp delSp modSp mod">
        <pc:chgData name="TAILLADE JUSTINE" userId="7689be7a-6074-46a5-a6a4-f2fd3e4f6393" providerId="ADAL" clId="{9453E040-BBED-4EEE-A8B6-731BF6EAAD40}" dt="2025-03-20T12:09:43.763" v="185" actId="962"/>
        <pc:sldMkLst>
          <pc:docMk/>
          <pc:sldMk cId="882421644" sldId="482"/>
        </pc:sldMkLst>
        <pc:spChg chg="del mod">
          <ac:chgData name="TAILLADE JUSTINE" userId="7689be7a-6074-46a5-a6a4-f2fd3e4f6393" providerId="ADAL" clId="{9453E040-BBED-4EEE-A8B6-731BF6EAAD40}" dt="2025-03-20T12:05:59.847" v="28" actId="478"/>
          <ac:spMkLst>
            <pc:docMk/>
            <pc:sldMk cId="882421644" sldId="482"/>
            <ac:spMk id="39" creationId="{5118E9FF-D51B-4AE0-9790-BE386BF44A07}"/>
          </ac:spMkLst>
        </pc:spChg>
        <pc:spChg chg="del">
          <ac:chgData name="TAILLADE JUSTINE" userId="7689be7a-6074-46a5-a6a4-f2fd3e4f6393" providerId="ADAL" clId="{9453E040-BBED-4EEE-A8B6-731BF6EAAD40}" dt="2025-03-20T12:05:59.847" v="28" actId="478"/>
          <ac:spMkLst>
            <pc:docMk/>
            <pc:sldMk cId="882421644" sldId="482"/>
            <ac:spMk id="40" creationId="{FF7CCF32-46CE-0EAB-102A-702A9C44B022}"/>
          </ac:spMkLst>
        </pc:spChg>
        <pc:spChg chg="del">
          <ac:chgData name="TAILLADE JUSTINE" userId="7689be7a-6074-46a5-a6a4-f2fd3e4f6393" providerId="ADAL" clId="{9453E040-BBED-4EEE-A8B6-731BF6EAAD40}" dt="2025-03-20T12:05:59.847" v="28" actId="478"/>
          <ac:spMkLst>
            <pc:docMk/>
            <pc:sldMk cId="882421644" sldId="482"/>
            <ac:spMk id="58" creationId="{5DEDDC59-52AB-D71F-9E10-8191089F2950}"/>
          </ac:spMkLst>
        </pc:spChg>
        <pc:grpChg chg="del">
          <ac:chgData name="TAILLADE JUSTINE" userId="7689be7a-6074-46a5-a6a4-f2fd3e4f6393" providerId="ADAL" clId="{9453E040-BBED-4EEE-A8B6-731BF6EAAD40}" dt="2025-03-20T12:05:59.847" v="28" actId="478"/>
          <ac:grpSpMkLst>
            <pc:docMk/>
            <pc:sldMk cId="882421644" sldId="482"/>
            <ac:grpSpMk id="2" creationId="{C340F65A-8942-9AA9-E1AA-F7A242E3C2C8}"/>
          </ac:grpSpMkLst>
        </pc:grpChg>
        <pc:grpChg chg="del">
          <ac:chgData name="TAILLADE JUSTINE" userId="7689be7a-6074-46a5-a6a4-f2fd3e4f6393" providerId="ADAL" clId="{9453E040-BBED-4EEE-A8B6-731BF6EAAD40}" dt="2025-03-20T12:05:59.847" v="28" actId="478"/>
          <ac:grpSpMkLst>
            <pc:docMk/>
            <pc:sldMk cId="882421644" sldId="482"/>
            <ac:grpSpMk id="224" creationId="{00000000-0000-0000-0000-000000000000}"/>
          </ac:grpSpMkLst>
        </pc:grpChg>
        <pc:grpChg chg="del">
          <ac:chgData name="TAILLADE JUSTINE" userId="7689be7a-6074-46a5-a6a4-f2fd3e4f6393" providerId="ADAL" clId="{9453E040-BBED-4EEE-A8B6-731BF6EAAD40}" dt="2025-03-20T12:05:59.847" v="28" actId="478"/>
          <ac:grpSpMkLst>
            <pc:docMk/>
            <pc:sldMk cId="882421644" sldId="482"/>
            <ac:grpSpMk id="228" creationId="{00000000-0000-0000-0000-000000000000}"/>
          </ac:grpSpMkLst>
        </pc:grpChg>
        <pc:grpChg chg="del">
          <ac:chgData name="TAILLADE JUSTINE" userId="7689be7a-6074-46a5-a6a4-f2fd3e4f6393" providerId="ADAL" clId="{9453E040-BBED-4EEE-A8B6-731BF6EAAD40}" dt="2025-03-20T12:05:59.847" v="28" actId="478"/>
          <ac:grpSpMkLst>
            <pc:docMk/>
            <pc:sldMk cId="882421644" sldId="482"/>
            <ac:grpSpMk id="236" creationId="{A8F55295-EE94-C10E-041C-9FA727186B83}"/>
          </ac:grpSpMkLst>
        </pc:grpChg>
        <pc:picChg chg="add mod">
          <ac:chgData name="TAILLADE JUSTINE" userId="7689be7a-6074-46a5-a6a4-f2fd3e4f6393" providerId="ADAL" clId="{9453E040-BBED-4EEE-A8B6-731BF6EAAD40}" dt="2025-03-20T12:09:43.763" v="185" actId="962"/>
          <ac:picMkLst>
            <pc:docMk/>
            <pc:sldMk cId="882421644" sldId="482"/>
            <ac:picMk id="42" creationId="{3ABF1598-45B8-20EA-CB1C-45306A88E100}"/>
          </ac:picMkLst>
        </pc:picChg>
        <pc:cxnChg chg="del">
          <ac:chgData name="TAILLADE JUSTINE" userId="7689be7a-6074-46a5-a6a4-f2fd3e4f6393" providerId="ADAL" clId="{9453E040-BBED-4EEE-A8B6-731BF6EAAD40}" dt="2025-03-20T12:05:59.847" v="28" actId="478"/>
          <ac:cxnSpMkLst>
            <pc:docMk/>
            <pc:sldMk cId="882421644" sldId="482"/>
            <ac:cxnSpMk id="11" creationId="{00000000-0000-0000-0000-000000000000}"/>
          </ac:cxnSpMkLst>
        </pc:cxnChg>
      </pc:sldChg>
      <pc:sldChg chg="addSp delSp modSp mod">
        <pc:chgData name="TAILLADE JUSTINE" userId="7689be7a-6074-46a5-a6a4-f2fd3e4f6393" providerId="ADAL" clId="{9453E040-BBED-4EEE-A8B6-731BF6EAAD40}" dt="2025-03-20T12:09:48.242" v="187" actId="27614"/>
        <pc:sldMkLst>
          <pc:docMk/>
          <pc:sldMk cId="3847486945" sldId="483"/>
        </pc:sldMkLst>
        <pc:spChg chg="del">
          <ac:chgData name="TAILLADE JUSTINE" userId="7689be7a-6074-46a5-a6a4-f2fd3e4f6393" providerId="ADAL" clId="{9453E040-BBED-4EEE-A8B6-731BF6EAAD40}" dt="2025-03-20T12:05:57.911" v="27" actId="478"/>
          <ac:spMkLst>
            <pc:docMk/>
            <pc:sldMk cId="3847486945" sldId="483"/>
            <ac:spMk id="34" creationId="{5EE11641-94B7-4166-98E7-FF1AF5239632}"/>
          </ac:spMkLst>
        </pc:spChg>
        <pc:spChg chg="del">
          <ac:chgData name="TAILLADE JUSTINE" userId="7689be7a-6074-46a5-a6a4-f2fd3e4f6393" providerId="ADAL" clId="{9453E040-BBED-4EEE-A8B6-731BF6EAAD40}" dt="2025-03-20T12:05:57.911" v="27" actId="478"/>
          <ac:spMkLst>
            <pc:docMk/>
            <pc:sldMk cId="3847486945" sldId="483"/>
            <ac:spMk id="35" creationId="{5EE11641-94B7-4166-98E7-FF1AF5239632}"/>
          </ac:spMkLst>
        </pc:spChg>
        <pc:spChg chg="del">
          <ac:chgData name="TAILLADE JUSTINE" userId="7689be7a-6074-46a5-a6a4-f2fd3e4f6393" providerId="ADAL" clId="{9453E040-BBED-4EEE-A8B6-731BF6EAAD40}" dt="2025-03-20T12:05:57.911" v="27" actId="478"/>
          <ac:spMkLst>
            <pc:docMk/>
            <pc:sldMk cId="3847486945" sldId="483"/>
            <ac:spMk id="37" creationId="{00000000-0000-0000-0000-000000000000}"/>
          </ac:spMkLst>
        </pc:spChg>
        <pc:spChg chg="del">
          <ac:chgData name="TAILLADE JUSTINE" userId="7689be7a-6074-46a5-a6a4-f2fd3e4f6393" providerId="ADAL" clId="{9453E040-BBED-4EEE-A8B6-731BF6EAAD40}" dt="2025-03-20T12:05:57.911" v="27" actId="478"/>
          <ac:spMkLst>
            <pc:docMk/>
            <pc:sldMk cId="3847486945" sldId="483"/>
            <ac:spMk id="38" creationId="{00000000-0000-0000-0000-000000000000}"/>
          </ac:spMkLst>
        </pc:spChg>
        <pc:spChg chg="del mod">
          <ac:chgData name="TAILLADE JUSTINE" userId="7689be7a-6074-46a5-a6a4-f2fd3e4f6393" providerId="ADAL" clId="{9453E040-BBED-4EEE-A8B6-731BF6EAAD40}" dt="2025-03-20T12:05:57.911" v="27" actId="478"/>
          <ac:spMkLst>
            <pc:docMk/>
            <pc:sldMk cId="3847486945" sldId="483"/>
            <ac:spMk id="39" creationId="{5118E9FF-D51B-4AE0-9790-BE386BF44A07}"/>
          </ac:spMkLst>
        </pc:spChg>
        <pc:spChg chg="del">
          <ac:chgData name="TAILLADE JUSTINE" userId="7689be7a-6074-46a5-a6a4-f2fd3e4f6393" providerId="ADAL" clId="{9453E040-BBED-4EEE-A8B6-731BF6EAAD40}" dt="2025-03-20T12:05:57.911" v="27" actId="478"/>
          <ac:spMkLst>
            <pc:docMk/>
            <pc:sldMk cId="3847486945" sldId="483"/>
            <ac:spMk id="65" creationId="{71FDF286-FDED-27F8-CB6B-17BAA783AE51}"/>
          </ac:spMkLst>
        </pc:spChg>
        <pc:spChg chg="del">
          <ac:chgData name="TAILLADE JUSTINE" userId="7689be7a-6074-46a5-a6a4-f2fd3e4f6393" providerId="ADAL" clId="{9453E040-BBED-4EEE-A8B6-731BF6EAAD40}" dt="2025-03-20T12:05:57.911" v="27" actId="478"/>
          <ac:spMkLst>
            <pc:docMk/>
            <pc:sldMk cId="3847486945" sldId="483"/>
            <ac:spMk id="73" creationId="{5DEDDC59-52AB-D71F-9E10-8191089F2950}"/>
          </ac:spMkLst>
        </pc:spChg>
        <pc:grpChg chg="del">
          <ac:chgData name="TAILLADE JUSTINE" userId="7689be7a-6074-46a5-a6a4-f2fd3e4f6393" providerId="ADAL" clId="{9453E040-BBED-4EEE-A8B6-731BF6EAAD40}" dt="2025-03-20T12:05:57.911" v="27" actId="478"/>
          <ac:grpSpMkLst>
            <pc:docMk/>
            <pc:sldMk cId="3847486945" sldId="483"/>
            <ac:grpSpMk id="2" creationId="{1D1028EB-4801-352E-1BC3-0A1356C604DC}"/>
          </ac:grpSpMkLst>
        </pc:grpChg>
        <pc:grpChg chg="del">
          <ac:chgData name="TAILLADE JUSTINE" userId="7689be7a-6074-46a5-a6a4-f2fd3e4f6393" providerId="ADAL" clId="{9453E040-BBED-4EEE-A8B6-731BF6EAAD40}" dt="2025-03-20T12:05:57.911" v="27" actId="478"/>
          <ac:grpSpMkLst>
            <pc:docMk/>
            <pc:sldMk cId="3847486945" sldId="483"/>
            <ac:grpSpMk id="161" creationId="{00000000-0000-0000-0000-000000000000}"/>
          </ac:grpSpMkLst>
        </pc:grpChg>
        <pc:grpChg chg="del">
          <ac:chgData name="TAILLADE JUSTINE" userId="7689be7a-6074-46a5-a6a4-f2fd3e4f6393" providerId="ADAL" clId="{9453E040-BBED-4EEE-A8B6-731BF6EAAD40}" dt="2025-03-20T12:05:57.911" v="27" actId="478"/>
          <ac:grpSpMkLst>
            <pc:docMk/>
            <pc:sldMk cId="3847486945" sldId="483"/>
            <ac:grpSpMk id="171" creationId="{00000000-0000-0000-0000-000000000000}"/>
          </ac:grpSpMkLst>
        </pc:grpChg>
        <pc:picChg chg="add mod">
          <ac:chgData name="TAILLADE JUSTINE" userId="7689be7a-6074-46a5-a6a4-f2fd3e4f6393" providerId="ADAL" clId="{9453E040-BBED-4EEE-A8B6-731BF6EAAD40}" dt="2025-03-20T12:09:48.242" v="187" actId="27614"/>
          <ac:picMkLst>
            <pc:docMk/>
            <pc:sldMk cId="3847486945" sldId="483"/>
            <ac:picMk id="66" creationId="{EC46DA3F-A2C0-D6F5-D683-AC9525704281}"/>
          </ac:picMkLst>
        </pc:picChg>
      </pc:sldChg>
      <pc:sldChg chg="addSp delSp modSp mod">
        <pc:chgData name="TAILLADE JUSTINE" userId="7689be7a-6074-46a5-a6a4-f2fd3e4f6393" providerId="ADAL" clId="{9453E040-BBED-4EEE-A8B6-731BF6EAAD40}" dt="2025-03-20T12:09:50.112" v="190" actId="962"/>
        <pc:sldMkLst>
          <pc:docMk/>
          <pc:sldMk cId="4066485427" sldId="484"/>
        </pc:sldMkLst>
        <pc:spChg chg="del mod">
          <ac:chgData name="TAILLADE JUSTINE" userId="7689be7a-6074-46a5-a6a4-f2fd3e4f6393" providerId="ADAL" clId="{9453E040-BBED-4EEE-A8B6-731BF6EAAD40}" dt="2025-03-20T12:05:56.205" v="26" actId="478"/>
          <ac:spMkLst>
            <pc:docMk/>
            <pc:sldMk cId="4066485427" sldId="484"/>
            <ac:spMk id="2" creationId="{C66CD26F-CB06-44DA-A8E8-E57C37525A40}"/>
          </ac:spMkLst>
        </pc:spChg>
        <pc:picChg chg="add mod">
          <ac:chgData name="TAILLADE JUSTINE" userId="7689be7a-6074-46a5-a6a4-f2fd3e4f6393" providerId="ADAL" clId="{9453E040-BBED-4EEE-A8B6-731BF6EAAD40}" dt="2025-03-20T12:09:50.112" v="190" actId="962"/>
          <ac:picMkLst>
            <pc:docMk/>
            <pc:sldMk cId="4066485427" sldId="484"/>
            <ac:picMk id="4" creationId="{1475CD1F-C3CE-82C3-1832-8FFE62911A0F}"/>
          </ac:picMkLst>
        </pc:picChg>
        <pc:picChg chg="del">
          <ac:chgData name="TAILLADE JUSTINE" userId="7689be7a-6074-46a5-a6a4-f2fd3e4f6393" providerId="ADAL" clId="{9453E040-BBED-4EEE-A8B6-731BF6EAAD40}" dt="2025-03-20T12:05:56.205" v="26" actId="478"/>
          <ac:picMkLst>
            <pc:docMk/>
            <pc:sldMk cId="4066485427" sldId="484"/>
            <ac:picMk id="6" creationId="{C687511A-E8D9-1047-F6F9-83DD9132CE01}"/>
          </ac:picMkLst>
        </pc:picChg>
      </pc:sldChg>
      <pc:sldChg chg="addSp delSp modSp mod">
        <pc:chgData name="TAILLADE JUSTINE" userId="7689be7a-6074-46a5-a6a4-f2fd3e4f6393" providerId="ADAL" clId="{9453E040-BBED-4EEE-A8B6-731BF6EAAD40}" dt="2025-03-20T12:09:52.912" v="193" actId="962"/>
        <pc:sldMkLst>
          <pc:docMk/>
          <pc:sldMk cId="2092845760" sldId="485"/>
        </pc:sldMkLst>
        <pc:spChg chg="del mod">
          <ac:chgData name="TAILLADE JUSTINE" userId="7689be7a-6074-46a5-a6a4-f2fd3e4f6393" providerId="ADAL" clId="{9453E040-BBED-4EEE-A8B6-731BF6EAAD40}" dt="2025-03-20T12:05:54.437" v="25" actId="478"/>
          <ac:spMkLst>
            <pc:docMk/>
            <pc:sldMk cId="2092845760" sldId="485"/>
            <ac:spMk id="2" creationId="{C66CD26F-CB06-44DA-A8E8-E57C37525A40}"/>
          </ac:spMkLst>
        </pc:spChg>
        <pc:picChg chg="add mod">
          <ac:chgData name="TAILLADE JUSTINE" userId="7689be7a-6074-46a5-a6a4-f2fd3e4f6393" providerId="ADAL" clId="{9453E040-BBED-4EEE-A8B6-731BF6EAAD40}" dt="2025-03-20T12:09:52.912" v="193" actId="962"/>
          <ac:picMkLst>
            <pc:docMk/>
            <pc:sldMk cId="2092845760" sldId="485"/>
            <ac:picMk id="4" creationId="{FB8A6C0D-EC62-9EC9-D95B-C280F261E725}"/>
          </ac:picMkLst>
        </pc:picChg>
        <pc:picChg chg="del">
          <ac:chgData name="TAILLADE JUSTINE" userId="7689be7a-6074-46a5-a6a4-f2fd3e4f6393" providerId="ADAL" clId="{9453E040-BBED-4EEE-A8B6-731BF6EAAD40}" dt="2025-03-20T12:05:54.437" v="25" actId="478"/>
          <ac:picMkLst>
            <pc:docMk/>
            <pc:sldMk cId="2092845760" sldId="485"/>
            <ac:picMk id="5" creationId="{CCB79FCA-9F2E-4A08-2377-B47113A8D3BF}"/>
          </ac:picMkLst>
        </pc:picChg>
      </pc:sldChg>
      <pc:sldChg chg="addSp delSp modSp mod">
        <pc:chgData name="TAILLADE JUSTINE" userId="7689be7a-6074-46a5-a6a4-f2fd3e4f6393" providerId="ADAL" clId="{9453E040-BBED-4EEE-A8B6-731BF6EAAD40}" dt="2025-03-20T12:09:55.151" v="196" actId="962"/>
        <pc:sldMkLst>
          <pc:docMk/>
          <pc:sldMk cId="1526042841" sldId="486"/>
        </pc:sldMkLst>
        <pc:spChg chg="del mod">
          <ac:chgData name="TAILLADE JUSTINE" userId="7689be7a-6074-46a5-a6a4-f2fd3e4f6393" providerId="ADAL" clId="{9453E040-BBED-4EEE-A8B6-731BF6EAAD40}" dt="2025-03-20T12:05:52.630" v="24" actId="478"/>
          <ac:spMkLst>
            <pc:docMk/>
            <pc:sldMk cId="1526042841" sldId="486"/>
            <ac:spMk id="2" creationId="{C66CD26F-CB06-44DA-A8E8-E57C37525A40}"/>
          </ac:spMkLst>
        </pc:spChg>
        <pc:picChg chg="add mod">
          <ac:chgData name="TAILLADE JUSTINE" userId="7689be7a-6074-46a5-a6a4-f2fd3e4f6393" providerId="ADAL" clId="{9453E040-BBED-4EEE-A8B6-731BF6EAAD40}" dt="2025-03-20T12:09:55.151" v="196" actId="962"/>
          <ac:picMkLst>
            <pc:docMk/>
            <pc:sldMk cId="1526042841" sldId="486"/>
            <ac:picMk id="4" creationId="{C05ED758-CA7B-6ACB-D0C4-C0F57F171878}"/>
          </ac:picMkLst>
        </pc:picChg>
        <pc:picChg chg="del">
          <ac:chgData name="TAILLADE JUSTINE" userId="7689be7a-6074-46a5-a6a4-f2fd3e4f6393" providerId="ADAL" clId="{9453E040-BBED-4EEE-A8B6-731BF6EAAD40}" dt="2025-03-20T12:05:52.630" v="24" actId="478"/>
          <ac:picMkLst>
            <pc:docMk/>
            <pc:sldMk cId="1526042841" sldId="486"/>
            <ac:picMk id="5" creationId="{37C895A2-B368-7AB3-71FA-F2BBD5FA0047}"/>
          </ac:picMkLst>
        </pc:picChg>
      </pc:sldChg>
      <pc:sldChg chg="addSp delSp modSp mod">
        <pc:chgData name="TAILLADE JUSTINE" userId="7689be7a-6074-46a5-a6a4-f2fd3e4f6393" providerId="ADAL" clId="{9453E040-BBED-4EEE-A8B6-731BF6EAAD40}" dt="2025-03-20T12:10:17.074" v="205" actId="1076"/>
        <pc:sldMkLst>
          <pc:docMk/>
          <pc:sldMk cId="675412047" sldId="487"/>
        </pc:sldMkLst>
        <pc:spChg chg="del mod">
          <ac:chgData name="TAILLADE JUSTINE" userId="7689be7a-6074-46a5-a6a4-f2fd3e4f6393" providerId="ADAL" clId="{9453E040-BBED-4EEE-A8B6-731BF6EAAD40}" dt="2025-03-20T12:05:50.813" v="23" actId="478"/>
          <ac:spMkLst>
            <pc:docMk/>
            <pc:sldMk cId="675412047" sldId="487"/>
            <ac:spMk id="2" creationId="{733CE541-E96A-4514-86EF-A0981FA077F0}"/>
          </ac:spMkLst>
        </pc:spChg>
        <pc:picChg chg="del">
          <ac:chgData name="TAILLADE JUSTINE" userId="7689be7a-6074-46a5-a6a4-f2fd3e4f6393" providerId="ADAL" clId="{9453E040-BBED-4EEE-A8B6-731BF6EAAD40}" dt="2025-03-20T12:05:50.813" v="23" actId="478"/>
          <ac:picMkLst>
            <pc:docMk/>
            <pc:sldMk cId="675412047" sldId="487"/>
            <ac:picMk id="5" creationId="{C7346147-98E2-DC0B-CC23-3184180ACE81}"/>
          </ac:picMkLst>
        </pc:picChg>
        <pc:picChg chg="add mod">
          <ac:chgData name="TAILLADE JUSTINE" userId="7689be7a-6074-46a5-a6a4-f2fd3e4f6393" providerId="ADAL" clId="{9453E040-BBED-4EEE-A8B6-731BF6EAAD40}" dt="2025-03-20T12:10:17.074" v="205" actId="1076"/>
          <ac:picMkLst>
            <pc:docMk/>
            <pc:sldMk cId="675412047" sldId="487"/>
            <ac:picMk id="7" creationId="{A565C636-76C8-5FC8-AF4C-0A853BC47471}"/>
          </ac:picMkLst>
        </pc:picChg>
      </pc:sldChg>
      <pc:sldChg chg="addSp delSp modSp mod ord">
        <pc:chgData name="TAILLADE JUSTINE" userId="7689be7a-6074-46a5-a6a4-f2fd3e4f6393" providerId="ADAL" clId="{9453E040-BBED-4EEE-A8B6-731BF6EAAD40}" dt="2025-03-20T12:10:22.048" v="208" actId="962"/>
        <pc:sldMkLst>
          <pc:docMk/>
          <pc:sldMk cId="2454933266" sldId="488"/>
        </pc:sldMkLst>
        <pc:spChg chg="del">
          <ac:chgData name="TAILLADE JUSTINE" userId="7689be7a-6074-46a5-a6a4-f2fd3e4f6393" providerId="ADAL" clId="{9453E040-BBED-4EEE-A8B6-731BF6EAAD40}" dt="2025-03-20T12:05:48.901" v="22" actId="478"/>
          <ac:spMkLst>
            <pc:docMk/>
            <pc:sldMk cId="2454933266" sldId="488"/>
            <ac:spMk id="2" creationId="{7CA71AD8-98B0-4C76-BE9B-CBCB589967B1}"/>
          </ac:spMkLst>
        </pc:spChg>
        <pc:picChg chg="del">
          <ac:chgData name="TAILLADE JUSTINE" userId="7689be7a-6074-46a5-a6a4-f2fd3e4f6393" providerId="ADAL" clId="{9453E040-BBED-4EEE-A8B6-731BF6EAAD40}" dt="2025-03-20T12:05:48.901" v="22" actId="478"/>
          <ac:picMkLst>
            <pc:docMk/>
            <pc:sldMk cId="2454933266" sldId="488"/>
            <ac:picMk id="5" creationId="{AC489E43-79FA-32E3-F8F7-A620A7153CDE}"/>
          </ac:picMkLst>
        </pc:picChg>
        <pc:picChg chg="add del mod">
          <ac:chgData name="TAILLADE JUSTINE" userId="7689be7a-6074-46a5-a6a4-f2fd3e4f6393" providerId="ADAL" clId="{9453E040-BBED-4EEE-A8B6-731BF6EAAD40}" dt="2025-03-20T12:10:12.805" v="203" actId="21"/>
          <ac:picMkLst>
            <pc:docMk/>
            <pc:sldMk cId="2454933266" sldId="488"/>
            <ac:picMk id="7" creationId="{A565C636-76C8-5FC8-AF4C-0A853BC47471}"/>
          </ac:picMkLst>
        </pc:picChg>
        <pc:picChg chg="add mod">
          <ac:chgData name="TAILLADE JUSTINE" userId="7689be7a-6074-46a5-a6a4-f2fd3e4f6393" providerId="ADAL" clId="{9453E040-BBED-4EEE-A8B6-731BF6EAAD40}" dt="2025-03-20T12:10:22.048" v="208" actId="962"/>
          <ac:picMkLst>
            <pc:docMk/>
            <pc:sldMk cId="2454933266" sldId="488"/>
            <ac:picMk id="9" creationId="{A7999872-FE54-9AD4-0F40-2BF9025475AD}"/>
          </ac:picMkLst>
        </pc:picChg>
      </pc:sldChg>
      <pc:sldChg chg="addSp delSp modSp mod modNotesTx">
        <pc:chgData name="TAILLADE JUSTINE" userId="7689be7a-6074-46a5-a6a4-f2fd3e4f6393" providerId="ADAL" clId="{9453E040-BBED-4EEE-A8B6-731BF6EAAD40}" dt="2025-03-21T09:35:30.460" v="236" actId="20577"/>
        <pc:sldMkLst>
          <pc:docMk/>
          <pc:sldMk cId="3711754049" sldId="489"/>
        </pc:sldMkLst>
        <pc:spChg chg="del mod">
          <ac:chgData name="TAILLADE JUSTINE" userId="7689be7a-6074-46a5-a6a4-f2fd3e4f6393" providerId="ADAL" clId="{9453E040-BBED-4EEE-A8B6-731BF6EAAD40}" dt="2025-03-20T12:05:46.765" v="21" actId="478"/>
          <ac:spMkLst>
            <pc:docMk/>
            <pc:sldMk cId="3711754049" sldId="489"/>
            <ac:spMk id="2" creationId="{D8CEC769-DFEE-4897-80E4-2FA967DD28B1}"/>
          </ac:spMkLst>
        </pc:spChg>
        <pc:picChg chg="del">
          <ac:chgData name="TAILLADE JUSTINE" userId="7689be7a-6074-46a5-a6a4-f2fd3e4f6393" providerId="ADAL" clId="{9453E040-BBED-4EEE-A8B6-731BF6EAAD40}" dt="2025-03-20T12:05:46.765" v="21" actId="478"/>
          <ac:picMkLst>
            <pc:docMk/>
            <pc:sldMk cId="3711754049" sldId="489"/>
            <ac:picMk id="5" creationId="{DA1B707B-A00E-EB8A-76D5-FE640EE8AA5E}"/>
          </ac:picMkLst>
        </pc:picChg>
        <pc:picChg chg="add mod">
          <ac:chgData name="TAILLADE JUSTINE" userId="7689be7a-6074-46a5-a6a4-f2fd3e4f6393" providerId="ADAL" clId="{9453E040-BBED-4EEE-A8B6-731BF6EAAD40}" dt="2025-03-20T12:10:25.057" v="211" actId="962"/>
          <ac:picMkLst>
            <pc:docMk/>
            <pc:sldMk cId="3711754049" sldId="489"/>
            <ac:picMk id="7" creationId="{F04EE522-25EF-3B6D-83B5-7C846DB38913}"/>
          </ac:picMkLst>
        </pc:picChg>
      </pc:sldChg>
      <pc:sldChg chg="addSp delSp modSp mod">
        <pc:chgData name="TAILLADE JUSTINE" userId="7689be7a-6074-46a5-a6a4-f2fd3e4f6393" providerId="ADAL" clId="{9453E040-BBED-4EEE-A8B6-731BF6EAAD40}" dt="2025-03-20T12:07:21.957" v="73" actId="27614"/>
        <pc:sldMkLst>
          <pc:docMk/>
          <pc:sldMk cId="934079799" sldId="490"/>
        </pc:sldMkLst>
        <pc:spChg chg="del">
          <ac:chgData name="TAILLADE JUSTINE" userId="7689be7a-6074-46a5-a6a4-f2fd3e4f6393" providerId="ADAL" clId="{9453E040-BBED-4EEE-A8B6-731BF6EAAD40}" dt="2025-03-20T12:07:09.567" v="67" actId="478"/>
          <ac:spMkLst>
            <pc:docMk/>
            <pc:sldMk cId="934079799" sldId="490"/>
            <ac:spMk id="7" creationId="{85F7834C-7202-4AE9-86F0-C7803D5691D2}"/>
          </ac:spMkLst>
        </pc:spChg>
        <pc:spChg chg="del">
          <ac:chgData name="TAILLADE JUSTINE" userId="7689be7a-6074-46a5-a6a4-f2fd3e4f6393" providerId="ADAL" clId="{9453E040-BBED-4EEE-A8B6-731BF6EAAD40}" dt="2025-03-20T12:07:09.567" v="67" actId="478"/>
          <ac:spMkLst>
            <pc:docMk/>
            <pc:sldMk cId="934079799" sldId="490"/>
            <ac:spMk id="31" creationId="{12873FA0-BF1D-4240-9021-0BA05C6BB110}"/>
          </ac:spMkLst>
        </pc:spChg>
        <pc:picChg chg="add mod">
          <ac:chgData name="TAILLADE JUSTINE" userId="7689be7a-6074-46a5-a6a4-f2fd3e4f6393" providerId="ADAL" clId="{9453E040-BBED-4EEE-A8B6-731BF6EAAD40}" dt="2025-03-20T12:07:21.957" v="73" actId="27614"/>
          <ac:picMkLst>
            <pc:docMk/>
            <pc:sldMk cId="934079799" sldId="490"/>
            <ac:picMk id="3" creationId="{E64BE13F-5541-C696-AB4E-954E37983AFA}"/>
          </ac:picMkLst>
        </pc:picChg>
      </pc:sldChg>
      <pc:sldChg chg="addSp delSp modSp mod">
        <pc:chgData name="TAILLADE JUSTINE" userId="7689be7a-6074-46a5-a6a4-f2fd3e4f6393" providerId="ADAL" clId="{9453E040-BBED-4EEE-A8B6-731BF6EAAD40}" dt="2025-03-20T12:07:24.074" v="76" actId="962"/>
        <pc:sldMkLst>
          <pc:docMk/>
          <pc:sldMk cId="3784255540" sldId="491"/>
        </pc:sldMkLst>
        <pc:spChg chg="del">
          <ac:chgData name="TAILLADE JUSTINE" userId="7689be7a-6074-46a5-a6a4-f2fd3e4f6393" providerId="ADAL" clId="{9453E040-BBED-4EEE-A8B6-731BF6EAAD40}" dt="2025-03-20T12:07:07.776" v="66" actId="478"/>
          <ac:spMkLst>
            <pc:docMk/>
            <pc:sldMk cId="3784255540" sldId="491"/>
            <ac:spMk id="2" creationId="{85F7834C-7202-4AE9-86F0-C7803D5691D2}"/>
          </ac:spMkLst>
        </pc:spChg>
        <pc:spChg chg="del">
          <ac:chgData name="TAILLADE JUSTINE" userId="7689be7a-6074-46a5-a6a4-f2fd3e4f6393" providerId="ADAL" clId="{9453E040-BBED-4EEE-A8B6-731BF6EAAD40}" dt="2025-03-20T12:07:07.776" v="66" actId="478"/>
          <ac:spMkLst>
            <pc:docMk/>
            <pc:sldMk cId="3784255540" sldId="491"/>
            <ac:spMk id="21" creationId="{94B3A914-FA73-4881-9446-34B593E941DD}"/>
          </ac:spMkLst>
        </pc:spChg>
        <pc:grpChg chg="del">
          <ac:chgData name="TAILLADE JUSTINE" userId="7689be7a-6074-46a5-a6a4-f2fd3e4f6393" providerId="ADAL" clId="{9453E040-BBED-4EEE-A8B6-731BF6EAAD40}" dt="2025-03-20T12:07:07.776" v="66" actId="478"/>
          <ac:grpSpMkLst>
            <pc:docMk/>
            <pc:sldMk cId="3784255540" sldId="491"/>
            <ac:grpSpMk id="39" creationId="{01CD8E0A-4F82-F47C-9E78-958BF52FC1CC}"/>
          </ac:grpSpMkLst>
        </pc:grpChg>
        <pc:picChg chg="add mod">
          <ac:chgData name="TAILLADE JUSTINE" userId="7689be7a-6074-46a5-a6a4-f2fd3e4f6393" providerId="ADAL" clId="{9453E040-BBED-4EEE-A8B6-731BF6EAAD40}" dt="2025-03-20T12:07:24.074" v="76" actId="962"/>
          <ac:picMkLst>
            <pc:docMk/>
            <pc:sldMk cId="3784255540" sldId="491"/>
            <ac:picMk id="4" creationId="{B88F0797-6E72-0876-F5EF-B25811D3A3FF}"/>
          </ac:picMkLst>
        </pc:picChg>
      </pc:sldChg>
      <pc:sldChg chg="addSp delSp modSp mod modNotesTx">
        <pc:chgData name="TAILLADE JUSTINE" userId="7689be7a-6074-46a5-a6a4-f2fd3e4f6393" providerId="ADAL" clId="{9453E040-BBED-4EEE-A8B6-731BF6EAAD40}" dt="2025-03-21T09:30:01.691" v="215" actId="6549"/>
        <pc:sldMkLst>
          <pc:docMk/>
          <pc:sldMk cId="831947501" sldId="492"/>
        </pc:sldMkLst>
        <pc:spChg chg="del">
          <ac:chgData name="TAILLADE JUSTINE" userId="7689be7a-6074-46a5-a6a4-f2fd3e4f6393" providerId="ADAL" clId="{9453E040-BBED-4EEE-A8B6-731BF6EAAD40}" dt="2025-03-20T12:07:05.848" v="65" actId="478"/>
          <ac:spMkLst>
            <pc:docMk/>
            <pc:sldMk cId="831947501" sldId="492"/>
            <ac:spMk id="4" creationId="{775CCADD-24DC-3FA5-1DCD-1545020DA6F9}"/>
          </ac:spMkLst>
        </pc:spChg>
        <pc:spChg chg="del">
          <ac:chgData name="TAILLADE JUSTINE" userId="7689be7a-6074-46a5-a6a4-f2fd3e4f6393" providerId="ADAL" clId="{9453E040-BBED-4EEE-A8B6-731BF6EAAD40}" dt="2025-03-20T12:07:05.848" v="65" actId="478"/>
          <ac:spMkLst>
            <pc:docMk/>
            <pc:sldMk cId="831947501" sldId="492"/>
            <ac:spMk id="21" creationId="{94B3A914-FA73-4881-9446-34B593E941DD}"/>
          </ac:spMkLst>
        </pc:spChg>
        <pc:spChg chg="del">
          <ac:chgData name="TAILLADE JUSTINE" userId="7689be7a-6074-46a5-a6a4-f2fd3e4f6393" providerId="ADAL" clId="{9453E040-BBED-4EEE-A8B6-731BF6EAAD40}" dt="2025-03-20T12:07:05.848" v="65" actId="478"/>
          <ac:spMkLst>
            <pc:docMk/>
            <pc:sldMk cId="831947501" sldId="492"/>
            <ac:spMk id="35" creationId="{94B3A914-FA73-4881-9446-34B593E941DD}"/>
          </ac:spMkLst>
        </pc:spChg>
        <pc:grpChg chg="del">
          <ac:chgData name="TAILLADE JUSTINE" userId="7689be7a-6074-46a5-a6a4-f2fd3e4f6393" providerId="ADAL" clId="{9453E040-BBED-4EEE-A8B6-731BF6EAAD40}" dt="2025-03-20T12:07:05.848" v="65" actId="478"/>
          <ac:grpSpMkLst>
            <pc:docMk/>
            <pc:sldMk cId="831947501" sldId="492"/>
            <ac:grpSpMk id="42" creationId="{8DD94604-0E76-4B35-5ED4-60163DD40FDD}"/>
          </ac:grpSpMkLst>
        </pc:grpChg>
        <pc:picChg chg="add mod">
          <ac:chgData name="TAILLADE JUSTINE" userId="7689be7a-6074-46a5-a6a4-f2fd3e4f6393" providerId="ADAL" clId="{9453E040-BBED-4EEE-A8B6-731BF6EAAD40}" dt="2025-03-20T12:07:26.822" v="79" actId="962"/>
          <ac:picMkLst>
            <pc:docMk/>
            <pc:sldMk cId="831947501" sldId="492"/>
            <ac:picMk id="17" creationId="{52E039EC-5EEB-1B4D-93D4-678C9B8488BE}"/>
          </ac:picMkLst>
        </pc:picChg>
      </pc:sldChg>
      <pc:sldChg chg="addSp delSp modSp mod">
        <pc:chgData name="TAILLADE JUSTINE" userId="7689be7a-6074-46a5-a6a4-f2fd3e4f6393" providerId="ADAL" clId="{9453E040-BBED-4EEE-A8B6-731BF6EAAD40}" dt="2025-03-20T12:07:31.321" v="85" actId="962"/>
        <pc:sldMkLst>
          <pc:docMk/>
          <pc:sldMk cId="1233410073" sldId="493"/>
        </pc:sldMkLst>
        <pc:spChg chg="del">
          <ac:chgData name="TAILLADE JUSTINE" userId="7689be7a-6074-46a5-a6a4-f2fd3e4f6393" providerId="ADAL" clId="{9453E040-BBED-4EEE-A8B6-731BF6EAAD40}" dt="2025-03-20T12:07:02.428" v="63" actId="478"/>
          <ac:spMkLst>
            <pc:docMk/>
            <pc:sldMk cId="1233410073" sldId="493"/>
            <ac:spMk id="55" creationId="{94B3A914-FA73-4881-9446-34B593E941DD}"/>
          </ac:spMkLst>
        </pc:spChg>
        <pc:spChg chg="del">
          <ac:chgData name="TAILLADE JUSTINE" userId="7689be7a-6074-46a5-a6a4-f2fd3e4f6393" providerId="ADAL" clId="{9453E040-BBED-4EEE-A8B6-731BF6EAAD40}" dt="2025-03-20T12:07:02.428" v="63" actId="478"/>
          <ac:spMkLst>
            <pc:docMk/>
            <pc:sldMk cId="1233410073" sldId="493"/>
            <ac:spMk id="56" creationId="{85F7834C-7202-4AE9-86F0-C7803D5691D2}"/>
          </ac:spMkLst>
        </pc:spChg>
        <pc:spChg chg="del">
          <ac:chgData name="TAILLADE JUSTINE" userId="7689be7a-6074-46a5-a6a4-f2fd3e4f6393" providerId="ADAL" clId="{9453E040-BBED-4EEE-A8B6-731BF6EAAD40}" dt="2025-03-20T12:07:02.428" v="63" actId="478"/>
          <ac:spMkLst>
            <pc:docMk/>
            <pc:sldMk cId="1233410073" sldId="493"/>
            <ac:spMk id="57" creationId="{94B3A914-FA73-4881-9446-34B593E941DD}"/>
          </ac:spMkLst>
        </pc:spChg>
        <pc:spChg chg="del">
          <ac:chgData name="TAILLADE JUSTINE" userId="7689be7a-6074-46a5-a6a4-f2fd3e4f6393" providerId="ADAL" clId="{9453E040-BBED-4EEE-A8B6-731BF6EAAD40}" dt="2025-03-20T12:07:02.428" v="63" actId="478"/>
          <ac:spMkLst>
            <pc:docMk/>
            <pc:sldMk cId="1233410073" sldId="493"/>
            <ac:spMk id="58" creationId="{84D33E9D-0629-42EE-AD08-EAB800969ED1}"/>
          </ac:spMkLst>
        </pc:spChg>
        <pc:grpChg chg="del">
          <ac:chgData name="TAILLADE JUSTINE" userId="7689be7a-6074-46a5-a6a4-f2fd3e4f6393" providerId="ADAL" clId="{9453E040-BBED-4EEE-A8B6-731BF6EAAD40}" dt="2025-03-20T12:07:02.428" v="63" actId="478"/>
          <ac:grpSpMkLst>
            <pc:docMk/>
            <pc:sldMk cId="1233410073" sldId="493"/>
            <ac:grpSpMk id="27" creationId="{3D116657-CB61-B3E0-DDC4-80686B8E01CB}"/>
          </ac:grpSpMkLst>
        </pc:grpChg>
        <pc:picChg chg="add mod">
          <ac:chgData name="TAILLADE JUSTINE" userId="7689be7a-6074-46a5-a6a4-f2fd3e4f6393" providerId="ADAL" clId="{9453E040-BBED-4EEE-A8B6-731BF6EAAD40}" dt="2025-03-20T12:07:31.321" v="85" actId="962"/>
          <ac:picMkLst>
            <pc:docMk/>
            <pc:sldMk cId="1233410073" sldId="493"/>
            <ac:picMk id="3" creationId="{1C6BA032-739E-AE6B-45D8-1718B3A6BBD3}"/>
          </ac:picMkLst>
        </pc:picChg>
      </pc:sldChg>
      <pc:sldChg chg="addSp delSp modSp mod">
        <pc:chgData name="TAILLADE JUSTINE" userId="7689be7a-6074-46a5-a6a4-f2fd3e4f6393" providerId="ADAL" clId="{9453E040-BBED-4EEE-A8B6-731BF6EAAD40}" dt="2025-03-20T12:08:00.189" v="96" actId="962"/>
        <pc:sldMkLst>
          <pc:docMk/>
          <pc:sldMk cId="2634895551" sldId="494"/>
        </pc:sldMkLst>
        <pc:spChg chg="del">
          <ac:chgData name="TAILLADE JUSTINE" userId="7689be7a-6074-46a5-a6a4-f2fd3e4f6393" providerId="ADAL" clId="{9453E040-BBED-4EEE-A8B6-731BF6EAAD40}" dt="2025-03-20T12:06:55.616" v="59" actId="478"/>
          <ac:spMkLst>
            <pc:docMk/>
            <pc:sldMk cId="2634895551" sldId="494"/>
            <ac:spMk id="17" creationId="{00000000-0000-0000-0000-000000000000}"/>
          </ac:spMkLst>
        </pc:spChg>
        <pc:spChg chg="del">
          <ac:chgData name="TAILLADE JUSTINE" userId="7689be7a-6074-46a5-a6a4-f2fd3e4f6393" providerId="ADAL" clId="{9453E040-BBED-4EEE-A8B6-731BF6EAAD40}" dt="2025-03-20T12:06:55.616" v="59" actId="478"/>
          <ac:spMkLst>
            <pc:docMk/>
            <pc:sldMk cId="2634895551" sldId="494"/>
            <ac:spMk id="20" creationId="{85F7834C-7202-4AE9-86F0-C7803D5691D2}"/>
          </ac:spMkLst>
        </pc:spChg>
        <pc:spChg chg="del">
          <ac:chgData name="TAILLADE JUSTINE" userId="7689be7a-6074-46a5-a6a4-f2fd3e4f6393" providerId="ADAL" clId="{9453E040-BBED-4EEE-A8B6-731BF6EAAD40}" dt="2025-03-20T12:06:55.616" v="59" actId="478"/>
          <ac:spMkLst>
            <pc:docMk/>
            <pc:sldMk cId="2634895551" sldId="494"/>
            <ac:spMk id="73" creationId="{5EE11641-94B7-4166-98E7-FF1AF5239632}"/>
          </ac:spMkLst>
        </pc:spChg>
        <pc:grpChg chg="del">
          <ac:chgData name="TAILLADE JUSTINE" userId="7689be7a-6074-46a5-a6a4-f2fd3e4f6393" providerId="ADAL" clId="{9453E040-BBED-4EEE-A8B6-731BF6EAAD40}" dt="2025-03-20T12:06:55.616" v="59" actId="478"/>
          <ac:grpSpMkLst>
            <pc:docMk/>
            <pc:sldMk cId="2634895551" sldId="494"/>
            <ac:grpSpMk id="2" creationId="{166DF598-8257-5215-0456-8A35271A1F39}"/>
          </ac:grpSpMkLst>
        </pc:grpChg>
        <pc:picChg chg="add mod">
          <ac:chgData name="TAILLADE JUSTINE" userId="7689be7a-6074-46a5-a6a4-f2fd3e4f6393" providerId="ADAL" clId="{9453E040-BBED-4EEE-A8B6-731BF6EAAD40}" dt="2025-03-20T12:08:00.189" v="96" actId="962"/>
          <ac:picMkLst>
            <pc:docMk/>
            <pc:sldMk cId="2634895551" sldId="494"/>
            <ac:picMk id="34" creationId="{757E3714-7D4D-02B4-84F3-9439D89A6D8C}"/>
          </ac:picMkLst>
        </pc:picChg>
      </pc:sldChg>
      <pc:sldChg chg="addSp delSp modSp mod modNotesTx">
        <pc:chgData name="TAILLADE JUSTINE" userId="7689be7a-6074-46a5-a6a4-f2fd3e4f6393" providerId="ADAL" clId="{9453E040-BBED-4EEE-A8B6-731BF6EAAD40}" dt="2025-03-21T09:30:13.186" v="216" actId="6549"/>
        <pc:sldMkLst>
          <pc:docMk/>
          <pc:sldMk cId="410312924" sldId="495"/>
        </pc:sldMkLst>
        <pc:spChg chg="del">
          <ac:chgData name="TAILLADE JUSTINE" userId="7689be7a-6074-46a5-a6a4-f2fd3e4f6393" providerId="ADAL" clId="{9453E040-BBED-4EEE-A8B6-731BF6EAAD40}" dt="2025-03-20T12:07:00.545" v="62" actId="478"/>
          <ac:spMkLst>
            <pc:docMk/>
            <pc:sldMk cId="410312924" sldId="495"/>
            <ac:spMk id="20" creationId="{85F7834C-7202-4AE9-86F0-C7803D5691D2}"/>
          </ac:spMkLst>
        </pc:spChg>
        <pc:spChg chg="del">
          <ac:chgData name="TAILLADE JUSTINE" userId="7689be7a-6074-46a5-a6a4-f2fd3e4f6393" providerId="ADAL" clId="{9453E040-BBED-4EEE-A8B6-731BF6EAAD40}" dt="2025-03-20T12:07:00.545" v="62" actId="478"/>
          <ac:spMkLst>
            <pc:docMk/>
            <pc:sldMk cId="410312924" sldId="495"/>
            <ac:spMk id="73" creationId="{5EE11641-94B7-4166-98E7-FF1AF5239632}"/>
          </ac:spMkLst>
        </pc:spChg>
        <pc:grpChg chg="del">
          <ac:chgData name="TAILLADE JUSTINE" userId="7689be7a-6074-46a5-a6a4-f2fd3e4f6393" providerId="ADAL" clId="{9453E040-BBED-4EEE-A8B6-731BF6EAAD40}" dt="2025-03-20T12:07:00.545" v="62" actId="478"/>
          <ac:grpSpMkLst>
            <pc:docMk/>
            <pc:sldMk cId="410312924" sldId="495"/>
            <ac:grpSpMk id="30" creationId="{90A329FE-C21C-6585-757A-ADE0B2239434}"/>
          </ac:grpSpMkLst>
        </pc:grpChg>
        <pc:picChg chg="add mod">
          <ac:chgData name="TAILLADE JUSTINE" userId="7689be7a-6074-46a5-a6a4-f2fd3e4f6393" providerId="ADAL" clId="{9453E040-BBED-4EEE-A8B6-731BF6EAAD40}" dt="2025-03-20T12:07:50.788" v="88" actId="962"/>
          <ac:picMkLst>
            <pc:docMk/>
            <pc:sldMk cId="410312924" sldId="495"/>
            <ac:picMk id="32" creationId="{C8283A0A-5F0C-ED41-1BA5-A59901FECED7}"/>
          </ac:picMkLst>
        </pc:picChg>
      </pc:sldChg>
      <pc:sldChg chg="addSp delSp modSp mod">
        <pc:chgData name="TAILLADE JUSTINE" userId="7689be7a-6074-46a5-a6a4-f2fd3e4f6393" providerId="ADAL" clId="{9453E040-BBED-4EEE-A8B6-731BF6EAAD40}" dt="2025-03-20T12:07:58.222" v="93" actId="962"/>
        <pc:sldMkLst>
          <pc:docMk/>
          <pc:sldMk cId="3432676788" sldId="496"/>
        </pc:sldMkLst>
        <pc:spChg chg="del">
          <ac:chgData name="TAILLADE JUSTINE" userId="7689be7a-6074-46a5-a6a4-f2fd3e4f6393" providerId="ADAL" clId="{9453E040-BBED-4EEE-A8B6-731BF6EAAD40}" dt="2025-03-20T12:06:57.225" v="60" actId="478"/>
          <ac:spMkLst>
            <pc:docMk/>
            <pc:sldMk cId="3432676788" sldId="496"/>
            <ac:spMk id="20" creationId="{85F7834C-7202-4AE9-86F0-C7803D5691D2}"/>
          </ac:spMkLst>
        </pc:spChg>
        <pc:spChg chg="del">
          <ac:chgData name="TAILLADE JUSTINE" userId="7689be7a-6074-46a5-a6a4-f2fd3e4f6393" providerId="ADAL" clId="{9453E040-BBED-4EEE-A8B6-731BF6EAAD40}" dt="2025-03-20T12:06:57.225" v="60" actId="478"/>
          <ac:spMkLst>
            <pc:docMk/>
            <pc:sldMk cId="3432676788" sldId="496"/>
            <ac:spMk id="73" creationId="{5EE11641-94B7-4166-98E7-FF1AF5239632}"/>
          </ac:spMkLst>
        </pc:spChg>
        <pc:grpChg chg="del">
          <ac:chgData name="TAILLADE JUSTINE" userId="7689be7a-6074-46a5-a6a4-f2fd3e4f6393" providerId="ADAL" clId="{9453E040-BBED-4EEE-A8B6-731BF6EAAD40}" dt="2025-03-20T12:06:57.225" v="60" actId="478"/>
          <ac:grpSpMkLst>
            <pc:docMk/>
            <pc:sldMk cId="3432676788" sldId="496"/>
            <ac:grpSpMk id="3" creationId="{B3A85434-0CFE-25FB-71A4-00112D8C0E91}"/>
          </ac:grpSpMkLst>
        </pc:grpChg>
        <pc:picChg chg="add mod">
          <ac:chgData name="TAILLADE JUSTINE" userId="7689be7a-6074-46a5-a6a4-f2fd3e4f6393" providerId="ADAL" clId="{9453E040-BBED-4EEE-A8B6-731BF6EAAD40}" dt="2025-03-20T12:07:58.222" v="93" actId="962"/>
          <ac:picMkLst>
            <pc:docMk/>
            <pc:sldMk cId="3432676788" sldId="496"/>
            <ac:picMk id="27" creationId="{7D641A42-BDD1-52C8-56F0-5A6C1AAE6C27}"/>
          </ac:picMkLst>
        </pc:picChg>
      </pc:sldChg>
      <pc:sldChg chg="addSp delSp modSp mod modNotesTx">
        <pc:chgData name="TAILLADE JUSTINE" userId="7689be7a-6074-46a5-a6a4-f2fd3e4f6393" providerId="ADAL" clId="{9453E040-BBED-4EEE-A8B6-731BF6EAAD40}" dt="2025-03-21T09:31:45.838" v="226" actId="6549"/>
        <pc:sldMkLst>
          <pc:docMk/>
          <pc:sldMk cId="648474813" sldId="497"/>
        </pc:sldMkLst>
        <pc:spChg chg="del">
          <ac:chgData name="TAILLADE JUSTINE" userId="7689be7a-6074-46a5-a6a4-f2fd3e4f6393" providerId="ADAL" clId="{9453E040-BBED-4EEE-A8B6-731BF6EAAD40}" dt="2025-03-20T12:06:27.431" v="43" actId="478"/>
          <ac:spMkLst>
            <pc:docMk/>
            <pc:sldMk cId="648474813" sldId="497"/>
            <ac:spMk id="38" creationId="{85F7834C-7202-4AE9-86F0-C7803D5691D2}"/>
          </ac:spMkLst>
        </pc:spChg>
        <pc:grpChg chg="del">
          <ac:chgData name="TAILLADE JUSTINE" userId="7689be7a-6074-46a5-a6a4-f2fd3e4f6393" providerId="ADAL" clId="{9453E040-BBED-4EEE-A8B6-731BF6EAAD40}" dt="2025-03-20T12:06:27.431" v="43" actId="478"/>
          <ac:grpSpMkLst>
            <pc:docMk/>
            <pc:sldMk cId="648474813" sldId="497"/>
            <ac:grpSpMk id="58" creationId="{03DCBF96-533D-CD9E-4EEE-6E963BE8F56D}"/>
          </ac:grpSpMkLst>
        </pc:grpChg>
        <pc:picChg chg="add mod">
          <ac:chgData name="TAILLADE JUSTINE" userId="7689be7a-6074-46a5-a6a4-f2fd3e4f6393" providerId="ADAL" clId="{9453E040-BBED-4EEE-A8B6-731BF6EAAD40}" dt="2025-03-20T12:08:45.715" v="140" actId="962"/>
          <ac:picMkLst>
            <pc:docMk/>
            <pc:sldMk cId="648474813" sldId="497"/>
            <ac:picMk id="4" creationId="{61B4EB61-7BCA-C8F1-C598-ABAAE82DA001}"/>
          </ac:picMkLst>
        </pc:picChg>
      </pc:sldChg>
      <pc:sldChg chg="addSp delSp modSp mod">
        <pc:chgData name="TAILLADE JUSTINE" userId="7689be7a-6074-46a5-a6a4-f2fd3e4f6393" providerId="ADAL" clId="{9453E040-BBED-4EEE-A8B6-731BF6EAAD40}" dt="2025-03-20T12:07:29.075" v="82" actId="962"/>
        <pc:sldMkLst>
          <pc:docMk/>
          <pc:sldMk cId="2018362217" sldId="498"/>
        </pc:sldMkLst>
        <pc:spChg chg="del">
          <ac:chgData name="TAILLADE JUSTINE" userId="7689be7a-6074-46a5-a6a4-f2fd3e4f6393" providerId="ADAL" clId="{9453E040-BBED-4EEE-A8B6-731BF6EAAD40}" dt="2025-03-20T12:07:04.041" v="64" actId="478"/>
          <ac:spMkLst>
            <pc:docMk/>
            <pc:sldMk cId="2018362217" sldId="498"/>
            <ac:spMk id="55" creationId="{7CE0A4A9-E935-47FC-7684-C20EB0B1DF54}"/>
          </ac:spMkLst>
        </pc:spChg>
        <pc:spChg chg="del">
          <ac:chgData name="TAILLADE JUSTINE" userId="7689be7a-6074-46a5-a6a4-f2fd3e4f6393" providerId="ADAL" clId="{9453E040-BBED-4EEE-A8B6-731BF6EAAD40}" dt="2025-03-20T12:07:04.041" v="64" actId="478"/>
          <ac:spMkLst>
            <pc:docMk/>
            <pc:sldMk cId="2018362217" sldId="498"/>
            <ac:spMk id="56" creationId="{B74D7D4B-C6D2-7D0E-3231-F8B222D91A52}"/>
          </ac:spMkLst>
        </pc:spChg>
        <pc:spChg chg="del">
          <ac:chgData name="TAILLADE JUSTINE" userId="7689be7a-6074-46a5-a6a4-f2fd3e4f6393" providerId="ADAL" clId="{9453E040-BBED-4EEE-A8B6-731BF6EAAD40}" dt="2025-03-20T12:07:04.041" v="64" actId="478"/>
          <ac:spMkLst>
            <pc:docMk/>
            <pc:sldMk cId="2018362217" sldId="498"/>
            <ac:spMk id="57" creationId="{DD472094-AC99-25AE-8FF8-68B5ED415D76}"/>
          </ac:spMkLst>
        </pc:spChg>
        <pc:grpChg chg="del">
          <ac:chgData name="TAILLADE JUSTINE" userId="7689be7a-6074-46a5-a6a4-f2fd3e4f6393" providerId="ADAL" clId="{9453E040-BBED-4EEE-A8B6-731BF6EAAD40}" dt="2025-03-20T12:07:04.041" v="64" actId="478"/>
          <ac:grpSpMkLst>
            <pc:docMk/>
            <pc:sldMk cId="2018362217" sldId="498"/>
            <ac:grpSpMk id="27" creationId="{743C8177-465B-40E9-B9E5-0B86BD3AB2D9}"/>
          </ac:grpSpMkLst>
        </pc:grpChg>
        <pc:picChg chg="add mod">
          <ac:chgData name="TAILLADE JUSTINE" userId="7689be7a-6074-46a5-a6a4-f2fd3e4f6393" providerId="ADAL" clId="{9453E040-BBED-4EEE-A8B6-731BF6EAAD40}" dt="2025-03-20T12:07:29.075" v="82" actId="962"/>
          <ac:picMkLst>
            <pc:docMk/>
            <pc:sldMk cId="2018362217" sldId="498"/>
            <ac:picMk id="3" creationId="{07C2964E-DE95-BEF8-5D5C-2AF66C67E054}"/>
          </ac:picMkLst>
        </pc:picChg>
      </pc:sldChg>
      <pc:sldChg chg="addSp delSp modSp mod">
        <pc:chgData name="TAILLADE JUSTINE" userId="7689be7a-6074-46a5-a6a4-f2fd3e4f6393" providerId="ADAL" clId="{9453E040-BBED-4EEE-A8B6-731BF6EAAD40}" dt="2025-03-20T12:07:56.261" v="90" actId="27614"/>
        <pc:sldMkLst>
          <pc:docMk/>
          <pc:sldMk cId="3061770376" sldId="499"/>
        </pc:sldMkLst>
        <pc:spChg chg="del">
          <ac:chgData name="TAILLADE JUSTINE" userId="7689be7a-6074-46a5-a6a4-f2fd3e4f6393" providerId="ADAL" clId="{9453E040-BBED-4EEE-A8B6-731BF6EAAD40}" dt="2025-03-20T12:06:58.960" v="61" actId="478"/>
          <ac:spMkLst>
            <pc:docMk/>
            <pc:sldMk cId="3061770376" sldId="499"/>
            <ac:spMk id="20" creationId="{18D0B9BC-4C8D-EAF1-29E8-BE28884D73E7}"/>
          </ac:spMkLst>
        </pc:spChg>
        <pc:spChg chg="del">
          <ac:chgData name="TAILLADE JUSTINE" userId="7689be7a-6074-46a5-a6a4-f2fd3e4f6393" providerId="ADAL" clId="{9453E040-BBED-4EEE-A8B6-731BF6EAAD40}" dt="2025-03-20T12:06:58.960" v="61" actId="478"/>
          <ac:spMkLst>
            <pc:docMk/>
            <pc:sldMk cId="3061770376" sldId="499"/>
            <ac:spMk id="73" creationId="{1801C916-881F-14C0-7655-685773D6006F}"/>
          </ac:spMkLst>
        </pc:spChg>
        <pc:grpChg chg="del">
          <ac:chgData name="TAILLADE JUSTINE" userId="7689be7a-6074-46a5-a6a4-f2fd3e4f6393" providerId="ADAL" clId="{9453E040-BBED-4EEE-A8B6-731BF6EAAD40}" dt="2025-03-20T12:06:58.960" v="61" actId="478"/>
          <ac:grpSpMkLst>
            <pc:docMk/>
            <pc:sldMk cId="3061770376" sldId="499"/>
            <ac:grpSpMk id="3" creationId="{BA4B5E7E-11B5-A06A-0E3D-68F1BAFA7669}"/>
          </ac:grpSpMkLst>
        </pc:grpChg>
        <pc:picChg chg="add mod">
          <ac:chgData name="TAILLADE JUSTINE" userId="7689be7a-6074-46a5-a6a4-f2fd3e4f6393" providerId="ADAL" clId="{9453E040-BBED-4EEE-A8B6-731BF6EAAD40}" dt="2025-03-20T12:07:56.261" v="90" actId="27614"/>
          <ac:picMkLst>
            <pc:docMk/>
            <pc:sldMk cId="3061770376" sldId="499"/>
            <ac:picMk id="27" creationId="{6C908B65-D809-16C0-47B9-94D46A2E61AB}"/>
          </ac:picMkLst>
        </pc:picChg>
      </pc:sldChg>
      <pc:sldChg chg="addSp delSp modSp mod">
        <pc:chgData name="TAILLADE JUSTINE" userId="7689be7a-6074-46a5-a6a4-f2fd3e4f6393" providerId="ADAL" clId="{9453E040-BBED-4EEE-A8B6-731BF6EAAD40}" dt="2025-03-20T12:08:21.850" v="118" actId="962"/>
        <pc:sldMkLst>
          <pc:docMk/>
          <pc:sldMk cId="3775343221" sldId="500"/>
        </pc:sldMkLst>
        <pc:spChg chg="del">
          <ac:chgData name="TAILLADE JUSTINE" userId="7689be7a-6074-46a5-a6a4-f2fd3e4f6393" providerId="ADAL" clId="{9453E040-BBED-4EEE-A8B6-731BF6EAAD40}" dt="2025-03-20T12:06:42.303" v="51" actId="478"/>
          <ac:spMkLst>
            <pc:docMk/>
            <pc:sldMk cId="3775343221" sldId="500"/>
            <ac:spMk id="15" creationId="{0373CCAE-092C-DCBE-F251-862403E23E13}"/>
          </ac:spMkLst>
        </pc:spChg>
        <pc:grpChg chg="del">
          <ac:chgData name="TAILLADE JUSTINE" userId="7689be7a-6074-46a5-a6a4-f2fd3e4f6393" providerId="ADAL" clId="{9453E040-BBED-4EEE-A8B6-731BF6EAAD40}" dt="2025-03-20T12:06:42.303" v="51" actId="478"/>
          <ac:grpSpMkLst>
            <pc:docMk/>
            <pc:sldMk cId="3775343221" sldId="500"/>
            <ac:grpSpMk id="2" creationId="{C98C2EF6-378B-9233-864E-D21889BBDC36}"/>
          </ac:grpSpMkLst>
        </pc:grpChg>
        <pc:picChg chg="add mod">
          <ac:chgData name="TAILLADE JUSTINE" userId="7689be7a-6074-46a5-a6a4-f2fd3e4f6393" providerId="ADAL" clId="{9453E040-BBED-4EEE-A8B6-731BF6EAAD40}" dt="2025-03-20T12:08:21.850" v="118" actId="962"/>
          <ac:picMkLst>
            <pc:docMk/>
            <pc:sldMk cId="3775343221" sldId="500"/>
            <ac:picMk id="4" creationId="{F8ED79DA-A48C-3C14-4118-E099B3C5CE7E}"/>
          </ac:picMkLst>
        </pc:picChg>
      </pc:sldChg>
      <pc:sldChg chg="addSp delSp modSp mod">
        <pc:chgData name="TAILLADE JUSTINE" userId="7689be7a-6074-46a5-a6a4-f2fd3e4f6393" providerId="ADAL" clId="{9453E040-BBED-4EEE-A8B6-731BF6EAAD40}" dt="2025-03-20T12:08:48.052" v="143" actId="962"/>
        <pc:sldMkLst>
          <pc:docMk/>
          <pc:sldMk cId="2855291606" sldId="501"/>
        </pc:sldMkLst>
        <pc:spChg chg="del">
          <ac:chgData name="TAILLADE JUSTINE" userId="7689be7a-6074-46a5-a6a4-f2fd3e4f6393" providerId="ADAL" clId="{9453E040-BBED-4EEE-A8B6-731BF6EAAD40}" dt="2025-03-20T12:06:25.855" v="42" actId="478"/>
          <ac:spMkLst>
            <pc:docMk/>
            <pc:sldMk cId="2855291606" sldId="501"/>
            <ac:spMk id="74" creationId="{63C8BAA1-606D-CB5D-773B-7A86E8B60C0F}"/>
          </ac:spMkLst>
        </pc:spChg>
        <pc:grpChg chg="del">
          <ac:chgData name="TAILLADE JUSTINE" userId="7689be7a-6074-46a5-a6a4-f2fd3e4f6393" providerId="ADAL" clId="{9453E040-BBED-4EEE-A8B6-731BF6EAAD40}" dt="2025-03-20T12:06:25.855" v="42" actId="478"/>
          <ac:grpSpMkLst>
            <pc:docMk/>
            <pc:sldMk cId="2855291606" sldId="501"/>
            <ac:grpSpMk id="6" creationId="{2C231A05-C311-5BD8-C9B7-AD254068D36C}"/>
          </ac:grpSpMkLst>
        </pc:grpChg>
        <pc:picChg chg="add mod">
          <ac:chgData name="TAILLADE JUSTINE" userId="7689be7a-6074-46a5-a6a4-f2fd3e4f6393" providerId="ADAL" clId="{9453E040-BBED-4EEE-A8B6-731BF6EAAD40}" dt="2025-03-20T12:08:48.052" v="143" actId="962"/>
          <ac:picMkLst>
            <pc:docMk/>
            <pc:sldMk cId="2855291606" sldId="501"/>
            <ac:picMk id="8" creationId="{AFEADEF1-B8F2-3272-FFD0-02314A3DBBD5}"/>
          </ac:picMkLst>
        </pc:picChg>
      </pc:sldChg>
      <pc:sldChg chg="addSp delSp modSp mod">
        <pc:chgData name="TAILLADE JUSTINE" userId="7689be7a-6074-46a5-a6a4-f2fd3e4f6393" providerId="ADAL" clId="{9453E040-BBED-4EEE-A8B6-731BF6EAAD40}" dt="2025-03-20T12:08:58.824" v="152" actId="962"/>
        <pc:sldMkLst>
          <pc:docMk/>
          <pc:sldMk cId="798839786" sldId="502"/>
        </pc:sldMkLst>
        <pc:spChg chg="del">
          <ac:chgData name="TAILLADE JUSTINE" userId="7689be7a-6074-46a5-a6a4-f2fd3e4f6393" providerId="ADAL" clId="{9453E040-BBED-4EEE-A8B6-731BF6EAAD40}" dt="2025-03-20T12:06:20.567" v="39" actId="478"/>
          <ac:spMkLst>
            <pc:docMk/>
            <pc:sldMk cId="798839786" sldId="502"/>
            <ac:spMk id="65" creationId="{706750CC-5CDA-34EC-386A-8DCF0FB5D5A9}"/>
          </ac:spMkLst>
        </pc:spChg>
        <pc:spChg chg="del">
          <ac:chgData name="TAILLADE JUSTINE" userId="7689be7a-6074-46a5-a6a4-f2fd3e4f6393" providerId="ADAL" clId="{9453E040-BBED-4EEE-A8B6-731BF6EAAD40}" dt="2025-03-20T12:06:20.567" v="39" actId="478"/>
          <ac:spMkLst>
            <pc:docMk/>
            <pc:sldMk cId="798839786" sldId="502"/>
            <ac:spMk id="66" creationId="{32781A44-0D32-5064-663C-C272F2F9CC67}"/>
          </ac:spMkLst>
        </pc:spChg>
        <pc:grpChg chg="del">
          <ac:chgData name="TAILLADE JUSTINE" userId="7689be7a-6074-46a5-a6a4-f2fd3e4f6393" providerId="ADAL" clId="{9453E040-BBED-4EEE-A8B6-731BF6EAAD40}" dt="2025-03-20T12:06:20.567" v="39" actId="478"/>
          <ac:grpSpMkLst>
            <pc:docMk/>
            <pc:sldMk cId="798839786" sldId="502"/>
            <ac:grpSpMk id="67" creationId="{A865A475-E60F-69D8-FED0-AAFFB3BCB338}"/>
          </ac:grpSpMkLst>
        </pc:grpChg>
        <pc:picChg chg="add mod">
          <ac:chgData name="TAILLADE JUSTINE" userId="7689be7a-6074-46a5-a6a4-f2fd3e4f6393" providerId="ADAL" clId="{9453E040-BBED-4EEE-A8B6-731BF6EAAD40}" dt="2025-03-20T12:08:58.824" v="152" actId="962"/>
          <ac:picMkLst>
            <pc:docMk/>
            <pc:sldMk cId="798839786" sldId="502"/>
            <ac:picMk id="5" creationId="{41C00FCF-3405-7658-B082-AF80C7311EF9}"/>
          </ac:picMkLst>
        </pc:picChg>
      </pc:sldChg>
      <pc:sldMasterChg chg="modSldLayout">
        <pc:chgData name="TAILLADE JUSTINE" userId="7689be7a-6074-46a5-a6a4-f2fd3e4f6393" providerId="ADAL" clId="{9453E040-BBED-4EEE-A8B6-731BF6EAAD40}" dt="2025-03-20T12:04:51.556" v="12" actId="478"/>
        <pc:sldMasterMkLst>
          <pc:docMk/>
          <pc:sldMasterMk cId="303890418" sldId="2147483670"/>
        </pc:sldMasterMkLst>
        <pc:sldLayoutChg chg="delSp mod">
          <pc:chgData name="TAILLADE JUSTINE" userId="7689be7a-6074-46a5-a6a4-f2fd3e4f6393" providerId="ADAL" clId="{9453E040-BBED-4EEE-A8B6-731BF6EAAD40}" dt="2025-03-20T12:04:45.939" v="9" actId="478"/>
          <pc:sldLayoutMkLst>
            <pc:docMk/>
            <pc:sldMasterMk cId="303890418" sldId="2147483670"/>
            <pc:sldLayoutMk cId="292059447" sldId="2147483671"/>
          </pc:sldLayoutMkLst>
          <pc:spChg chg="del">
            <ac:chgData name="TAILLADE JUSTINE" userId="7689be7a-6074-46a5-a6a4-f2fd3e4f6393" providerId="ADAL" clId="{9453E040-BBED-4EEE-A8B6-731BF6EAAD40}" dt="2025-03-20T12:04:45.939" v="9" actId="478"/>
            <ac:spMkLst>
              <pc:docMk/>
              <pc:sldMasterMk cId="303890418" sldId="2147483670"/>
              <pc:sldLayoutMk cId="292059447" sldId="2147483671"/>
              <ac:spMk id="2" creationId="{00000000-0000-0000-0000-000000000000}"/>
            </ac:spMkLst>
          </pc:spChg>
        </pc:sldLayoutChg>
        <pc:sldLayoutChg chg="delSp mod">
          <pc:chgData name="TAILLADE JUSTINE" userId="7689be7a-6074-46a5-a6a4-f2fd3e4f6393" providerId="ADAL" clId="{9453E040-BBED-4EEE-A8B6-731BF6EAAD40}" dt="2025-03-20T12:04:47.972" v="10" actId="478"/>
          <pc:sldLayoutMkLst>
            <pc:docMk/>
            <pc:sldMasterMk cId="303890418" sldId="2147483670"/>
            <pc:sldLayoutMk cId="1080597714" sldId="2147483672"/>
          </pc:sldLayoutMkLst>
          <pc:spChg chg="del">
            <ac:chgData name="TAILLADE JUSTINE" userId="7689be7a-6074-46a5-a6a4-f2fd3e4f6393" providerId="ADAL" clId="{9453E040-BBED-4EEE-A8B6-731BF6EAAD40}" dt="2025-03-20T12:04:47.972" v="10" actId="478"/>
            <ac:spMkLst>
              <pc:docMk/>
              <pc:sldMasterMk cId="303890418" sldId="2147483670"/>
              <pc:sldLayoutMk cId="1080597714" sldId="2147483672"/>
              <ac:spMk id="2" creationId="{00000000-0000-0000-0000-000000000000}"/>
            </ac:spMkLst>
          </pc:spChg>
          <pc:spChg chg="del">
            <ac:chgData name="TAILLADE JUSTINE" userId="7689be7a-6074-46a5-a6a4-f2fd3e4f6393" providerId="ADAL" clId="{9453E040-BBED-4EEE-A8B6-731BF6EAAD40}" dt="2025-03-20T12:04:47.972" v="10" actId="478"/>
            <ac:spMkLst>
              <pc:docMk/>
              <pc:sldMasterMk cId="303890418" sldId="2147483670"/>
              <pc:sldLayoutMk cId="1080597714" sldId="2147483672"/>
              <ac:spMk id="3" creationId="{00000000-0000-0000-0000-000000000000}"/>
            </ac:spMkLst>
          </pc:spChg>
          <pc:spChg chg="del">
            <ac:chgData name="TAILLADE JUSTINE" userId="7689be7a-6074-46a5-a6a4-f2fd3e4f6393" providerId="ADAL" clId="{9453E040-BBED-4EEE-A8B6-731BF6EAAD40}" dt="2025-03-20T12:04:47.972" v="10" actId="478"/>
            <ac:spMkLst>
              <pc:docMk/>
              <pc:sldMasterMk cId="303890418" sldId="2147483670"/>
              <pc:sldLayoutMk cId="1080597714" sldId="2147483672"/>
              <ac:spMk id="6" creationId="{F76CAAE2-55C8-4641-AF5B-70C164E04F98}"/>
            </ac:spMkLst>
          </pc:spChg>
          <pc:spChg chg="del">
            <ac:chgData name="TAILLADE JUSTINE" userId="7689be7a-6074-46a5-a6a4-f2fd3e4f6393" providerId="ADAL" clId="{9453E040-BBED-4EEE-A8B6-731BF6EAAD40}" dt="2025-03-20T12:04:47.972" v="10" actId="478"/>
            <ac:spMkLst>
              <pc:docMk/>
              <pc:sldMasterMk cId="303890418" sldId="2147483670"/>
              <pc:sldLayoutMk cId="1080597714" sldId="2147483672"/>
              <ac:spMk id="8" creationId="{330930D1-A9DC-4F99-A7B9-82CE7717810F}"/>
            </ac:spMkLst>
          </pc:spChg>
        </pc:sldLayoutChg>
        <pc:sldLayoutChg chg="delSp mod">
          <pc:chgData name="TAILLADE JUSTINE" userId="7689be7a-6074-46a5-a6a4-f2fd3e4f6393" providerId="ADAL" clId="{9453E040-BBED-4EEE-A8B6-731BF6EAAD40}" dt="2025-03-20T12:04:49.812" v="11" actId="478"/>
          <pc:sldLayoutMkLst>
            <pc:docMk/>
            <pc:sldMasterMk cId="303890418" sldId="2147483670"/>
            <pc:sldLayoutMk cId="1645127708" sldId="2147483673"/>
          </pc:sldLayoutMkLst>
          <pc:spChg chg="del">
            <ac:chgData name="TAILLADE JUSTINE" userId="7689be7a-6074-46a5-a6a4-f2fd3e4f6393" providerId="ADAL" clId="{9453E040-BBED-4EEE-A8B6-731BF6EAAD40}" dt="2025-03-20T12:04:49.812" v="11" actId="478"/>
            <ac:spMkLst>
              <pc:docMk/>
              <pc:sldMasterMk cId="303890418" sldId="2147483670"/>
              <pc:sldLayoutMk cId="1645127708" sldId="2147483673"/>
              <ac:spMk id="2" creationId="{00000000-0000-0000-0000-000000000000}"/>
            </ac:spMkLst>
          </pc:spChg>
          <pc:spChg chg="del">
            <ac:chgData name="TAILLADE JUSTINE" userId="7689be7a-6074-46a5-a6a4-f2fd3e4f6393" providerId="ADAL" clId="{9453E040-BBED-4EEE-A8B6-731BF6EAAD40}" dt="2025-03-20T12:04:49.812" v="11" actId="478"/>
            <ac:spMkLst>
              <pc:docMk/>
              <pc:sldMasterMk cId="303890418" sldId="2147483670"/>
              <pc:sldLayoutMk cId="1645127708" sldId="2147483673"/>
              <ac:spMk id="3" creationId="{00000000-0000-0000-0000-000000000000}"/>
            </ac:spMkLst>
          </pc:spChg>
          <pc:spChg chg="del">
            <ac:chgData name="TAILLADE JUSTINE" userId="7689be7a-6074-46a5-a6a4-f2fd3e4f6393" providerId="ADAL" clId="{9453E040-BBED-4EEE-A8B6-731BF6EAAD40}" dt="2025-03-20T12:04:49.812" v="11" actId="478"/>
            <ac:spMkLst>
              <pc:docMk/>
              <pc:sldMasterMk cId="303890418" sldId="2147483670"/>
              <pc:sldLayoutMk cId="1645127708" sldId="2147483673"/>
              <ac:spMk id="4" creationId="{00000000-0000-0000-0000-000000000000}"/>
            </ac:spMkLst>
          </pc:spChg>
          <pc:spChg chg="del">
            <ac:chgData name="TAILLADE JUSTINE" userId="7689be7a-6074-46a5-a6a4-f2fd3e4f6393" providerId="ADAL" clId="{9453E040-BBED-4EEE-A8B6-731BF6EAAD40}" dt="2025-03-20T12:04:49.812" v="11" actId="478"/>
            <ac:spMkLst>
              <pc:docMk/>
              <pc:sldMasterMk cId="303890418" sldId="2147483670"/>
              <pc:sldLayoutMk cId="1645127708" sldId="2147483673"/>
              <ac:spMk id="8" creationId="{56070C69-277F-4511-8E2D-4191F47FAE54}"/>
            </ac:spMkLst>
          </pc:spChg>
          <pc:spChg chg="del">
            <ac:chgData name="TAILLADE JUSTINE" userId="7689be7a-6074-46a5-a6a4-f2fd3e4f6393" providerId="ADAL" clId="{9453E040-BBED-4EEE-A8B6-731BF6EAAD40}" dt="2025-03-20T12:04:49.812" v="11" actId="478"/>
            <ac:spMkLst>
              <pc:docMk/>
              <pc:sldMasterMk cId="303890418" sldId="2147483670"/>
              <pc:sldLayoutMk cId="1645127708" sldId="2147483673"/>
              <ac:spMk id="9" creationId="{02E910B8-B471-4EF0-B828-2F190C15536D}"/>
            </ac:spMkLst>
          </pc:spChg>
        </pc:sldLayoutChg>
        <pc:sldLayoutChg chg="delSp mod">
          <pc:chgData name="TAILLADE JUSTINE" userId="7689be7a-6074-46a5-a6a4-f2fd3e4f6393" providerId="ADAL" clId="{9453E040-BBED-4EEE-A8B6-731BF6EAAD40}" dt="2025-03-20T12:04:51.556" v="12" actId="478"/>
          <pc:sldLayoutMkLst>
            <pc:docMk/>
            <pc:sldMasterMk cId="303890418" sldId="2147483670"/>
            <pc:sldLayoutMk cId="1247722251" sldId="2147483675"/>
          </pc:sldLayoutMkLst>
          <pc:spChg chg="del">
            <ac:chgData name="TAILLADE JUSTINE" userId="7689be7a-6074-46a5-a6a4-f2fd3e4f6393" providerId="ADAL" clId="{9453E040-BBED-4EEE-A8B6-731BF6EAAD40}" dt="2025-03-20T12:04:51.556" v="12" actId="478"/>
            <ac:spMkLst>
              <pc:docMk/>
              <pc:sldMasterMk cId="303890418" sldId="2147483670"/>
              <pc:sldLayoutMk cId="1247722251" sldId="2147483675"/>
              <ac:spMk id="5" creationId="{79106579-578D-4923-BDC3-F890FE2F6D93}"/>
            </ac:spMkLst>
          </pc:spChg>
          <pc:spChg chg="del">
            <ac:chgData name="TAILLADE JUSTINE" userId="7689be7a-6074-46a5-a6a4-f2fd3e4f6393" providerId="ADAL" clId="{9453E040-BBED-4EEE-A8B6-731BF6EAAD40}" dt="2025-03-20T12:04:51.556" v="12" actId="478"/>
            <ac:spMkLst>
              <pc:docMk/>
              <pc:sldMasterMk cId="303890418" sldId="2147483670"/>
              <pc:sldLayoutMk cId="1247722251" sldId="2147483675"/>
              <ac:spMk id="6" creationId="{73DFEA3C-8920-4411-917A-DD7A873189D9}"/>
            </ac:spMkLst>
          </pc:spChg>
          <pc:spChg chg="del">
            <ac:chgData name="TAILLADE JUSTINE" userId="7689be7a-6074-46a5-a6a4-f2fd3e4f6393" providerId="ADAL" clId="{9453E040-BBED-4EEE-A8B6-731BF6EAAD40}" dt="2025-03-20T12:04:51.556" v="12" actId="478"/>
            <ac:spMkLst>
              <pc:docMk/>
              <pc:sldMasterMk cId="303890418" sldId="2147483670"/>
              <pc:sldLayoutMk cId="1247722251" sldId="2147483675"/>
              <ac:spMk id="8" creationId="{5CB48304-ADE7-40EB-BE0B-B8A13AB90EF5}"/>
            </ac:spMkLst>
          </pc:spChg>
        </pc:sldLayoutChg>
      </pc:sldMasterChg>
      <pc:sldMasterChg chg="modSldLayout">
        <pc:chgData name="TAILLADE JUSTINE" userId="7689be7a-6074-46a5-a6a4-f2fd3e4f6393" providerId="ADAL" clId="{9453E040-BBED-4EEE-A8B6-731BF6EAAD40}" dt="2025-03-20T12:05:25.341" v="14" actId="478"/>
        <pc:sldMasterMkLst>
          <pc:docMk/>
          <pc:sldMasterMk cId="202398969" sldId="2147483676"/>
        </pc:sldMasterMkLst>
        <pc:sldLayoutChg chg="delSp mod">
          <pc:chgData name="TAILLADE JUSTINE" userId="7689be7a-6074-46a5-a6a4-f2fd3e4f6393" providerId="ADAL" clId="{9453E040-BBED-4EEE-A8B6-731BF6EAAD40}" dt="2025-03-20T12:04:54.260" v="13" actId="478"/>
          <pc:sldLayoutMkLst>
            <pc:docMk/>
            <pc:sldMasterMk cId="202398969" sldId="2147483676"/>
            <pc:sldLayoutMk cId="4279609626" sldId="2147483677"/>
          </pc:sldLayoutMkLst>
          <pc:spChg chg="del">
            <ac:chgData name="TAILLADE JUSTINE" userId="7689be7a-6074-46a5-a6a4-f2fd3e4f6393" providerId="ADAL" clId="{9453E040-BBED-4EEE-A8B6-731BF6EAAD40}" dt="2025-03-20T12:04:54.260" v="13" actId="478"/>
            <ac:spMkLst>
              <pc:docMk/>
              <pc:sldMasterMk cId="202398969" sldId="2147483676"/>
              <pc:sldLayoutMk cId="4279609626" sldId="2147483677"/>
              <ac:spMk id="2" creationId="{00000000-0000-0000-0000-000000000000}"/>
            </ac:spMkLst>
          </pc:spChg>
        </pc:sldLayoutChg>
        <pc:sldLayoutChg chg="delSp mod">
          <pc:chgData name="TAILLADE JUSTINE" userId="7689be7a-6074-46a5-a6a4-f2fd3e4f6393" providerId="ADAL" clId="{9453E040-BBED-4EEE-A8B6-731BF6EAAD40}" dt="2025-03-20T12:05:25.341" v="14" actId="478"/>
          <pc:sldLayoutMkLst>
            <pc:docMk/>
            <pc:sldMasterMk cId="202398969" sldId="2147483676"/>
            <pc:sldLayoutMk cId="2004793345" sldId="2147483680"/>
          </pc:sldLayoutMkLst>
          <pc:spChg chg="del">
            <ac:chgData name="TAILLADE JUSTINE" userId="7689be7a-6074-46a5-a6a4-f2fd3e4f6393" providerId="ADAL" clId="{9453E040-BBED-4EEE-A8B6-731BF6EAAD40}" dt="2025-03-20T12:05:25.341" v="14" actId="478"/>
            <ac:spMkLst>
              <pc:docMk/>
              <pc:sldMasterMk cId="202398969" sldId="2147483676"/>
              <pc:sldLayoutMk cId="2004793345" sldId="2147483680"/>
              <ac:spMk id="5" creationId="{79106579-578D-4923-BDC3-F890FE2F6D93}"/>
            </ac:spMkLst>
          </pc:spChg>
          <pc:spChg chg="del">
            <ac:chgData name="TAILLADE JUSTINE" userId="7689be7a-6074-46a5-a6a4-f2fd3e4f6393" providerId="ADAL" clId="{9453E040-BBED-4EEE-A8B6-731BF6EAAD40}" dt="2025-03-20T12:05:25.341" v="14" actId="478"/>
            <ac:spMkLst>
              <pc:docMk/>
              <pc:sldMasterMk cId="202398969" sldId="2147483676"/>
              <pc:sldLayoutMk cId="2004793345" sldId="2147483680"/>
              <ac:spMk id="6" creationId="{73DFEA3C-8920-4411-917A-DD7A873189D9}"/>
            </ac:spMkLst>
          </pc:spChg>
          <pc:spChg chg="del">
            <ac:chgData name="TAILLADE JUSTINE" userId="7689be7a-6074-46a5-a6a4-f2fd3e4f6393" providerId="ADAL" clId="{9453E040-BBED-4EEE-A8B6-731BF6EAAD40}" dt="2025-03-20T12:05:25.341" v="14" actId="478"/>
            <ac:spMkLst>
              <pc:docMk/>
              <pc:sldMasterMk cId="202398969" sldId="2147483676"/>
              <pc:sldLayoutMk cId="2004793345" sldId="2147483680"/>
              <ac:spMk id="8" creationId="{5CB48304-ADE7-40EB-BE0B-B8A13AB90EF5}"/>
            </ac:spMkLst>
          </pc:spChg>
        </pc:sldLayoutChg>
      </pc:sldMasterChg>
      <pc:sldMasterChg chg="modSldLayout">
        <pc:chgData name="TAILLADE JUSTINE" userId="7689be7a-6074-46a5-a6a4-f2fd3e4f6393" providerId="ADAL" clId="{9453E040-BBED-4EEE-A8B6-731BF6EAAD40}" dt="2025-03-20T12:05:29.356" v="16" actId="478"/>
        <pc:sldMasterMkLst>
          <pc:docMk/>
          <pc:sldMasterMk cId="741797351" sldId="2147483681"/>
        </pc:sldMasterMkLst>
        <pc:sldLayoutChg chg="delSp mod">
          <pc:chgData name="TAILLADE JUSTINE" userId="7689be7a-6074-46a5-a6a4-f2fd3e4f6393" providerId="ADAL" clId="{9453E040-BBED-4EEE-A8B6-731BF6EAAD40}" dt="2025-03-20T12:05:27.733" v="15" actId="478"/>
          <pc:sldLayoutMkLst>
            <pc:docMk/>
            <pc:sldMasterMk cId="741797351" sldId="2147483681"/>
            <pc:sldLayoutMk cId="790468564" sldId="2147483682"/>
          </pc:sldLayoutMkLst>
          <pc:spChg chg="del">
            <ac:chgData name="TAILLADE JUSTINE" userId="7689be7a-6074-46a5-a6a4-f2fd3e4f6393" providerId="ADAL" clId="{9453E040-BBED-4EEE-A8B6-731BF6EAAD40}" dt="2025-03-20T12:05:27.733" v="15" actId="478"/>
            <ac:spMkLst>
              <pc:docMk/>
              <pc:sldMasterMk cId="741797351" sldId="2147483681"/>
              <pc:sldLayoutMk cId="790468564" sldId="2147483682"/>
              <ac:spMk id="2" creationId="{00000000-0000-0000-0000-000000000000}"/>
            </ac:spMkLst>
          </pc:spChg>
        </pc:sldLayoutChg>
        <pc:sldLayoutChg chg="delSp mod">
          <pc:chgData name="TAILLADE JUSTINE" userId="7689be7a-6074-46a5-a6a4-f2fd3e4f6393" providerId="ADAL" clId="{9453E040-BBED-4EEE-A8B6-731BF6EAAD40}" dt="2025-03-20T12:05:29.356" v="16" actId="478"/>
          <pc:sldLayoutMkLst>
            <pc:docMk/>
            <pc:sldMasterMk cId="741797351" sldId="2147483681"/>
            <pc:sldLayoutMk cId="2543657410" sldId="2147483684"/>
          </pc:sldLayoutMkLst>
          <pc:spChg chg="del">
            <ac:chgData name="TAILLADE JUSTINE" userId="7689be7a-6074-46a5-a6a4-f2fd3e4f6393" providerId="ADAL" clId="{9453E040-BBED-4EEE-A8B6-731BF6EAAD40}" dt="2025-03-20T12:05:29.356" v="16" actId="478"/>
            <ac:spMkLst>
              <pc:docMk/>
              <pc:sldMasterMk cId="741797351" sldId="2147483681"/>
              <pc:sldLayoutMk cId="2543657410" sldId="2147483684"/>
              <ac:spMk id="5" creationId="{79106579-578D-4923-BDC3-F890FE2F6D93}"/>
            </ac:spMkLst>
          </pc:spChg>
          <pc:spChg chg="del">
            <ac:chgData name="TAILLADE JUSTINE" userId="7689be7a-6074-46a5-a6a4-f2fd3e4f6393" providerId="ADAL" clId="{9453E040-BBED-4EEE-A8B6-731BF6EAAD40}" dt="2025-03-20T12:05:29.356" v="16" actId="478"/>
            <ac:spMkLst>
              <pc:docMk/>
              <pc:sldMasterMk cId="741797351" sldId="2147483681"/>
              <pc:sldLayoutMk cId="2543657410" sldId="2147483684"/>
              <ac:spMk id="6" creationId="{73DFEA3C-8920-4411-917A-DD7A873189D9}"/>
            </ac:spMkLst>
          </pc:spChg>
          <pc:spChg chg="del">
            <ac:chgData name="TAILLADE JUSTINE" userId="7689be7a-6074-46a5-a6a4-f2fd3e4f6393" providerId="ADAL" clId="{9453E040-BBED-4EEE-A8B6-731BF6EAAD40}" dt="2025-03-20T12:05:29.356" v="16" actId="478"/>
            <ac:spMkLst>
              <pc:docMk/>
              <pc:sldMasterMk cId="741797351" sldId="2147483681"/>
              <pc:sldLayoutMk cId="2543657410" sldId="2147483684"/>
              <ac:spMk id="8" creationId="{5CB48304-ADE7-40EB-BE0B-B8A13AB90EF5}"/>
            </ac:spMkLst>
          </pc:spChg>
        </pc:sldLayoutChg>
      </pc:sldMasterChg>
      <pc:sldMasterChg chg="del">
        <pc:chgData name="TAILLADE JUSTINE" userId="7689be7a-6074-46a5-a6a4-f2fd3e4f6393" providerId="ADAL" clId="{9453E040-BBED-4EEE-A8B6-731BF6EAAD40}" dt="2025-03-20T12:02:47.486" v="1" actId="2696"/>
        <pc:sldMasterMkLst>
          <pc:docMk/>
          <pc:sldMasterMk cId="260829290" sldId="2147483690"/>
        </pc:sldMasterMkLst>
      </pc:sldMasterChg>
      <pc:sldMasterChg chg="modSldLayout">
        <pc:chgData name="TAILLADE JUSTINE" userId="7689be7a-6074-46a5-a6a4-f2fd3e4f6393" providerId="ADAL" clId="{9453E040-BBED-4EEE-A8B6-731BF6EAAD40}" dt="2025-03-20T12:04:42.589" v="8" actId="478"/>
        <pc:sldMasterMkLst>
          <pc:docMk/>
          <pc:sldMasterMk cId="3661601429" sldId="2147483696"/>
        </pc:sldMasterMkLst>
        <pc:sldLayoutChg chg="delSp mod">
          <pc:chgData name="TAILLADE JUSTINE" userId="7689be7a-6074-46a5-a6a4-f2fd3e4f6393" providerId="ADAL" clId="{9453E040-BBED-4EEE-A8B6-731BF6EAAD40}" dt="2025-03-20T12:04:40.116" v="7" actId="478"/>
          <pc:sldLayoutMkLst>
            <pc:docMk/>
            <pc:sldMasterMk cId="3661601429" sldId="2147483696"/>
            <pc:sldLayoutMk cId="1064347356" sldId="2147483698"/>
          </pc:sldLayoutMkLst>
          <pc:spChg chg="del">
            <ac:chgData name="TAILLADE JUSTINE" userId="7689be7a-6074-46a5-a6a4-f2fd3e4f6393" providerId="ADAL" clId="{9453E040-BBED-4EEE-A8B6-731BF6EAAD40}" dt="2025-03-20T12:04:40.116" v="7" actId="478"/>
            <ac:spMkLst>
              <pc:docMk/>
              <pc:sldMasterMk cId="3661601429" sldId="2147483696"/>
              <pc:sldLayoutMk cId="1064347356" sldId="2147483698"/>
              <ac:spMk id="7" creationId="{9408C5A3-5DBB-48BA-BA85-05B5604FF534}"/>
            </ac:spMkLst>
          </pc:spChg>
          <pc:spChg chg="del">
            <ac:chgData name="TAILLADE JUSTINE" userId="7689be7a-6074-46a5-a6a4-f2fd3e4f6393" providerId="ADAL" clId="{9453E040-BBED-4EEE-A8B6-731BF6EAAD40}" dt="2025-03-20T12:04:40.116" v="7" actId="478"/>
            <ac:spMkLst>
              <pc:docMk/>
              <pc:sldMasterMk cId="3661601429" sldId="2147483696"/>
              <pc:sldLayoutMk cId="1064347356" sldId="2147483698"/>
              <ac:spMk id="9" creationId="{1DE1FD07-0DEE-4B0E-B813-DB8FC437B3D9}"/>
            </ac:spMkLst>
          </pc:spChg>
          <pc:spChg chg="del">
            <ac:chgData name="TAILLADE JUSTINE" userId="7689be7a-6074-46a5-a6a4-f2fd3e4f6393" providerId="ADAL" clId="{9453E040-BBED-4EEE-A8B6-731BF6EAAD40}" dt="2025-03-20T12:04:40.116" v="7" actId="478"/>
            <ac:spMkLst>
              <pc:docMk/>
              <pc:sldMasterMk cId="3661601429" sldId="2147483696"/>
              <pc:sldLayoutMk cId="1064347356" sldId="2147483698"/>
              <ac:spMk id="10" creationId="{3F142B62-8702-46AD-A56A-699683BE7F15}"/>
            </ac:spMkLst>
          </pc:spChg>
          <pc:picChg chg="del">
            <ac:chgData name="TAILLADE JUSTINE" userId="7689be7a-6074-46a5-a6a4-f2fd3e4f6393" providerId="ADAL" clId="{9453E040-BBED-4EEE-A8B6-731BF6EAAD40}" dt="2025-03-20T12:04:40.116" v="7" actId="478"/>
            <ac:picMkLst>
              <pc:docMk/>
              <pc:sldMasterMk cId="3661601429" sldId="2147483696"/>
              <pc:sldLayoutMk cId="1064347356" sldId="2147483698"/>
              <ac:picMk id="8" creationId="{F8000C29-DBCD-4CAC-B122-9506AD1ABB01}"/>
            </ac:picMkLst>
          </pc:picChg>
        </pc:sldLayoutChg>
        <pc:sldLayoutChg chg="delSp mod">
          <pc:chgData name="TAILLADE JUSTINE" userId="7689be7a-6074-46a5-a6a4-f2fd3e4f6393" providerId="ADAL" clId="{9453E040-BBED-4EEE-A8B6-731BF6EAAD40}" dt="2025-03-20T12:04:42.589" v="8" actId="478"/>
          <pc:sldLayoutMkLst>
            <pc:docMk/>
            <pc:sldMasterMk cId="3661601429" sldId="2147483696"/>
            <pc:sldLayoutMk cId="1528295241" sldId="2147483768"/>
          </pc:sldLayoutMkLst>
          <pc:spChg chg="del">
            <ac:chgData name="TAILLADE JUSTINE" userId="7689be7a-6074-46a5-a6a4-f2fd3e4f6393" providerId="ADAL" clId="{9453E040-BBED-4EEE-A8B6-731BF6EAAD40}" dt="2025-03-20T12:04:42.589" v="8" actId="478"/>
            <ac:spMkLst>
              <pc:docMk/>
              <pc:sldMasterMk cId="3661601429" sldId="2147483696"/>
              <pc:sldLayoutMk cId="1528295241" sldId="2147483768"/>
              <ac:spMk id="2" creationId="{00000000-0000-0000-0000-000000000000}"/>
            </ac:spMkLst>
          </pc:spChg>
          <pc:spChg chg="del">
            <ac:chgData name="TAILLADE JUSTINE" userId="7689be7a-6074-46a5-a6a4-f2fd3e4f6393" providerId="ADAL" clId="{9453E040-BBED-4EEE-A8B6-731BF6EAAD40}" dt="2025-03-20T12:04:42.589" v="8" actId="478"/>
            <ac:spMkLst>
              <pc:docMk/>
              <pc:sldMasterMk cId="3661601429" sldId="2147483696"/>
              <pc:sldLayoutMk cId="1528295241" sldId="2147483768"/>
              <ac:spMk id="3" creationId="{00000000-0000-0000-0000-000000000000}"/>
            </ac:spMkLst>
          </pc:spChg>
          <pc:spChg chg="del">
            <ac:chgData name="TAILLADE JUSTINE" userId="7689be7a-6074-46a5-a6a4-f2fd3e4f6393" providerId="ADAL" clId="{9453E040-BBED-4EEE-A8B6-731BF6EAAD40}" dt="2025-03-20T12:04:42.589" v="8" actId="478"/>
            <ac:spMkLst>
              <pc:docMk/>
              <pc:sldMasterMk cId="3661601429" sldId="2147483696"/>
              <pc:sldLayoutMk cId="1528295241" sldId="2147483768"/>
              <ac:spMk id="9" creationId="{3E3D788D-DDD6-4F09-BBA3-1F39D88DC4A9}"/>
            </ac:spMkLst>
          </pc:spChg>
          <pc:spChg chg="del">
            <ac:chgData name="TAILLADE JUSTINE" userId="7689be7a-6074-46a5-a6a4-f2fd3e4f6393" providerId="ADAL" clId="{9453E040-BBED-4EEE-A8B6-731BF6EAAD40}" dt="2025-03-20T12:04:42.589" v="8" actId="478"/>
            <ac:spMkLst>
              <pc:docMk/>
              <pc:sldMasterMk cId="3661601429" sldId="2147483696"/>
              <pc:sldLayoutMk cId="1528295241" sldId="2147483768"/>
              <ac:spMk id="10" creationId="{EF1EA03B-2F57-4AA5-9C24-4EB203E6C4DC}"/>
            </ac:spMkLst>
          </pc:spChg>
          <pc:picChg chg="del">
            <ac:chgData name="TAILLADE JUSTINE" userId="7689be7a-6074-46a5-a6a4-f2fd3e4f6393" providerId="ADAL" clId="{9453E040-BBED-4EEE-A8B6-731BF6EAAD40}" dt="2025-03-20T12:04:42.589" v="8" actId="478"/>
            <ac:picMkLst>
              <pc:docMk/>
              <pc:sldMasterMk cId="3661601429" sldId="2147483696"/>
              <pc:sldLayoutMk cId="1528295241" sldId="2147483768"/>
              <ac:picMk id="5" creationId="{08C7C2F7-90F8-4E65-B758-339F2EB659D5}"/>
            </ac:picMkLst>
          </pc:picChg>
        </pc:sldLayoutChg>
      </pc:sldMasterChg>
      <pc:sldMasterChg chg="del">
        <pc:chgData name="TAILLADE JUSTINE" userId="7689be7a-6074-46a5-a6a4-f2fd3e4f6393" providerId="ADAL" clId="{9453E040-BBED-4EEE-A8B6-731BF6EAAD40}" dt="2025-03-20T12:03:29.882" v="4" actId="2696"/>
        <pc:sldMasterMkLst>
          <pc:docMk/>
          <pc:sldMasterMk cId="1877451171" sldId="2147483699"/>
        </pc:sldMasterMkLst>
      </pc:sldMasterChg>
      <pc:sldMasterChg chg="modSldLayout">
        <pc:chgData name="TAILLADE JUSTINE" userId="7689be7a-6074-46a5-a6a4-f2fd3e4f6393" providerId="ADAL" clId="{9453E040-BBED-4EEE-A8B6-731BF6EAAD40}" dt="2025-03-20T12:05:38.804" v="20" actId="478"/>
        <pc:sldMasterMkLst>
          <pc:docMk/>
          <pc:sldMasterMk cId="2966839534" sldId="2147483763"/>
        </pc:sldMasterMkLst>
        <pc:sldLayoutChg chg="delSp mod">
          <pc:chgData name="TAILLADE JUSTINE" userId="7689be7a-6074-46a5-a6a4-f2fd3e4f6393" providerId="ADAL" clId="{9453E040-BBED-4EEE-A8B6-731BF6EAAD40}" dt="2025-03-20T12:05:33.269" v="17" actId="478"/>
          <pc:sldLayoutMkLst>
            <pc:docMk/>
            <pc:sldMasterMk cId="2966839534" sldId="2147483763"/>
            <pc:sldLayoutMk cId="2153429738" sldId="2147483764"/>
          </pc:sldLayoutMkLst>
          <pc:spChg chg="del">
            <ac:chgData name="TAILLADE JUSTINE" userId="7689be7a-6074-46a5-a6a4-f2fd3e4f6393" providerId="ADAL" clId="{9453E040-BBED-4EEE-A8B6-731BF6EAAD40}" dt="2025-03-20T12:05:33.269" v="17" actId="478"/>
            <ac:spMkLst>
              <pc:docMk/>
              <pc:sldMasterMk cId="2966839534" sldId="2147483763"/>
              <pc:sldLayoutMk cId="2153429738" sldId="2147483764"/>
              <ac:spMk id="2" creationId="{00000000-0000-0000-0000-000000000000}"/>
            </ac:spMkLst>
          </pc:spChg>
          <pc:spChg chg="del">
            <ac:chgData name="TAILLADE JUSTINE" userId="7689be7a-6074-46a5-a6a4-f2fd3e4f6393" providerId="ADAL" clId="{9453E040-BBED-4EEE-A8B6-731BF6EAAD40}" dt="2025-03-20T12:05:33.269" v="17" actId="478"/>
            <ac:spMkLst>
              <pc:docMk/>
              <pc:sldMasterMk cId="2966839534" sldId="2147483763"/>
              <pc:sldLayoutMk cId="2153429738" sldId="2147483764"/>
              <ac:spMk id="3" creationId="{83468295-3979-CA6D-D9F2-FC3AFEED5EC7}"/>
            </ac:spMkLst>
          </pc:spChg>
          <pc:picChg chg="del">
            <ac:chgData name="TAILLADE JUSTINE" userId="7689be7a-6074-46a5-a6a4-f2fd3e4f6393" providerId="ADAL" clId="{9453E040-BBED-4EEE-A8B6-731BF6EAAD40}" dt="2025-03-20T12:05:33.269" v="17" actId="478"/>
            <ac:picMkLst>
              <pc:docMk/>
              <pc:sldMasterMk cId="2966839534" sldId="2147483763"/>
              <pc:sldLayoutMk cId="2153429738" sldId="2147483764"/>
              <ac:picMk id="6" creationId="{E2EB296A-F435-45C1-063D-6AEB087AA1D5}"/>
            </ac:picMkLst>
          </pc:picChg>
        </pc:sldLayoutChg>
        <pc:sldLayoutChg chg="delSp mod">
          <pc:chgData name="TAILLADE JUSTINE" userId="7689be7a-6074-46a5-a6a4-f2fd3e4f6393" providerId="ADAL" clId="{9453E040-BBED-4EEE-A8B6-731BF6EAAD40}" dt="2025-03-20T12:05:35.237" v="18" actId="478"/>
          <pc:sldLayoutMkLst>
            <pc:docMk/>
            <pc:sldMasterMk cId="2966839534" sldId="2147483763"/>
            <pc:sldLayoutMk cId="905182468" sldId="2147483765"/>
          </pc:sldLayoutMkLst>
          <pc:spChg chg="del">
            <ac:chgData name="TAILLADE JUSTINE" userId="7689be7a-6074-46a5-a6a4-f2fd3e4f6393" providerId="ADAL" clId="{9453E040-BBED-4EEE-A8B6-731BF6EAAD40}" dt="2025-03-20T12:05:35.237" v="18" actId="478"/>
            <ac:spMkLst>
              <pc:docMk/>
              <pc:sldMasterMk cId="2966839534" sldId="2147483763"/>
              <pc:sldLayoutMk cId="905182468" sldId="2147483765"/>
              <ac:spMk id="2" creationId="{00000000-0000-0000-0000-000000000000}"/>
            </ac:spMkLst>
          </pc:spChg>
          <pc:spChg chg="del">
            <ac:chgData name="TAILLADE JUSTINE" userId="7689be7a-6074-46a5-a6a4-f2fd3e4f6393" providerId="ADAL" clId="{9453E040-BBED-4EEE-A8B6-731BF6EAAD40}" dt="2025-03-20T12:05:35.237" v="18" actId="478"/>
            <ac:spMkLst>
              <pc:docMk/>
              <pc:sldMasterMk cId="2966839534" sldId="2147483763"/>
              <pc:sldLayoutMk cId="905182468" sldId="2147483765"/>
              <ac:spMk id="3" creationId="{00000000-0000-0000-0000-000000000000}"/>
            </ac:spMkLst>
          </pc:spChg>
          <pc:spChg chg="del">
            <ac:chgData name="TAILLADE JUSTINE" userId="7689be7a-6074-46a5-a6a4-f2fd3e4f6393" providerId="ADAL" clId="{9453E040-BBED-4EEE-A8B6-731BF6EAAD40}" dt="2025-03-20T12:05:35.237" v="18" actId="478"/>
            <ac:spMkLst>
              <pc:docMk/>
              <pc:sldMasterMk cId="2966839534" sldId="2147483763"/>
              <pc:sldLayoutMk cId="905182468" sldId="2147483765"/>
              <ac:spMk id="7" creationId="{13EBD483-4C6B-430B-85A8-CD1070D6BBB9}"/>
            </ac:spMkLst>
          </pc:spChg>
          <pc:spChg chg="del">
            <ac:chgData name="TAILLADE JUSTINE" userId="7689be7a-6074-46a5-a6a4-f2fd3e4f6393" providerId="ADAL" clId="{9453E040-BBED-4EEE-A8B6-731BF6EAAD40}" dt="2025-03-20T12:05:35.237" v="18" actId="478"/>
            <ac:spMkLst>
              <pc:docMk/>
              <pc:sldMasterMk cId="2966839534" sldId="2147483763"/>
              <pc:sldLayoutMk cId="905182468" sldId="2147483765"/>
              <ac:spMk id="8" creationId="{330930D1-A9DC-4F99-A7B9-82CE7717810F}"/>
            </ac:spMkLst>
          </pc:spChg>
          <pc:picChg chg="del">
            <ac:chgData name="TAILLADE JUSTINE" userId="7689be7a-6074-46a5-a6a4-f2fd3e4f6393" providerId="ADAL" clId="{9453E040-BBED-4EEE-A8B6-731BF6EAAD40}" dt="2025-03-20T12:05:35.237" v="18" actId="478"/>
            <ac:picMkLst>
              <pc:docMk/>
              <pc:sldMasterMk cId="2966839534" sldId="2147483763"/>
              <pc:sldLayoutMk cId="905182468" sldId="2147483765"/>
              <ac:picMk id="5" creationId="{DE64E38B-E7A3-4A1A-A559-0B847F368BEA}"/>
            </ac:picMkLst>
          </pc:picChg>
        </pc:sldLayoutChg>
        <pc:sldLayoutChg chg="delSp mod">
          <pc:chgData name="TAILLADE JUSTINE" userId="7689be7a-6074-46a5-a6a4-f2fd3e4f6393" providerId="ADAL" clId="{9453E040-BBED-4EEE-A8B6-731BF6EAAD40}" dt="2025-03-20T12:05:36.933" v="19" actId="478"/>
          <pc:sldLayoutMkLst>
            <pc:docMk/>
            <pc:sldMasterMk cId="2966839534" sldId="2147483763"/>
            <pc:sldLayoutMk cId="1709675827" sldId="2147483766"/>
          </pc:sldLayoutMkLst>
          <pc:spChg chg="del">
            <ac:chgData name="TAILLADE JUSTINE" userId="7689be7a-6074-46a5-a6a4-f2fd3e4f6393" providerId="ADAL" clId="{9453E040-BBED-4EEE-A8B6-731BF6EAAD40}" dt="2025-03-20T12:05:36.933" v="19" actId="478"/>
            <ac:spMkLst>
              <pc:docMk/>
              <pc:sldMasterMk cId="2966839534" sldId="2147483763"/>
              <pc:sldLayoutMk cId="1709675827" sldId="2147483766"/>
              <ac:spMk id="2" creationId="{00000000-0000-0000-0000-000000000000}"/>
            </ac:spMkLst>
          </pc:spChg>
          <pc:spChg chg="del">
            <ac:chgData name="TAILLADE JUSTINE" userId="7689be7a-6074-46a5-a6a4-f2fd3e4f6393" providerId="ADAL" clId="{9453E040-BBED-4EEE-A8B6-731BF6EAAD40}" dt="2025-03-20T12:05:36.933" v="19" actId="478"/>
            <ac:spMkLst>
              <pc:docMk/>
              <pc:sldMasterMk cId="2966839534" sldId="2147483763"/>
              <pc:sldLayoutMk cId="1709675827" sldId="2147483766"/>
              <ac:spMk id="3" creationId="{00000000-0000-0000-0000-000000000000}"/>
            </ac:spMkLst>
          </pc:spChg>
          <pc:spChg chg="del">
            <ac:chgData name="TAILLADE JUSTINE" userId="7689be7a-6074-46a5-a6a4-f2fd3e4f6393" providerId="ADAL" clId="{9453E040-BBED-4EEE-A8B6-731BF6EAAD40}" dt="2025-03-20T12:05:36.933" v="19" actId="478"/>
            <ac:spMkLst>
              <pc:docMk/>
              <pc:sldMasterMk cId="2966839534" sldId="2147483763"/>
              <pc:sldLayoutMk cId="1709675827" sldId="2147483766"/>
              <ac:spMk id="4" creationId="{00000000-0000-0000-0000-000000000000}"/>
            </ac:spMkLst>
          </pc:spChg>
          <pc:spChg chg="del">
            <ac:chgData name="TAILLADE JUSTINE" userId="7689be7a-6074-46a5-a6a4-f2fd3e4f6393" providerId="ADAL" clId="{9453E040-BBED-4EEE-A8B6-731BF6EAAD40}" dt="2025-03-20T12:05:36.933" v="19" actId="478"/>
            <ac:spMkLst>
              <pc:docMk/>
              <pc:sldMasterMk cId="2966839534" sldId="2147483763"/>
              <pc:sldLayoutMk cId="1709675827" sldId="2147483766"/>
              <ac:spMk id="8" creationId="{56070C69-277F-4511-8E2D-4191F47FAE54}"/>
            </ac:spMkLst>
          </pc:spChg>
          <pc:spChg chg="del">
            <ac:chgData name="TAILLADE JUSTINE" userId="7689be7a-6074-46a5-a6a4-f2fd3e4f6393" providerId="ADAL" clId="{9453E040-BBED-4EEE-A8B6-731BF6EAAD40}" dt="2025-03-20T12:05:36.933" v="19" actId="478"/>
            <ac:spMkLst>
              <pc:docMk/>
              <pc:sldMasterMk cId="2966839534" sldId="2147483763"/>
              <pc:sldLayoutMk cId="1709675827" sldId="2147483766"/>
              <ac:spMk id="9" creationId="{02E910B8-B471-4EF0-B828-2F190C15536D}"/>
            </ac:spMkLst>
          </pc:spChg>
          <pc:picChg chg="del">
            <ac:chgData name="TAILLADE JUSTINE" userId="7689be7a-6074-46a5-a6a4-f2fd3e4f6393" providerId="ADAL" clId="{9453E040-BBED-4EEE-A8B6-731BF6EAAD40}" dt="2025-03-20T12:05:36.933" v="19" actId="478"/>
            <ac:picMkLst>
              <pc:docMk/>
              <pc:sldMasterMk cId="2966839534" sldId="2147483763"/>
              <pc:sldLayoutMk cId="1709675827" sldId="2147483766"/>
              <ac:picMk id="7" creationId="{4359CA78-C9E8-4A1E-8AEA-0174C017B2F2}"/>
            </ac:picMkLst>
          </pc:picChg>
        </pc:sldLayoutChg>
        <pc:sldLayoutChg chg="delSp mod">
          <pc:chgData name="TAILLADE JUSTINE" userId="7689be7a-6074-46a5-a6a4-f2fd3e4f6393" providerId="ADAL" clId="{9453E040-BBED-4EEE-A8B6-731BF6EAAD40}" dt="2025-03-20T12:05:38.804" v="20" actId="478"/>
          <pc:sldLayoutMkLst>
            <pc:docMk/>
            <pc:sldMasterMk cId="2966839534" sldId="2147483763"/>
            <pc:sldLayoutMk cId="4046262166" sldId="2147483767"/>
          </pc:sldLayoutMkLst>
          <pc:spChg chg="del">
            <ac:chgData name="TAILLADE JUSTINE" userId="7689be7a-6074-46a5-a6a4-f2fd3e4f6393" providerId="ADAL" clId="{9453E040-BBED-4EEE-A8B6-731BF6EAAD40}" dt="2025-03-20T12:05:38.804" v="20" actId="478"/>
            <ac:spMkLst>
              <pc:docMk/>
              <pc:sldMasterMk cId="2966839534" sldId="2147483763"/>
              <pc:sldLayoutMk cId="4046262166" sldId="2147483767"/>
              <ac:spMk id="5" creationId="{79106579-578D-4923-BDC3-F890FE2F6D93}"/>
            </ac:spMkLst>
          </pc:spChg>
          <pc:spChg chg="del">
            <ac:chgData name="TAILLADE JUSTINE" userId="7689be7a-6074-46a5-a6a4-f2fd3e4f6393" providerId="ADAL" clId="{9453E040-BBED-4EEE-A8B6-731BF6EAAD40}" dt="2025-03-20T12:05:38.804" v="20" actId="478"/>
            <ac:spMkLst>
              <pc:docMk/>
              <pc:sldMasterMk cId="2966839534" sldId="2147483763"/>
              <pc:sldLayoutMk cId="4046262166" sldId="2147483767"/>
              <ac:spMk id="6" creationId="{73DFEA3C-8920-4411-917A-DD7A873189D9}"/>
            </ac:spMkLst>
          </pc:spChg>
          <pc:spChg chg="del">
            <ac:chgData name="TAILLADE JUSTINE" userId="7689be7a-6074-46a5-a6a4-f2fd3e4f6393" providerId="ADAL" clId="{9453E040-BBED-4EEE-A8B6-731BF6EAAD40}" dt="2025-03-20T12:05:38.804" v="20" actId="478"/>
            <ac:spMkLst>
              <pc:docMk/>
              <pc:sldMasterMk cId="2966839534" sldId="2147483763"/>
              <pc:sldLayoutMk cId="4046262166" sldId="2147483767"/>
              <ac:spMk id="7" creationId="{9408C5A3-5DBB-48BA-BA85-05B5604FF534}"/>
            </ac:spMkLst>
          </pc:spChg>
          <pc:picChg chg="del">
            <ac:chgData name="TAILLADE JUSTINE" userId="7689be7a-6074-46a5-a6a4-f2fd3e4f6393" providerId="ADAL" clId="{9453E040-BBED-4EEE-A8B6-731BF6EAAD40}" dt="2025-03-20T12:05:38.804" v="20" actId="478"/>
            <ac:picMkLst>
              <pc:docMk/>
              <pc:sldMasterMk cId="2966839534" sldId="2147483763"/>
              <pc:sldLayoutMk cId="4046262166" sldId="2147483767"/>
              <ac:picMk id="8" creationId="{93C0F9BF-8D3B-499E-84F2-5221B9C88C18}"/>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21/03/2025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latin typeface="+mn-lt"/>
                <a:cs typeface="Arial" panose="020B0604020202020204" pitchFamily="34" charset="0"/>
              </a:rPr>
              <a:t>Aujourd’hui, nous allons</a:t>
            </a:r>
            <a:r>
              <a:rPr lang="fr-FR" b="0" i="1" baseline="0" dirty="0">
                <a:latin typeface="+mn-lt"/>
                <a:cs typeface="Arial" panose="020B0604020202020204" pitchFamily="34" charset="0"/>
              </a:rPr>
              <a:t> apprendre à faire des schémas pour résoudre un type de problèmes.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Le problème vous paraitra peut-être facile, mais rappelez-vous que notre objectif dans cette séance est de schématiser.</a:t>
            </a:r>
            <a:endParaRPr lang="fr-FR" b="0" i="1" baseline="0" dirty="0">
              <a:latin typeface="+mn-lt"/>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a:t>
            </a:fld>
            <a:endParaRPr lang="fr-FR"/>
          </a:p>
        </p:txBody>
      </p:sp>
    </p:spTree>
    <p:extLst>
      <p:ext uri="{BB962C8B-B14F-4D97-AF65-F5344CB8AC3E}">
        <p14:creationId xmlns:p14="http://schemas.microsoft.com/office/powerpoint/2010/main" val="1723412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Rose et Malo ont 16 figurines à eux deux.</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1175868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Nous allons voir une autre manière de représenter ce problème.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Prenez vos réglettes, ne prenez que les réglettes blanches : chaque réglette blanche représente une figurine.</a:t>
            </a:r>
            <a:endParaRPr lang="fr-FR" sz="1200" b="0" i="0" kern="1200" dirty="0">
              <a:solidFill>
                <a:schemeClr val="tx1"/>
              </a:solidFill>
              <a:effectLst/>
              <a:latin typeface="+mn-lt"/>
              <a:ea typeface="+mn-ea"/>
              <a:cs typeface="+mn-cs"/>
            </a:endParaRPr>
          </a:p>
          <a:p>
            <a:pPr marL="0" indent="0">
              <a:buFont typeface="Arial" pitchFamily="34" charset="0"/>
              <a:buNone/>
            </a:pPr>
            <a:r>
              <a:rPr lang="fr-FR" sz="1200" b="0" i="1" kern="1200" baseline="0" dirty="0">
                <a:solidFill>
                  <a:schemeClr val="tx1"/>
                </a:solidFill>
                <a:effectLst/>
                <a:latin typeface="+mn-lt"/>
                <a:ea typeface="+mn-ea"/>
                <a:cs typeface="+mn-cs"/>
              </a:rPr>
              <a:t>Vous allez les organiser sur votre table pour représenter cette situation.</a:t>
            </a:r>
          </a:p>
          <a:p>
            <a:pPr marL="0" indent="0">
              <a:buFont typeface="Arial" pitchFamily="34" charset="0"/>
              <a:buNone/>
            </a:pPr>
            <a:r>
              <a:rPr lang="fr-FR" sz="1200" b="0" i="0" kern="1200" baseline="0" dirty="0">
                <a:solidFill>
                  <a:schemeClr val="tx1"/>
                </a:solidFill>
                <a:effectLst/>
                <a:latin typeface="+mn-lt"/>
                <a:ea typeface="+mn-ea"/>
                <a:cs typeface="+mn-cs"/>
              </a:rPr>
              <a:t>Laisser quelques instants aux élèves, puis r</a:t>
            </a:r>
            <a:r>
              <a:rPr lang="fr-FR" sz="1200" b="0" i="0" kern="1200" dirty="0">
                <a:solidFill>
                  <a:schemeClr val="tx1"/>
                </a:solidFill>
                <a:effectLst/>
                <a:latin typeface="+mn-lt"/>
                <a:ea typeface="+mn-ea"/>
                <a:cs typeface="+mn-cs"/>
              </a:rPr>
              <a:t>eprendre en collectif : </a:t>
            </a:r>
          </a:p>
          <a:p>
            <a:pPr marL="0" indent="0">
              <a:buFont typeface="Arial" pitchFamily="34" charset="0"/>
              <a:buNone/>
            </a:pPr>
            <a:r>
              <a:rPr lang="fr-FR" sz="1200" b="0" i="0" kern="1200" dirty="0">
                <a:solidFill>
                  <a:schemeClr val="tx1"/>
                </a:solidFill>
                <a:effectLst/>
                <a:latin typeface="+mn-lt"/>
                <a:ea typeface="+mn-ea"/>
                <a:cs typeface="+mn-cs"/>
              </a:rPr>
              <a:t>Q</a:t>
            </a:r>
            <a:r>
              <a:rPr lang="fr-FR" sz="1200" b="0" i="1" kern="1200" dirty="0">
                <a:solidFill>
                  <a:schemeClr val="tx1"/>
                </a:solidFill>
                <a:effectLst/>
                <a:latin typeface="+mn-lt"/>
                <a:ea typeface="+mn-ea"/>
                <a:cs typeface="+mn-cs"/>
              </a:rPr>
              <a:t>uelles informations</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avons-nous ? </a:t>
            </a:r>
            <a:r>
              <a:rPr lang="fr-FR" sz="1200" b="0" i="1" kern="1200" dirty="0">
                <a:solidFill>
                  <a:schemeClr val="tx1"/>
                </a:solidFill>
                <a:effectLst/>
                <a:latin typeface="+mn-lt"/>
                <a:ea typeface="+mn-ea"/>
                <a:cs typeface="+mn-cs"/>
                <a:sym typeface="Symbol" panose="05050102010706020507" pitchFamily="18" charset="2"/>
              </a:rPr>
              <a:t></a:t>
            </a:r>
            <a:r>
              <a:rPr lang="fr-FR" sz="1200" b="0" i="1" kern="1200" baseline="0" dirty="0">
                <a:solidFill>
                  <a:schemeClr val="tx1"/>
                </a:solidFill>
                <a:effectLst/>
                <a:latin typeface="+mn-lt"/>
                <a:ea typeface="+mn-ea"/>
                <a:cs typeface="+mn-cs"/>
                <a:sym typeface="Symbol" panose="05050102010706020507" pitchFamily="18" charset="2"/>
              </a:rPr>
              <a:t>  </a:t>
            </a:r>
            <a:r>
              <a:rPr lang="fr-FR" sz="1200" b="0" i="1" kern="1200" dirty="0">
                <a:solidFill>
                  <a:schemeClr val="tx1"/>
                </a:solidFill>
                <a:effectLst/>
                <a:latin typeface="+mn-lt"/>
                <a:ea typeface="+mn-ea"/>
                <a:cs typeface="+mn-cs"/>
              </a:rPr>
              <a:t>Rose a 9</a:t>
            </a:r>
            <a:r>
              <a:rPr lang="fr-FR" sz="1200" b="0" i="1" kern="1200" baseline="0" dirty="0">
                <a:solidFill>
                  <a:schemeClr val="tx1"/>
                </a:solidFill>
                <a:effectLst/>
                <a:latin typeface="+mn-lt"/>
                <a:ea typeface="+mn-ea"/>
                <a:cs typeface="+mn-cs"/>
              </a:rPr>
              <a:t> figurines</a:t>
            </a:r>
            <a:r>
              <a:rPr lang="fr-FR" sz="1200" b="0" i="1" kern="1200" dirty="0">
                <a:solidFill>
                  <a:schemeClr val="tx1"/>
                </a:solidFill>
                <a:effectLst/>
                <a:latin typeface="+mn-lt"/>
                <a:ea typeface="+mn-ea"/>
                <a:cs typeface="+mn-cs"/>
              </a:rPr>
              <a:t>.</a:t>
            </a: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330754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dirty="0">
                <a:solidFill>
                  <a:schemeClr val="tx1"/>
                </a:solidFill>
                <a:effectLst/>
                <a:latin typeface="+mn-lt"/>
                <a:ea typeface="+mn-ea"/>
                <a:cs typeface="+mn-cs"/>
              </a:rPr>
              <a:t>Voici</a:t>
            </a:r>
            <a:r>
              <a:rPr lang="fr-FR" sz="1200" b="0" i="1" kern="1200" baseline="0" dirty="0">
                <a:solidFill>
                  <a:schemeClr val="tx1"/>
                </a:solidFill>
                <a:effectLst/>
                <a:latin typeface="+mn-lt"/>
                <a:ea typeface="+mn-ea"/>
                <a:cs typeface="+mn-cs"/>
              </a:rPr>
              <a:t> les 9 figurines de Rose, représentées par 9 réglettes blanches. </a:t>
            </a:r>
          </a:p>
          <a:p>
            <a:pPr marL="0" indent="0">
              <a:buFont typeface="Arial" pitchFamily="34" charset="0"/>
              <a:buNone/>
            </a:pPr>
            <a:r>
              <a:rPr lang="fr-FR" sz="1200" b="0" i="1" kern="1200" baseline="0" dirty="0">
                <a:solidFill>
                  <a:schemeClr val="tx1"/>
                </a:solidFill>
                <a:effectLst/>
                <a:latin typeface="+mn-lt"/>
                <a:ea typeface="+mn-ea"/>
                <a:cs typeface="+mn-cs"/>
              </a:rPr>
              <a:t>Maintenant, on va représenter les 7 figurines de Malo.</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3821402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dirty="0">
                <a:solidFill>
                  <a:schemeClr val="tx1"/>
                </a:solidFill>
                <a:effectLst/>
                <a:latin typeface="+mn-lt"/>
                <a:ea typeface="+mn-ea"/>
                <a:cs typeface="+mn-cs"/>
              </a:rPr>
              <a:t>Voici</a:t>
            </a:r>
            <a:r>
              <a:rPr lang="fr-FR" sz="1200" b="0" i="1" kern="1200" baseline="0" dirty="0">
                <a:solidFill>
                  <a:schemeClr val="tx1"/>
                </a:solidFill>
                <a:effectLst/>
                <a:latin typeface="+mn-lt"/>
                <a:ea typeface="+mn-ea"/>
                <a:cs typeface="+mn-cs"/>
              </a:rPr>
              <a:t> les 7 figurines de Malo représentées par 7 réglettes blanches.</a:t>
            </a:r>
          </a:p>
          <a:p>
            <a:pPr marL="0" indent="0">
              <a:buFont typeface="Arial" pitchFamily="34" charset="0"/>
              <a:buNone/>
            </a:pPr>
            <a:r>
              <a:rPr lang="fr-FR" sz="1200" b="0" i="1" kern="1200" baseline="0" dirty="0">
                <a:solidFill>
                  <a:schemeClr val="tx1"/>
                </a:solidFill>
                <a:effectLst/>
                <a:latin typeface="+mn-lt"/>
                <a:ea typeface="+mn-ea"/>
                <a:cs typeface="+mn-cs"/>
              </a:rPr>
              <a:t>Maintenant, placez les 9 réglettes blanches de Rose côte à côte.</a:t>
            </a:r>
          </a:p>
          <a:p>
            <a:pPr marL="0" indent="0">
              <a:buFont typeface="Arial" pitchFamily="34" charset="0"/>
              <a:buNone/>
            </a:pPr>
            <a:r>
              <a:rPr lang="fr-FR" sz="1200" b="0" i="0" kern="1200" baseline="0" dirty="0">
                <a:solidFill>
                  <a:schemeClr val="tx1"/>
                </a:solidFill>
                <a:effectLst/>
                <a:latin typeface="+mn-lt"/>
                <a:ea typeface="+mn-ea"/>
                <a:cs typeface="+mn-cs"/>
              </a:rPr>
              <a:t>Laisser les élèves aligner les 9</a:t>
            </a:r>
            <a:r>
              <a:rPr lang="fr-FR" sz="1200" b="0" i="1" kern="1200" baseline="0" dirty="0">
                <a:solidFill>
                  <a:schemeClr val="tx1"/>
                </a:solidFill>
                <a:effectLst/>
                <a:latin typeface="+mn-lt"/>
                <a:ea typeface="+mn-ea"/>
                <a:cs typeface="+mn-cs"/>
              </a:rPr>
              <a:t> </a:t>
            </a:r>
            <a:r>
              <a:rPr lang="fr-FR" sz="1200" b="0" i="0" kern="1200" baseline="0" dirty="0">
                <a:solidFill>
                  <a:schemeClr val="tx1"/>
                </a:solidFill>
                <a:effectLst/>
                <a:latin typeface="+mn-lt"/>
                <a:ea typeface="+mn-ea"/>
                <a:cs typeface="+mn-cs"/>
              </a:rPr>
              <a:t>réglettes.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197956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Faites la même chose avec les 7 réglettes de Malo : mettez-les côte à côte pour les aligner.</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3525351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Vous reconnaissez des trains de réglettes. Pouvez-vous proposer une solution pour remplacer les 9 réglettes par une seule ?</a:t>
            </a:r>
          </a:p>
          <a:p>
            <a:pPr marL="0" indent="0">
              <a:buFont typeface="Arial" pitchFamily="34" charset="0"/>
              <a:buNone/>
            </a:pPr>
            <a:r>
              <a:rPr lang="fr-FR" sz="1200" b="0" i="0" kern="1200" baseline="0" dirty="0">
                <a:solidFill>
                  <a:schemeClr val="tx1"/>
                </a:solidFill>
                <a:effectLst/>
                <a:latin typeface="+mn-lt"/>
                <a:ea typeface="+mn-ea"/>
                <a:cs typeface="+mn-cs"/>
              </a:rPr>
              <a:t>Faire émerger qu’on peut mettre la réglette 9 (bleue) à la place des 9 réglettes blanches.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324228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Faites la même chose avec les 7</a:t>
            </a:r>
            <a:r>
              <a:rPr lang="fr-FR" sz="1200" b="0" i="0" kern="1200" baseline="0" dirty="0">
                <a:solidFill>
                  <a:schemeClr val="tx1"/>
                </a:solidFill>
                <a:effectLst/>
                <a:latin typeface="+mn-lt"/>
                <a:ea typeface="+mn-ea"/>
                <a:cs typeface="+mn-cs"/>
              </a:rPr>
              <a:t> </a:t>
            </a:r>
            <a:r>
              <a:rPr lang="fr-FR" sz="1200" b="0" i="1" kern="1200" baseline="0" dirty="0">
                <a:solidFill>
                  <a:schemeClr val="tx1"/>
                </a:solidFill>
                <a:effectLst/>
                <a:latin typeface="+mn-lt"/>
                <a:ea typeface="+mn-ea"/>
                <a:cs typeface="+mn-cs"/>
              </a:rPr>
              <a:t>réglettes blanches. Par quelle réglette peut-on remplacer ces 7</a:t>
            </a:r>
            <a:r>
              <a:rPr lang="fr-FR" sz="1200" b="0" i="0" kern="1200" baseline="0" dirty="0">
                <a:solidFill>
                  <a:schemeClr val="tx1"/>
                </a:solidFill>
                <a:effectLst/>
                <a:latin typeface="+mn-lt"/>
                <a:ea typeface="+mn-ea"/>
                <a:cs typeface="+mn-cs"/>
              </a:rPr>
              <a:t> </a:t>
            </a:r>
            <a:r>
              <a:rPr lang="fr-FR" sz="1200" b="0" i="1" kern="1200" baseline="0" dirty="0">
                <a:solidFill>
                  <a:schemeClr val="tx1"/>
                </a:solidFill>
                <a:effectLst/>
                <a:latin typeface="+mn-lt"/>
                <a:ea typeface="+mn-ea"/>
                <a:cs typeface="+mn-cs"/>
              </a:rPr>
              <a:t>réglettes</a:t>
            </a:r>
            <a:r>
              <a:rPr lang="fr-FR" sz="1200" b="0" i="0" kern="1200" baseline="0" dirty="0">
                <a:solidFill>
                  <a:schemeClr val="tx1"/>
                </a:solidFill>
                <a:effectLst/>
                <a:latin typeface="+mn-lt"/>
                <a:ea typeface="+mn-ea"/>
                <a:cs typeface="+mn-cs"/>
              </a:rPr>
              <a:t> </a:t>
            </a:r>
            <a:r>
              <a:rPr lang="fr-FR" sz="1200" b="0" i="1" kern="1200" baseline="0" dirty="0">
                <a:solidFill>
                  <a:schemeClr val="tx1"/>
                </a:solidFill>
                <a:effectLst/>
                <a:latin typeface="+mn-lt"/>
                <a:ea typeface="+mn-ea"/>
                <a:cs typeface="+mn-cs"/>
              </a:rPr>
              <a:t>?</a:t>
            </a:r>
          </a:p>
          <a:p>
            <a:pPr marL="0" indent="0">
              <a:buFont typeface="Arial" pitchFamily="34" charset="0"/>
              <a:buNone/>
            </a:pPr>
            <a:r>
              <a:rPr lang="fr-FR" sz="1200" b="0" i="0" kern="1200" baseline="0" dirty="0">
                <a:solidFill>
                  <a:schemeClr val="tx1"/>
                </a:solidFill>
                <a:effectLst/>
                <a:latin typeface="+mn-lt"/>
                <a:ea typeface="+mn-ea"/>
                <a:cs typeface="+mn-cs"/>
              </a:rPr>
              <a:t>Faire émerger qu’on peut mettre la réglette 7 (noire) à la place des 7 réglettes blanches.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390319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Quelle est la question posée dans ce problème ? </a:t>
            </a:r>
            <a:r>
              <a:rPr lang="fr-FR" sz="1200" b="0" i="1" kern="1200" baseline="0" dirty="0">
                <a:solidFill>
                  <a:schemeClr val="tx1"/>
                </a:solidFill>
                <a:effectLst/>
                <a:latin typeface="+mn-lt"/>
                <a:ea typeface="+mn-ea"/>
                <a:cs typeface="+mn-cs"/>
                <a:sym typeface="Symbol" panose="05050102010706020507" pitchFamily="18" charset="2"/>
              </a:rPr>
              <a:t> </a:t>
            </a:r>
            <a:r>
              <a:rPr lang="fr-FR" sz="1200" b="0" i="1" kern="1200" baseline="0" dirty="0">
                <a:solidFill>
                  <a:schemeClr val="tx1"/>
                </a:solidFill>
                <a:effectLst/>
                <a:latin typeface="+mn-lt"/>
                <a:ea typeface="+mn-ea"/>
                <a:cs typeface="+mn-cs"/>
              </a:rPr>
              <a:t>Combien de figurines ont-ils à eux deux ? </a:t>
            </a:r>
          </a:p>
          <a:p>
            <a:pPr marL="0" indent="0">
              <a:buFont typeface="Arial" pitchFamily="34" charset="0"/>
              <a:buNone/>
            </a:pPr>
            <a:r>
              <a:rPr lang="fr-FR" sz="1200" b="0" i="1" kern="1200" baseline="0" dirty="0">
                <a:solidFill>
                  <a:schemeClr val="tx1"/>
                </a:solidFill>
                <a:effectLst/>
                <a:latin typeface="+mn-lt"/>
                <a:ea typeface="+mn-ea"/>
                <a:cs typeface="+mn-cs"/>
              </a:rPr>
              <a:t>Il faut donc mettre ensemble les cubes de Rose et de Malo.</a:t>
            </a:r>
          </a:p>
          <a:p>
            <a:pPr marL="0" indent="0">
              <a:buFont typeface="Arial" pitchFamily="34" charset="0"/>
              <a:buNone/>
            </a:pPr>
            <a:r>
              <a:rPr lang="fr-FR" sz="1200" b="0" i="1" kern="1200" baseline="0" dirty="0">
                <a:solidFill>
                  <a:schemeClr val="tx1"/>
                </a:solidFill>
                <a:effectLst/>
                <a:latin typeface="+mn-lt"/>
                <a:ea typeface="+mn-ea"/>
                <a:cs typeface="+mn-cs"/>
              </a:rPr>
              <a:t>Comment va-t-on placer ces réglettes ? </a:t>
            </a:r>
          </a:p>
          <a:p>
            <a:pPr marL="0" indent="0">
              <a:buFont typeface="Arial" pitchFamily="34" charset="0"/>
              <a:buNone/>
            </a:pPr>
            <a:r>
              <a:rPr lang="fr-FR" sz="1200" b="0" i="0" kern="1200" baseline="0" dirty="0">
                <a:solidFill>
                  <a:schemeClr val="tx1"/>
                </a:solidFill>
                <a:effectLst/>
                <a:latin typeface="+mn-lt"/>
                <a:ea typeface="+mn-ea"/>
                <a:cs typeface="+mn-cs"/>
              </a:rPr>
              <a:t>Faire émerger qu’il faut placer les deux réglettes côte à côte.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1990229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54499-C2B0-1ABF-08CD-C2A5E3BAF6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34474A-1AA5-BA4A-3732-2CEEF3C5F0D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FEFBB0-215E-256D-72E1-70E2EA04FB10}"/>
              </a:ext>
            </a:extLst>
          </p:cNvPr>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Que cherche-t-on ? </a:t>
            </a:r>
            <a:r>
              <a:rPr lang="fr-FR" sz="1200" b="0" i="1" kern="1200" baseline="0" dirty="0">
                <a:solidFill>
                  <a:schemeClr val="tx1"/>
                </a:solidFill>
                <a:effectLst/>
                <a:latin typeface="+mn-lt"/>
                <a:ea typeface="+mn-ea"/>
                <a:cs typeface="+mn-cs"/>
                <a:sym typeface="Symbol" panose="05050102010706020507" pitchFamily="18" charset="2"/>
              </a:rPr>
              <a:t> </a:t>
            </a:r>
            <a:r>
              <a:rPr lang="fr-FR" sz="1200" b="0" i="1" kern="1200" baseline="0" dirty="0">
                <a:solidFill>
                  <a:schemeClr val="tx1"/>
                </a:solidFill>
                <a:effectLst/>
                <a:latin typeface="+mn-lt"/>
                <a:ea typeface="+mn-ea"/>
                <a:cs typeface="+mn-cs"/>
              </a:rPr>
              <a:t>On cherche quelle réglette fait la même longueur que ces deux réglettes réunies.</a:t>
            </a:r>
          </a:p>
        </p:txBody>
      </p:sp>
      <p:sp>
        <p:nvSpPr>
          <p:cNvPr id="4" name="Espace réservé du numéro de diapositive 3">
            <a:extLst>
              <a:ext uri="{FF2B5EF4-FFF2-40B4-BE49-F238E27FC236}">
                <a16:creationId xmlns:a16="http://schemas.microsoft.com/office/drawing/2014/main" id="{C4B5066D-3CE4-68CD-C93C-006B303F4476}"/>
              </a:ext>
            </a:extLst>
          </p:cNvPr>
          <p:cNvSpPr>
            <a:spLocks noGrp="1"/>
          </p:cNvSpPr>
          <p:nvPr>
            <p:ph type="sldNum" sz="quarter" idx="5"/>
          </p:nvPr>
        </p:nvSpPr>
        <p:spPr/>
        <p:txBody>
          <a:bodyPr/>
          <a:lstStyle/>
          <a:p>
            <a:fld id="{0F5038E3-B7CF-455E-96F4-A4DE1B143443}"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145931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Comment peut-on trouver maintenant la réponse à notre problème ?</a:t>
            </a:r>
          </a:p>
          <a:p>
            <a:pPr marL="0" indent="0">
              <a:buFont typeface="Arial" pitchFamily="34" charset="0"/>
              <a:buNone/>
            </a:pPr>
            <a:r>
              <a:rPr lang="fr-FR" sz="1200" b="0" i="1" kern="1200" baseline="0" dirty="0">
                <a:solidFill>
                  <a:schemeClr val="tx1"/>
                </a:solidFill>
                <a:effectLst/>
                <a:latin typeface="+mn-lt"/>
                <a:ea typeface="+mn-ea"/>
                <a:cs typeface="+mn-cs"/>
              </a:rPr>
              <a:t>Écrivez sur votre ardoise l’opération mathématique qui permet de trouver la valeur de la réglette manquante.</a:t>
            </a:r>
          </a:p>
          <a:p>
            <a:pPr marL="0" indent="0">
              <a:buFont typeface="Arial" pitchFamily="34" charset="0"/>
              <a:buNone/>
            </a:pPr>
            <a:r>
              <a:rPr lang="fr-FR" sz="1200" b="0" i="0" kern="1200" baseline="0" dirty="0">
                <a:solidFill>
                  <a:schemeClr val="tx1"/>
                </a:solidFill>
                <a:effectLst/>
                <a:latin typeface="+mn-lt"/>
                <a:ea typeface="+mn-ea"/>
                <a:cs typeface="+mn-cs"/>
              </a:rPr>
              <a:t>Demander à un élève de donner le calcul.</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29045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Faire lire le problème par un élève.</a:t>
            </a:r>
            <a:r>
              <a:rPr lang="fr-FR" sz="1200" b="0" i="0" kern="1200" baseline="0" dirty="0">
                <a:solidFill>
                  <a:schemeClr val="tx1"/>
                </a:solidFill>
                <a:effectLst/>
                <a:latin typeface="+mn-lt"/>
                <a:ea typeface="+mn-ea"/>
                <a:cs typeface="+mn-cs"/>
              </a:rPr>
              <a:t> Relire si besoin.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Que cherche-t-on ? </a:t>
            </a:r>
            <a:r>
              <a:rPr lang="fr-FR" sz="1200" b="0" i="1" kern="1200" baseline="0" dirty="0">
                <a:solidFill>
                  <a:schemeClr val="tx1"/>
                </a:solidFill>
                <a:effectLst/>
                <a:latin typeface="+mn-lt"/>
                <a:ea typeface="+mn-ea"/>
                <a:cs typeface="+mn-cs"/>
                <a:sym typeface="Symbol" panose="05050102010706020507" pitchFamily="18" charset="2"/>
              </a:rPr>
              <a:t></a:t>
            </a:r>
            <a:r>
              <a:rPr lang="fr-FR" sz="1200" b="0" i="1" kern="1200" baseline="0" dirty="0">
                <a:solidFill>
                  <a:schemeClr val="tx1"/>
                </a:solidFill>
                <a:effectLst/>
                <a:latin typeface="+mn-lt"/>
                <a:ea typeface="+mn-ea"/>
                <a:cs typeface="+mn-cs"/>
              </a:rPr>
              <a:t> On cherche combien de figurines Rose et Malo ont en tout.</a:t>
            </a:r>
          </a:p>
          <a:p>
            <a:pPr marL="0" indent="0">
              <a:buFont typeface="Arial" pitchFamily="34" charset="0"/>
              <a:buNone/>
            </a:pPr>
            <a:r>
              <a:rPr lang="fr-FR" sz="1200" b="0" i="1" kern="1200" baseline="0" dirty="0">
                <a:solidFill>
                  <a:schemeClr val="tx1"/>
                </a:solidFill>
                <a:effectLst/>
                <a:latin typeface="+mn-lt"/>
                <a:ea typeface="+mn-ea"/>
                <a:cs typeface="+mn-cs"/>
              </a:rPr>
              <a:t>Ont-ils plus ou moins de figurines en les mettant ensemble ? </a:t>
            </a:r>
            <a:r>
              <a:rPr lang="fr-FR" sz="1200" b="0" i="1" kern="1200" baseline="0" dirty="0">
                <a:solidFill>
                  <a:schemeClr val="tx1"/>
                </a:solidFill>
                <a:effectLst/>
                <a:latin typeface="+mn-lt"/>
                <a:ea typeface="+mn-ea"/>
                <a:cs typeface="+mn-cs"/>
                <a:sym typeface="Symbol" panose="05050102010706020507" pitchFamily="18" charset="2"/>
              </a:rPr>
              <a:t></a:t>
            </a:r>
            <a:r>
              <a:rPr lang="fr-FR" sz="1200" b="0" i="1" kern="1200" baseline="0" dirty="0">
                <a:solidFill>
                  <a:schemeClr val="tx1"/>
                </a:solidFill>
                <a:effectLst/>
                <a:latin typeface="+mn-lt"/>
                <a:ea typeface="+mn-ea"/>
                <a:cs typeface="+mn-cs"/>
              </a:rPr>
              <a:t>  Ils en ont plus, car ils regroupent leurs figurines.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Prenez vos ardoises. Vous allez faire un schéma pour représenter ce problème.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t>Préciser </a:t>
            </a:r>
            <a:r>
              <a:rPr lang="fr-FR" b="0" i="0" baseline="0" dirty="0"/>
              <a:t>qu’un schéma doit représenter les données de l’énoncé. Il doit être simple, ce n’est pas un dessin.</a:t>
            </a:r>
            <a:endParaRPr lang="fr-FR" sz="1200" b="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baseline="0" dirty="0">
                <a:solidFill>
                  <a:schemeClr val="tx1"/>
                </a:solidFill>
                <a:effectLst/>
                <a:latin typeface="+mn-lt"/>
                <a:ea typeface="+mn-ea"/>
                <a:cs typeface="+mn-cs"/>
              </a:rPr>
              <a:t>Laisser un moment aux élèves pour schématiser. Passer dans les rangs pour aider les élèves et valider ou invalider les représentations.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baseline="0" dirty="0">
                <a:solidFill>
                  <a:schemeClr val="tx1"/>
                </a:solidFill>
                <a:effectLst/>
                <a:latin typeface="+mn-lt"/>
                <a:ea typeface="+mn-ea"/>
                <a:cs typeface="+mn-cs"/>
              </a:rPr>
              <a:t>Reprendre en collectif :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Est-ce que cela change la résolution du problème que les figurines soient bien dessinées ? </a:t>
            </a:r>
            <a:r>
              <a:rPr lang="fr-FR" sz="1200" b="0" i="1" kern="1200" baseline="0" dirty="0">
                <a:solidFill>
                  <a:schemeClr val="tx1"/>
                </a:solidFill>
                <a:effectLst/>
                <a:latin typeface="+mn-lt"/>
                <a:ea typeface="+mn-ea"/>
                <a:cs typeface="+mn-cs"/>
                <a:sym typeface="Symbol" panose="05050102010706020507" pitchFamily="18" charset="2"/>
              </a:rPr>
              <a:t></a:t>
            </a:r>
            <a:r>
              <a:rPr lang="fr-FR" sz="1200" b="0" i="1" kern="1200" baseline="0" dirty="0">
                <a:solidFill>
                  <a:schemeClr val="tx1"/>
                </a:solidFill>
                <a:effectLst/>
                <a:latin typeface="+mn-lt"/>
                <a:ea typeface="+mn-ea"/>
                <a:cs typeface="+mn-cs"/>
              </a:rPr>
              <a:t> Non.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Comment peut-on représenter simplement les figurines ? </a:t>
            </a:r>
            <a:r>
              <a:rPr lang="fr-FR" sz="1200" b="0" i="1" kern="1200" baseline="0" dirty="0">
                <a:solidFill>
                  <a:schemeClr val="tx1"/>
                </a:solidFill>
                <a:effectLst/>
                <a:latin typeface="+mn-lt"/>
                <a:ea typeface="+mn-ea"/>
                <a:cs typeface="+mn-cs"/>
                <a:sym typeface="Symbol" panose="05050102010706020507" pitchFamily="18" charset="2"/>
              </a:rPr>
              <a:t></a:t>
            </a:r>
            <a:r>
              <a:rPr lang="fr-FR" sz="1200" b="0" i="1" kern="1200" baseline="0" dirty="0">
                <a:solidFill>
                  <a:schemeClr val="tx1"/>
                </a:solidFill>
                <a:effectLst/>
                <a:latin typeface="+mn-lt"/>
                <a:ea typeface="+mn-ea"/>
                <a:cs typeface="+mn-cs"/>
              </a:rPr>
              <a:t> On peut faire des petits carrés ou des ronds par exemple.</a:t>
            </a: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209730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C’est un schéma de réglettes. On fait une addition pour trouver la valeur de la réglette manquante</a:t>
            </a:r>
            <a:r>
              <a:rPr lang="fr-FR" sz="1200" b="0" i="0" kern="1200" baseline="0" dirty="0">
                <a:solidFill>
                  <a:schemeClr val="tx1"/>
                </a:solidFill>
                <a:effectLst/>
                <a:latin typeface="+mn-lt"/>
                <a:ea typeface="+mn-ea"/>
                <a:cs typeface="+mn-cs"/>
              </a:rPr>
              <a:t> </a:t>
            </a:r>
            <a:r>
              <a:rPr lang="fr-FR" sz="1200" b="0" i="1" kern="1200" baseline="0" dirty="0">
                <a:solidFill>
                  <a:schemeClr val="tx1"/>
                </a:solidFill>
                <a:effectLst/>
                <a:latin typeface="+mn-lt"/>
                <a:ea typeface="+mn-ea"/>
                <a:cs typeface="+mn-cs"/>
              </a:rPr>
              <a:t>: 9</a:t>
            </a:r>
            <a:r>
              <a:rPr lang="fr-FR" sz="1200" b="0" i="0" kern="1200" baseline="0" dirty="0">
                <a:solidFill>
                  <a:schemeClr val="tx1"/>
                </a:solidFill>
                <a:effectLst/>
                <a:latin typeface="+mn-lt"/>
                <a:ea typeface="+mn-ea"/>
                <a:cs typeface="+mn-cs"/>
              </a:rPr>
              <a:t> </a:t>
            </a:r>
            <a:r>
              <a:rPr lang="fr-FR" sz="1200" b="0" i="1" kern="1200" baseline="0" dirty="0">
                <a:solidFill>
                  <a:schemeClr val="tx1"/>
                </a:solidFill>
                <a:effectLst/>
                <a:latin typeface="+mn-lt"/>
                <a:ea typeface="+mn-ea"/>
                <a:cs typeface="+mn-cs"/>
              </a:rPr>
              <a:t>+</a:t>
            </a:r>
            <a:r>
              <a:rPr lang="fr-FR" sz="1200" b="0" i="0" kern="1200" baseline="0" dirty="0">
                <a:solidFill>
                  <a:schemeClr val="tx1"/>
                </a:solidFill>
                <a:effectLst/>
                <a:latin typeface="+mn-lt"/>
                <a:ea typeface="+mn-ea"/>
                <a:cs typeface="+mn-cs"/>
              </a:rPr>
              <a:t> </a:t>
            </a:r>
            <a:r>
              <a:rPr lang="fr-FR" sz="1200" b="0" i="1" kern="1200" baseline="0" dirty="0">
                <a:solidFill>
                  <a:schemeClr val="tx1"/>
                </a:solidFill>
                <a:effectLst/>
                <a:latin typeface="+mn-lt"/>
                <a:ea typeface="+mn-ea"/>
                <a:cs typeface="+mn-cs"/>
              </a:rPr>
              <a:t>7.</a:t>
            </a:r>
          </a:p>
          <a:p>
            <a:pPr marL="0" indent="0">
              <a:buFont typeface="Arial" pitchFamily="34" charset="0"/>
              <a:buNone/>
            </a:pPr>
            <a:r>
              <a:rPr lang="fr-FR" sz="1200" b="0" i="0" kern="1200" baseline="0" dirty="0">
                <a:solidFill>
                  <a:schemeClr val="tx1"/>
                </a:solidFill>
                <a:effectLst/>
                <a:latin typeface="+mn-lt"/>
                <a:ea typeface="+mn-ea"/>
                <a:cs typeface="+mn-cs"/>
              </a:rPr>
              <a:t>Demander à un élève quelle réglette convient.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635576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La réglette orange ne suffit pas, il faut prendre en plus la réglette vert foncé : cela forme le nombre 16.</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9 + 7 = 16. </a:t>
            </a:r>
          </a:p>
          <a:p>
            <a:pPr marL="0" indent="0">
              <a:buFont typeface="Arial" pitchFamily="34" charset="0"/>
              <a:buNone/>
            </a:pPr>
            <a:r>
              <a:rPr lang="fr-FR" sz="1200" b="0" i="0" kern="1200" baseline="0" dirty="0">
                <a:solidFill>
                  <a:schemeClr val="tx1"/>
                </a:solidFill>
                <a:effectLst/>
                <a:latin typeface="+mn-lt"/>
                <a:ea typeface="+mn-ea"/>
                <a:cs typeface="+mn-cs"/>
              </a:rPr>
              <a:t>Demander à un élève de rappeler la question et de formuler une phrase réponse.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1704551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baseline="0" dirty="0"/>
              <a:t>Rose et Malo ont 16 figurines à eux deux.</a:t>
            </a:r>
          </a:p>
          <a:p>
            <a:r>
              <a:rPr lang="fr-FR" b="0" i="1" baseline="0" dirty="0"/>
              <a:t>Nous allons à présent résoudre un second problème, un peu différent.</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3873455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Faire lire le problème par un élève.</a:t>
            </a:r>
            <a:r>
              <a:rPr lang="fr-FR" sz="1200" b="0" i="0" kern="1200" baseline="0" dirty="0">
                <a:solidFill>
                  <a:schemeClr val="tx1"/>
                </a:solidFill>
                <a:effectLst/>
                <a:latin typeface="+mn-lt"/>
                <a:ea typeface="+mn-ea"/>
                <a:cs typeface="+mn-cs"/>
              </a:rPr>
              <a:t> Relire si besoin.</a:t>
            </a:r>
          </a:p>
          <a:p>
            <a:pPr marL="0" indent="0">
              <a:buFont typeface="Arial" pitchFamily="34" charset="0"/>
              <a:buNone/>
            </a:pPr>
            <a:r>
              <a:rPr lang="fr-FR" sz="1200" b="0" i="1" kern="1200" baseline="0" dirty="0">
                <a:solidFill>
                  <a:schemeClr val="tx1"/>
                </a:solidFill>
                <a:effectLst/>
                <a:latin typeface="+mn-lt"/>
                <a:ea typeface="+mn-ea"/>
                <a:cs typeface="+mn-cs"/>
              </a:rPr>
              <a:t>Que cherche-t-on ici ? </a:t>
            </a:r>
            <a:r>
              <a:rPr lang="fr-FR" sz="1200" b="0" i="1" kern="1200" baseline="0" dirty="0">
                <a:solidFill>
                  <a:schemeClr val="tx1"/>
                </a:solidFill>
                <a:effectLst/>
                <a:latin typeface="+mn-lt"/>
                <a:ea typeface="+mn-ea"/>
                <a:cs typeface="+mn-cs"/>
                <a:sym typeface="Symbol" panose="05050102010706020507" pitchFamily="18" charset="2"/>
              </a:rPr>
              <a:t></a:t>
            </a:r>
            <a:r>
              <a:rPr lang="fr-FR" sz="1200" b="0" i="1" kern="1200" baseline="0" dirty="0">
                <a:solidFill>
                  <a:schemeClr val="tx1"/>
                </a:solidFill>
                <a:effectLst/>
                <a:latin typeface="+mn-lt"/>
                <a:ea typeface="+mn-ea"/>
                <a:cs typeface="+mn-cs"/>
              </a:rPr>
              <a:t> On cherche combien de figurines a Zoé.</a:t>
            </a:r>
          </a:p>
          <a:p>
            <a:pPr marL="0" indent="0">
              <a:buFont typeface="Arial" pitchFamily="34" charset="0"/>
              <a:buNone/>
            </a:pPr>
            <a:r>
              <a:rPr lang="fr-FR" sz="1200" b="0" i="1" kern="1200" baseline="0" dirty="0">
                <a:solidFill>
                  <a:schemeClr val="tx1"/>
                </a:solidFill>
                <a:effectLst/>
                <a:latin typeface="+mn-lt"/>
                <a:ea typeface="+mn-ea"/>
                <a:cs typeface="+mn-cs"/>
              </a:rPr>
              <a:t>Zoé toute seule a-t-elle plus ou moins de figurines que les deux enfants réunis ? </a:t>
            </a:r>
            <a:r>
              <a:rPr lang="fr-FR" sz="1200" i="1" dirty="0">
                <a:effectLst/>
                <a:latin typeface="+mn-lt"/>
              </a:rPr>
              <a:t>→</a:t>
            </a:r>
            <a:r>
              <a:rPr lang="fr-FR" sz="1200" b="0" i="1" kern="1200" baseline="0" dirty="0">
                <a:solidFill>
                  <a:schemeClr val="tx1"/>
                </a:solidFill>
                <a:effectLst/>
                <a:latin typeface="+mn-lt"/>
                <a:ea typeface="+mn-ea"/>
                <a:cs typeface="+mn-cs"/>
              </a:rPr>
              <a:t> </a:t>
            </a:r>
            <a:r>
              <a:rPr lang="fr-FR" sz="1200" i="1" dirty="0">
                <a:effectLst/>
                <a:latin typeface="+mn-lt"/>
              </a:rPr>
              <a:t>Moins, car les figurines de Zoé sont une partie de l’ensemble des figurines.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Vous allez faire un schéma sur vos ardoises pour représenter ce problème.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Est-ce qu’on doit dessiner les 28 figurines une par une ? </a:t>
            </a:r>
            <a:r>
              <a:rPr lang="fr-FR" sz="1200" b="0" i="1" kern="1200" baseline="0" dirty="0">
                <a:solidFill>
                  <a:schemeClr val="tx1"/>
                </a:solidFill>
                <a:effectLst/>
                <a:latin typeface="+mn-lt"/>
                <a:ea typeface="+mn-ea"/>
                <a:cs typeface="+mn-cs"/>
                <a:sym typeface="Symbol" panose="05050102010706020507" pitchFamily="18" charset="2"/>
              </a:rPr>
              <a:t></a:t>
            </a:r>
            <a:r>
              <a:rPr lang="fr-FR" sz="1200" b="0" i="1" kern="1200" baseline="0" dirty="0">
                <a:solidFill>
                  <a:schemeClr val="tx1"/>
                </a:solidFill>
                <a:effectLst/>
                <a:latin typeface="+mn-lt"/>
                <a:ea typeface="+mn-ea"/>
                <a:cs typeface="+mn-cs"/>
              </a:rPr>
              <a:t>  Non, on peut utiliser des barres de dizaines pour représenter des groupes de 10 figurines.</a:t>
            </a:r>
            <a:endParaRPr lang="fr-FR"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Commencez par représenter les 28 figurines que les enfants ont en tout, puis finissez le schéma</a:t>
            </a:r>
            <a:r>
              <a:rPr lang="fr-FR" sz="1200" b="0" i="0" kern="1200" baseline="0" dirty="0">
                <a:solidFill>
                  <a:schemeClr val="tx1"/>
                </a:solidFill>
                <a:effectLst/>
                <a:latin typeface="+mn-lt"/>
                <a:ea typeface="+mn-ea"/>
                <a:cs typeface="+mn-cs"/>
              </a:rPr>
              <a:t>. Laisser un moment aux élèves pour schématiser. Passer dans les rangs pour aider les élèves et valider ou invalider les représentations.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323617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t>Reprendre en collectif :</a:t>
            </a:r>
            <a:r>
              <a:rPr lang="fr-FR" b="0" i="0" baseline="0" dirty="0"/>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baseline="0" dirty="0"/>
              <a:t>V</a:t>
            </a:r>
            <a:r>
              <a:rPr lang="fr-FR" b="0" i="1" baseline="0" dirty="0"/>
              <a:t>oici les 28</a:t>
            </a:r>
            <a:r>
              <a:rPr lang="fr-FR" sz="1200" b="0" i="1" kern="1200" baseline="0" dirty="0">
                <a:solidFill>
                  <a:schemeClr val="tx1"/>
                </a:solidFill>
                <a:effectLst/>
                <a:latin typeface="+mn-lt"/>
                <a:ea typeface="+mn-ea"/>
                <a:cs typeface="+mn-cs"/>
              </a:rPr>
              <a:t> </a:t>
            </a:r>
            <a:r>
              <a:rPr lang="fr-FR" b="0" i="1" baseline="0" dirty="0"/>
              <a:t>figurines au total. On dessine 2</a:t>
            </a:r>
            <a:r>
              <a:rPr lang="fr-FR" sz="1200" b="0" i="1" kern="1200" baseline="0" dirty="0">
                <a:solidFill>
                  <a:schemeClr val="tx1"/>
                </a:solidFill>
                <a:effectLst/>
                <a:latin typeface="+mn-lt"/>
                <a:ea typeface="+mn-ea"/>
                <a:cs typeface="+mn-cs"/>
              </a:rPr>
              <a:t> </a:t>
            </a:r>
            <a:r>
              <a:rPr lang="fr-FR" b="0" i="1" baseline="0" dirty="0"/>
              <a:t>barres de 10 et 8</a:t>
            </a:r>
            <a:r>
              <a:rPr lang="fr-FR" sz="1200" b="0" i="1" kern="1200" baseline="0" dirty="0">
                <a:solidFill>
                  <a:schemeClr val="tx1"/>
                </a:solidFill>
                <a:effectLst/>
                <a:latin typeface="+mn-lt"/>
                <a:ea typeface="+mn-ea"/>
                <a:cs typeface="+mn-cs"/>
              </a:rPr>
              <a:t> </a:t>
            </a:r>
            <a:r>
              <a:rPr lang="fr-FR" b="0" i="1" baseline="0" dirty="0"/>
              <a:t>unités seules.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t>C’est l’ensemble des figurines, il n’y en a pas d’autres. Comment peut-on représenter le fait que Yanis a 11</a:t>
            </a:r>
            <a:r>
              <a:rPr lang="fr-FR" sz="1200" b="0" i="1" kern="1200" baseline="0" dirty="0">
                <a:solidFill>
                  <a:schemeClr val="tx1"/>
                </a:solidFill>
                <a:effectLst/>
                <a:latin typeface="+mn-lt"/>
                <a:ea typeface="+mn-ea"/>
                <a:cs typeface="+mn-cs"/>
              </a:rPr>
              <a:t> </a:t>
            </a:r>
            <a:r>
              <a:rPr lang="fr-FR" b="0" i="1" baseline="0" dirty="0"/>
              <a:t>figurines</a:t>
            </a:r>
            <a:r>
              <a:rPr lang="fr-FR" sz="1200" b="0" i="1" kern="1200" baseline="0" dirty="0">
                <a:solidFill>
                  <a:schemeClr val="tx1"/>
                </a:solidFill>
                <a:effectLst/>
                <a:latin typeface="+mn-lt"/>
                <a:ea typeface="+mn-ea"/>
                <a:cs typeface="+mn-cs"/>
              </a:rPr>
              <a:t> </a:t>
            </a:r>
            <a:r>
              <a:rPr lang="fr-FR" b="0" i="1" baseline="0" dirty="0"/>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baseline="0" dirty="0"/>
              <a:t>Faire émerger qu’on peut entourer 11</a:t>
            </a:r>
            <a:r>
              <a:rPr lang="fr-FR" sz="1200" b="0" i="1" kern="1200" baseline="0" dirty="0">
                <a:solidFill>
                  <a:schemeClr val="tx1"/>
                </a:solidFill>
                <a:effectLst/>
                <a:latin typeface="+mn-lt"/>
                <a:ea typeface="+mn-ea"/>
                <a:cs typeface="+mn-cs"/>
              </a:rPr>
              <a:t> </a:t>
            </a:r>
            <a:r>
              <a:rPr lang="fr-FR" b="0" i="0" baseline="0" dirty="0"/>
              <a:t>figurines </a:t>
            </a:r>
            <a:r>
              <a:rPr lang="fr-FR" b="1" i="0" baseline="0" dirty="0"/>
              <a:t>parmi</a:t>
            </a:r>
            <a:r>
              <a:rPr lang="fr-FR" b="0" i="0" baseline="0" dirty="0"/>
              <a:t> ces 28.</a:t>
            </a:r>
            <a:r>
              <a:rPr lang="fr-FR" b="0" i="1" baseline="0" dirty="0"/>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t>Ces figurines sont comprises dans les 28 déjà dessinées</a:t>
            </a:r>
            <a:r>
              <a:rPr lang="fr-FR" sz="1200" b="0" i="1" kern="1200" baseline="0" dirty="0">
                <a:solidFill>
                  <a:schemeClr val="tx1"/>
                </a:solidFill>
                <a:effectLst/>
                <a:latin typeface="+mn-lt"/>
                <a:ea typeface="+mn-ea"/>
                <a:cs typeface="+mn-cs"/>
              </a:rPr>
              <a:t> </a:t>
            </a:r>
            <a:r>
              <a:rPr lang="fr-FR" b="0" i="1" baseline="0" dirty="0"/>
              <a:t>: elles représentent </a:t>
            </a:r>
            <a:r>
              <a:rPr lang="fr-FR" b="1" i="1" baseline="0" dirty="0"/>
              <a:t>une partie </a:t>
            </a:r>
            <a:r>
              <a:rPr lang="fr-FR" b="0" i="1" baseline="0" dirty="0"/>
              <a:t>des 28</a:t>
            </a:r>
            <a:r>
              <a:rPr lang="fr-FR" sz="1200" b="0" i="1" kern="1200" baseline="0" dirty="0">
                <a:solidFill>
                  <a:schemeClr val="tx1"/>
                </a:solidFill>
                <a:effectLst/>
                <a:latin typeface="+mn-lt"/>
                <a:ea typeface="+mn-ea"/>
                <a:cs typeface="+mn-cs"/>
              </a:rPr>
              <a:t> </a:t>
            </a:r>
            <a:r>
              <a:rPr lang="fr-FR" b="0" i="1" baseline="0" dirty="0"/>
              <a:t>figurines.</a:t>
            </a:r>
            <a:endParaRPr lang="fr-FR" b="0" i="0" baseline="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4103305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J’ai entouré</a:t>
            </a:r>
            <a:r>
              <a:rPr lang="fr-FR" b="0" i="1" baseline="0" dirty="0"/>
              <a:t> 1</a:t>
            </a:r>
            <a:r>
              <a:rPr lang="fr-FR" sz="1200" b="0" i="1" kern="1200" baseline="0" dirty="0">
                <a:solidFill>
                  <a:schemeClr val="tx1"/>
                </a:solidFill>
                <a:effectLst/>
                <a:latin typeface="+mn-lt"/>
                <a:ea typeface="+mn-ea"/>
                <a:cs typeface="+mn-cs"/>
              </a:rPr>
              <a:t> </a:t>
            </a:r>
            <a:r>
              <a:rPr lang="fr-FR" b="0" i="1" baseline="0" dirty="0"/>
              <a:t>barre de 10 et 1</a:t>
            </a:r>
            <a:r>
              <a:rPr lang="fr-FR" sz="1200" b="0" i="1" kern="1200" baseline="0" dirty="0">
                <a:solidFill>
                  <a:schemeClr val="tx1"/>
                </a:solidFill>
                <a:effectLst/>
                <a:latin typeface="+mn-lt"/>
                <a:ea typeface="+mn-ea"/>
                <a:cs typeface="+mn-cs"/>
              </a:rPr>
              <a:t> </a:t>
            </a:r>
            <a:r>
              <a:rPr lang="fr-FR" b="0" i="1" baseline="0" dirty="0"/>
              <a:t>unité, c’est-à-dire 11</a:t>
            </a:r>
            <a:r>
              <a:rPr lang="fr-FR" sz="1200" b="0" i="1" kern="1200" baseline="0" dirty="0">
                <a:solidFill>
                  <a:schemeClr val="tx1"/>
                </a:solidFill>
                <a:effectLst/>
                <a:latin typeface="+mn-lt"/>
                <a:ea typeface="+mn-ea"/>
                <a:cs typeface="+mn-cs"/>
              </a:rPr>
              <a:t> </a:t>
            </a:r>
            <a:r>
              <a:rPr lang="fr-FR" b="0" i="1" baseline="0" dirty="0"/>
              <a:t>figurines : ce sont celles de Yanis.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i="1" kern="1200" dirty="0">
                <a:solidFill>
                  <a:schemeClr val="tx1"/>
                </a:solidFill>
                <a:effectLst/>
                <a:latin typeface="+mn-lt"/>
                <a:ea typeface="+mn-ea"/>
                <a:cs typeface="+mn-cs"/>
              </a:rPr>
              <a:t>À</a:t>
            </a:r>
            <a:r>
              <a:rPr lang="fr-FR" sz="1200" b="0" i="1" kern="1200" dirty="0">
                <a:solidFill>
                  <a:schemeClr val="tx1"/>
                </a:solidFill>
                <a:effectLst/>
                <a:latin typeface="+mn-lt"/>
                <a:ea typeface="+mn-ea"/>
                <a:cs typeface="+mn-cs"/>
              </a:rPr>
              <a:t> présent,</a:t>
            </a:r>
            <a:r>
              <a:rPr lang="fr-FR" sz="1200" b="0" i="1" kern="1200" baseline="0" dirty="0">
                <a:solidFill>
                  <a:schemeClr val="tx1"/>
                </a:solidFill>
                <a:effectLst/>
                <a:latin typeface="+mn-lt"/>
                <a:ea typeface="+mn-ea"/>
                <a:cs typeface="+mn-cs"/>
              </a:rPr>
              <a:t> que cherche-t-on ? </a:t>
            </a:r>
            <a:r>
              <a:rPr lang="fr-FR" sz="1200" dirty="0">
                <a:latin typeface="+mn-lt"/>
                <a:ea typeface="Calibri"/>
                <a:cs typeface="Calibri"/>
                <a:sym typeface="Calibri"/>
              </a:rPr>
              <a:t>→</a:t>
            </a:r>
            <a:r>
              <a:rPr lang="fr-FR" sz="1200" b="0" i="1" kern="1200" baseline="0" dirty="0">
                <a:solidFill>
                  <a:schemeClr val="tx1"/>
                </a:solidFill>
                <a:effectLst/>
                <a:latin typeface="+mn-lt"/>
                <a:ea typeface="+mn-ea"/>
                <a:cs typeface="+mn-cs"/>
              </a:rPr>
              <a:t> </a:t>
            </a:r>
            <a:r>
              <a:rPr lang="fr-FR" b="0" i="1" dirty="0"/>
              <a:t>On cherche combien de figurines a Zoé. C’est le reste des figurines.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dirty="0">
                <a:solidFill>
                  <a:schemeClr val="dk1"/>
                </a:solidFill>
                <a:latin typeface="+mn-lt"/>
                <a:ea typeface="Calibri"/>
                <a:cs typeface="Calibri"/>
                <a:sym typeface="Calibri"/>
              </a:rPr>
              <a:t>Faire émerger qu’on peut barrer les 11</a:t>
            </a:r>
            <a:r>
              <a:rPr lang="fr-FR" sz="1200" b="0" i="1" kern="1200" baseline="0" dirty="0">
                <a:solidFill>
                  <a:schemeClr val="tx1"/>
                </a:solidFill>
                <a:effectLst/>
                <a:latin typeface="+mn-lt"/>
                <a:ea typeface="+mn-ea"/>
                <a:cs typeface="+mn-cs"/>
              </a:rPr>
              <a:t> </a:t>
            </a:r>
            <a:r>
              <a:rPr lang="fr-FR" sz="1200" b="0" i="0" dirty="0">
                <a:solidFill>
                  <a:schemeClr val="dk1"/>
                </a:solidFill>
                <a:latin typeface="+mn-lt"/>
                <a:ea typeface="Calibri"/>
                <a:cs typeface="Calibri"/>
                <a:sym typeface="Calibri"/>
              </a:rPr>
              <a:t>figurines de Yanis</a:t>
            </a:r>
            <a:r>
              <a:rPr lang="fr-FR" sz="1200" b="0" i="0" baseline="0" dirty="0">
                <a:solidFill>
                  <a:schemeClr val="dk1"/>
                </a:solidFill>
                <a:latin typeface="+mn-lt"/>
                <a:ea typeface="Calibri"/>
                <a:cs typeface="Calibri"/>
                <a:sym typeface="Calibri"/>
              </a:rPr>
              <a:t> pour mettre en évidence les figurines qui restent</a:t>
            </a:r>
            <a:r>
              <a:rPr lang="fr-FR" sz="1200" b="0" i="0" dirty="0">
                <a:solidFill>
                  <a:schemeClr val="dk1"/>
                </a:solidFill>
                <a:latin typeface="+mn-lt"/>
                <a:ea typeface="Calibri"/>
                <a:cs typeface="Calibri"/>
                <a:sym typeface="Calibri"/>
              </a:rPr>
              <a:t>.</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3712249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Comment fait-on pour montrer ce que l’on cherche ? </a:t>
            </a:r>
          </a:p>
          <a:p>
            <a:pPr marL="0" indent="0">
              <a:buFont typeface="Arial" pitchFamily="34" charset="0"/>
              <a:buNone/>
            </a:pPr>
            <a:r>
              <a:rPr lang="fr-FR" sz="1200" b="0" i="0" kern="1200" baseline="0" dirty="0">
                <a:solidFill>
                  <a:schemeClr val="tx1"/>
                </a:solidFill>
                <a:effectLst/>
                <a:latin typeface="+mn-lt"/>
                <a:ea typeface="+mn-ea"/>
                <a:cs typeface="+mn-cs"/>
              </a:rPr>
              <a:t>Faire émerger qu’on peut entourer les figurines restantes.</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4245891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3D593-4DD1-94A5-F9F2-98FB76AA998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48F978-DC8B-0071-3699-EFAAEBAED3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23E0A6D-E996-28E1-8F2A-8CADF7D145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Comment montre-t-on ce que l’on cherche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a:solidFill>
                  <a:schemeClr val="tx1"/>
                </a:solidFill>
                <a:effectLst/>
                <a:latin typeface="+mn-lt"/>
                <a:ea typeface="+mn-ea"/>
                <a:cs typeface="+mn-cs"/>
              </a:rPr>
              <a:t>Insister sur l’importance de mettre un point d’interrogation à coté de la zone concernée.</a:t>
            </a:r>
            <a:endParaRPr lang="fr-FR" sz="1200" b="0" i="0" kern="1200" dirty="0">
              <a:solidFill>
                <a:schemeClr val="tx1"/>
              </a:solidFill>
              <a:effectLst/>
              <a:latin typeface="+mn-lt"/>
              <a:ea typeface="+mn-ea"/>
              <a:cs typeface="+mn-cs"/>
            </a:endParaRPr>
          </a:p>
        </p:txBody>
      </p:sp>
      <p:sp>
        <p:nvSpPr>
          <p:cNvPr id="4" name="Espace réservé du numéro de diapositive 3">
            <a:extLst>
              <a:ext uri="{FF2B5EF4-FFF2-40B4-BE49-F238E27FC236}">
                <a16:creationId xmlns:a16="http://schemas.microsoft.com/office/drawing/2014/main" id="{06F3DE64-7824-20FD-0269-4707C74D6B8A}"/>
              </a:ext>
            </a:extLst>
          </p:cNvPr>
          <p:cNvSpPr>
            <a:spLocks noGrp="1"/>
          </p:cNvSpPr>
          <p:nvPr>
            <p:ph type="sldNum" sz="quarter" idx="5"/>
          </p:nvPr>
        </p:nvSpPr>
        <p:spPr/>
        <p:txBody>
          <a:bodyPr/>
          <a:lstStyle/>
          <a:p>
            <a:fld id="{0F5038E3-B7CF-455E-96F4-A4DE1B143443}"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960514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On vient de représenter le problème par un schéma et on peut maintenant répondre à la question : combien de figurines Zoé a-t-elle ?</a:t>
            </a:r>
          </a:p>
          <a:p>
            <a:pPr marL="0" indent="0">
              <a:buFont typeface="Arial" pitchFamily="34" charset="0"/>
              <a:buNone/>
            </a:pPr>
            <a:r>
              <a:rPr lang="fr-FR" sz="1200" b="0" i="0" kern="1200" baseline="0" dirty="0">
                <a:solidFill>
                  <a:schemeClr val="tx1"/>
                </a:solidFill>
                <a:effectLst/>
                <a:latin typeface="+mn-lt"/>
                <a:ea typeface="+mn-ea"/>
                <a:cs typeface="+mn-cs"/>
              </a:rPr>
              <a:t>Demander aux élèves d’écrire sur leur ardoise le calcul à faire pour trouver la réponse. Ils lèvent leur ardoise lorsqu’ils l’ont écrit. Valider discrètement d’un signe de tête. </a:t>
            </a:r>
          </a:p>
          <a:p>
            <a:pPr marL="0" indent="0">
              <a:buFont typeface="Arial" pitchFamily="34" charset="0"/>
              <a:buNone/>
            </a:pPr>
            <a:r>
              <a:rPr lang="fr-FR" sz="1200" b="0" i="0" kern="1200" baseline="0" dirty="0">
                <a:solidFill>
                  <a:schemeClr val="tx1"/>
                </a:solidFill>
                <a:effectLst/>
                <a:latin typeface="+mn-lt"/>
                <a:ea typeface="+mn-ea"/>
                <a:cs typeface="+mn-cs"/>
              </a:rPr>
              <a:t>Valider l’écriture d’une addition à trou</a:t>
            </a:r>
            <a:r>
              <a:rPr lang="fr-FR" sz="1200" b="0" i="1" kern="1200" baseline="0" dirty="0">
                <a:solidFill>
                  <a:schemeClr val="tx1"/>
                </a:solidFill>
                <a:effectLst/>
                <a:latin typeface="+mn-lt"/>
                <a:ea typeface="+mn-ea"/>
                <a:cs typeface="+mn-cs"/>
              </a:rPr>
              <a:t> </a:t>
            </a:r>
            <a:r>
              <a:rPr lang="fr-FR" sz="1200" b="0" i="0" kern="1200" baseline="0" dirty="0">
                <a:solidFill>
                  <a:schemeClr val="tx1"/>
                </a:solidFill>
                <a:effectLst/>
                <a:latin typeface="+mn-lt"/>
                <a:ea typeface="+mn-ea"/>
                <a:cs typeface="+mn-cs"/>
              </a:rPr>
              <a:t>: 11</a:t>
            </a:r>
            <a:r>
              <a:rPr lang="fr-FR" sz="1200" b="0" i="1" kern="1200" baseline="0" dirty="0">
                <a:solidFill>
                  <a:schemeClr val="tx1"/>
                </a:solidFill>
                <a:effectLst/>
                <a:latin typeface="+mn-lt"/>
                <a:ea typeface="+mn-ea"/>
                <a:cs typeface="+mn-cs"/>
              </a:rPr>
              <a:t> </a:t>
            </a:r>
            <a:r>
              <a:rPr lang="fr-FR" sz="1200" b="0" i="0" kern="1200" baseline="0" dirty="0">
                <a:solidFill>
                  <a:schemeClr val="tx1"/>
                </a:solidFill>
                <a:effectLst/>
                <a:latin typeface="+mn-lt"/>
                <a:ea typeface="+mn-ea"/>
                <a:cs typeface="+mn-cs"/>
              </a:rPr>
              <a:t>+</a:t>
            </a:r>
            <a:r>
              <a:rPr lang="fr-FR" sz="1200" b="0" i="1" kern="1200" baseline="0" dirty="0">
                <a:solidFill>
                  <a:schemeClr val="tx1"/>
                </a:solidFill>
                <a:effectLst/>
                <a:latin typeface="+mn-lt"/>
                <a:ea typeface="+mn-ea"/>
                <a:cs typeface="+mn-cs"/>
              </a:rPr>
              <a:t> </a:t>
            </a:r>
            <a:r>
              <a:rPr lang="fr-FR" sz="1200" b="0" i="0" kern="1200" baseline="0" dirty="0">
                <a:solidFill>
                  <a:schemeClr val="tx1"/>
                </a:solidFill>
                <a:effectLst/>
                <a:latin typeface="+mn-lt"/>
                <a:ea typeface="+mn-ea"/>
                <a:cs typeface="+mn-cs"/>
              </a:rPr>
              <a:t>… =</a:t>
            </a:r>
            <a:r>
              <a:rPr lang="fr-FR" sz="1200" b="0" i="1" kern="1200" baseline="0" dirty="0">
                <a:solidFill>
                  <a:schemeClr val="tx1"/>
                </a:solidFill>
                <a:effectLst/>
                <a:latin typeface="+mn-lt"/>
                <a:ea typeface="+mn-ea"/>
                <a:cs typeface="+mn-cs"/>
              </a:rPr>
              <a:t> </a:t>
            </a:r>
            <a:r>
              <a:rPr lang="fr-FR" sz="1200" b="0" i="0" kern="1200" baseline="0" dirty="0">
                <a:solidFill>
                  <a:schemeClr val="tx1"/>
                </a:solidFill>
                <a:effectLst/>
                <a:latin typeface="+mn-lt"/>
                <a:ea typeface="+mn-ea"/>
                <a:cs typeface="+mn-cs"/>
              </a:rPr>
              <a:t>28, mais inciter les élèves à produire une soustraction. Le fait que les figurines soient barrées favorise l’écriture 28</a:t>
            </a:r>
            <a:r>
              <a:rPr lang="fr-FR" sz="1200" b="0" i="1" kern="1200" baseline="0" dirty="0">
                <a:solidFill>
                  <a:schemeClr val="tx1"/>
                </a:solidFill>
                <a:effectLst/>
                <a:latin typeface="+mn-lt"/>
                <a:ea typeface="+mn-ea"/>
                <a:cs typeface="+mn-cs"/>
              </a:rPr>
              <a:t> – </a:t>
            </a:r>
            <a:r>
              <a:rPr lang="fr-FR" sz="1200" b="0" i="0" kern="1200" baseline="0" dirty="0">
                <a:solidFill>
                  <a:schemeClr val="tx1"/>
                </a:solidFill>
                <a:effectLst/>
                <a:latin typeface="+mn-lt"/>
                <a:ea typeface="+mn-ea"/>
                <a:cs typeface="+mn-cs"/>
              </a:rPr>
              <a:t>11.</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3336055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baseline="0" dirty="0"/>
              <a:t>Reprendre en collectif. </a:t>
            </a:r>
            <a:endParaRPr lang="fr-FR" b="0" i="1"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t>Yanis a 11 figurines. </a:t>
            </a:r>
            <a:r>
              <a:rPr lang="fr-FR" b="0" i="1" dirty="0"/>
              <a:t>C’est une</a:t>
            </a:r>
            <a:r>
              <a:rPr lang="fr-FR" b="0" i="1" baseline="0" dirty="0"/>
              <a:t> partie des 28</a:t>
            </a:r>
            <a:r>
              <a:rPr lang="fr-FR" sz="1200" b="0" i="1" kern="1200" baseline="0" dirty="0">
                <a:solidFill>
                  <a:schemeClr val="tx1"/>
                </a:solidFill>
                <a:effectLst/>
                <a:latin typeface="+mn-lt"/>
                <a:ea typeface="+mn-ea"/>
                <a:cs typeface="+mn-cs"/>
              </a:rPr>
              <a:t> </a:t>
            </a:r>
            <a:r>
              <a:rPr lang="fr-FR" b="0" i="1" baseline="0" dirty="0"/>
              <a:t>figurines qu’il y a en tout.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Pour trouver combien de figurines a Zoé, on</a:t>
            </a:r>
            <a:r>
              <a:rPr lang="fr-FR" b="0" i="1" baseline="0" dirty="0"/>
              <a:t> doit enlever les figurines de Yanis</a:t>
            </a:r>
            <a:r>
              <a:rPr lang="fr-FR" sz="1200" b="0" i="1" kern="1200" baseline="0" dirty="0">
                <a:solidFill>
                  <a:schemeClr val="tx1"/>
                </a:solidFill>
                <a:effectLst/>
                <a:latin typeface="+mn-lt"/>
                <a:ea typeface="+mn-ea"/>
                <a:cs typeface="+mn-cs"/>
              </a:rPr>
              <a:t> </a:t>
            </a:r>
            <a:r>
              <a:rPr lang="fr-FR" b="0" i="1" dirty="0"/>
              <a:t>: cela se traduit par une soustraction</a:t>
            </a:r>
            <a:r>
              <a:rPr lang="fr-FR" sz="1200" b="0" i="1" kern="1200" baseline="0" dirty="0">
                <a:solidFill>
                  <a:schemeClr val="tx1"/>
                </a:solidFill>
                <a:effectLst/>
                <a:latin typeface="+mn-lt"/>
                <a:ea typeface="+mn-ea"/>
                <a:cs typeface="+mn-cs"/>
              </a:rPr>
              <a:t> </a:t>
            </a:r>
            <a:r>
              <a:rPr lang="fr-FR" b="0" i="1" dirty="0"/>
              <a:t>: 28</a:t>
            </a:r>
            <a:r>
              <a:rPr lang="fr-FR" sz="1200" b="0" i="1" kern="1200" baseline="0" dirty="0">
                <a:solidFill>
                  <a:schemeClr val="tx1"/>
                </a:solidFill>
                <a:effectLst/>
                <a:latin typeface="+mn-lt"/>
                <a:ea typeface="+mn-ea"/>
                <a:cs typeface="+mn-cs"/>
              </a:rPr>
              <a:t> </a:t>
            </a:r>
            <a:r>
              <a:rPr lang="fr-FR" b="0" i="1" dirty="0"/>
              <a:t>–</a:t>
            </a:r>
            <a:r>
              <a:rPr lang="fr-FR" sz="1200" b="0" i="1" kern="1200" baseline="0" dirty="0">
                <a:solidFill>
                  <a:schemeClr val="tx1"/>
                </a:solidFill>
                <a:effectLst/>
                <a:latin typeface="+mn-lt"/>
                <a:ea typeface="+mn-ea"/>
                <a:cs typeface="+mn-cs"/>
              </a:rPr>
              <a:t> </a:t>
            </a:r>
            <a:r>
              <a:rPr lang="fr-FR" b="0" i="1" dirty="0"/>
              <a:t>11.</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205494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t>Chaque carré représente une figurine. </a:t>
            </a:r>
            <a:r>
              <a:rPr lang="fr-FR" b="0" i="0" dirty="0"/>
              <a:t>V</a:t>
            </a:r>
            <a:r>
              <a:rPr lang="fr-FR" b="0" i="1" baseline="0" dirty="0"/>
              <a:t>oici les 9 figurines de Rose : elles sont donc représentées par 9 petits carrés.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t>Qu’avez-vous représenté ensuite ? </a:t>
            </a:r>
            <a:r>
              <a:rPr lang="fr-FR" sz="1200" b="0" i="1" kern="1200" baseline="0" dirty="0">
                <a:solidFill>
                  <a:schemeClr val="tx1"/>
                </a:solidFill>
                <a:effectLst/>
                <a:latin typeface="+mn-lt"/>
                <a:ea typeface="+mn-ea"/>
                <a:cs typeface="+mn-cs"/>
                <a:sym typeface="Symbol" panose="05050102010706020507" pitchFamily="18" charset="2"/>
              </a:rPr>
              <a:t> </a:t>
            </a:r>
            <a:r>
              <a:rPr lang="fr-FR" b="0" i="1" baseline="0" dirty="0"/>
              <a:t> Les 7 figurines de Malo.</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3076434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15851-325E-3F68-21C8-874495C131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9AFC3D-720C-BC84-24D9-6DC9ECE5BEE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2A24BE-FE9A-F90D-E1C8-8A1712EA88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On met un signe égal, puis on calcule le résultat</a:t>
            </a:r>
            <a:r>
              <a:rPr lang="fr-FR" sz="1200" b="0" i="1" kern="1200" baseline="0" dirty="0">
                <a:solidFill>
                  <a:schemeClr val="tx1"/>
                </a:solidFill>
                <a:effectLst/>
                <a:latin typeface="+mn-lt"/>
                <a:ea typeface="+mn-ea"/>
                <a:cs typeface="+mn-cs"/>
              </a:rPr>
              <a:t> </a:t>
            </a:r>
            <a:r>
              <a:rPr lang="fr-FR" b="0" i="1" baseline="0" dirty="0"/>
              <a:t>: 28</a:t>
            </a:r>
            <a:r>
              <a:rPr lang="fr-FR" sz="1200" b="0" i="1" kern="1200" baseline="0" dirty="0">
                <a:solidFill>
                  <a:schemeClr val="tx1"/>
                </a:solidFill>
                <a:effectLst/>
                <a:latin typeface="+mn-lt"/>
                <a:ea typeface="+mn-ea"/>
                <a:cs typeface="+mn-cs"/>
              </a:rPr>
              <a:t> </a:t>
            </a:r>
            <a:r>
              <a:rPr lang="fr-FR" b="0" i="1" baseline="0" dirty="0"/>
              <a:t>–</a:t>
            </a:r>
            <a:r>
              <a:rPr lang="fr-FR" sz="1200" b="0" i="1" kern="1200" baseline="0" dirty="0">
                <a:solidFill>
                  <a:schemeClr val="tx1"/>
                </a:solidFill>
                <a:effectLst/>
                <a:latin typeface="+mn-lt"/>
                <a:ea typeface="+mn-ea"/>
                <a:cs typeface="+mn-cs"/>
              </a:rPr>
              <a:t> </a:t>
            </a:r>
            <a:r>
              <a:rPr lang="fr-FR" b="0" i="1" baseline="0" dirty="0"/>
              <a:t>11 =</a:t>
            </a:r>
            <a:r>
              <a:rPr lang="fr-FR" sz="1200" b="0" i="1" kern="1200" baseline="0" dirty="0">
                <a:solidFill>
                  <a:schemeClr val="tx1"/>
                </a:solidFill>
                <a:effectLst/>
                <a:latin typeface="+mn-lt"/>
                <a:ea typeface="+mn-ea"/>
                <a:cs typeface="+mn-cs"/>
              </a:rPr>
              <a:t> combien </a:t>
            </a:r>
            <a:r>
              <a:rPr lang="fr-FR" b="0" i="1" baseline="0" dirty="0"/>
              <a: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baseline="0" dirty="0">
                <a:solidFill>
                  <a:schemeClr val="tx1"/>
                </a:solidFill>
                <a:effectLst/>
                <a:latin typeface="+mn-lt"/>
                <a:ea typeface="+mn-ea"/>
                <a:cs typeface="+mn-cs"/>
              </a:rPr>
              <a:t>Demander aux élèves de trouver le résultat du calcul, puis interroger un élève.</a:t>
            </a:r>
            <a:endParaRPr lang="fr-FR" sz="1200" b="0" i="0" kern="1200" dirty="0">
              <a:solidFill>
                <a:schemeClr val="tx1"/>
              </a:solidFill>
              <a:effectLst/>
              <a:latin typeface="+mn-lt"/>
              <a:ea typeface="+mn-ea"/>
              <a:cs typeface="+mn-cs"/>
            </a:endParaRPr>
          </a:p>
        </p:txBody>
      </p:sp>
      <p:sp>
        <p:nvSpPr>
          <p:cNvPr id="4" name="Espace réservé du numéro de diapositive 3">
            <a:extLst>
              <a:ext uri="{FF2B5EF4-FFF2-40B4-BE49-F238E27FC236}">
                <a16:creationId xmlns:a16="http://schemas.microsoft.com/office/drawing/2014/main" id="{93784B29-B071-2E57-6EE1-28819AEA4EAC}"/>
              </a:ext>
            </a:extLst>
          </p:cNvPr>
          <p:cNvSpPr>
            <a:spLocks noGrp="1"/>
          </p:cNvSpPr>
          <p:nvPr>
            <p:ph type="sldNum" sz="quarter" idx="5"/>
          </p:nvPr>
        </p:nvSpPr>
        <p:spPr/>
        <p:txBody>
          <a:bodyPr/>
          <a:lstStyle/>
          <a:p>
            <a:fld id="{0F5038E3-B7CF-455E-96F4-A4DE1B143443}"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3812975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28 – 11 = 17.</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baseline="0" dirty="0"/>
              <a:t>Demander à un élève de rappeler la question et de formuler une phrase réponse.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1409275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Zoé a 17 figurines.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1820582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Comme tout à l’heure, on peut représenter ce problème avec les réglettes. </a:t>
            </a:r>
          </a:p>
          <a:p>
            <a:pPr marL="0" indent="0">
              <a:buFont typeface="Arial" pitchFamily="34" charset="0"/>
              <a:buNone/>
            </a:pPr>
            <a:r>
              <a:rPr lang="fr-FR" sz="1200" b="0" i="1" kern="1200" baseline="0" dirty="0">
                <a:solidFill>
                  <a:schemeClr val="tx1"/>
                </a:solidFill>
                <a:effectLst/>
                <a:latin typeface="+mn-lt"/>
                <a:ea typeface="+mn-ea"/>
                <a:cs typeface="+mn-cs"/>
              </a:rPr>
              <a:t>On va voir ensemble comment organiser les réglettes pour représenter cette situation.</a:t>
            </a:r>
          </a:p>
          <a:p>
            <a:pPr marL="0" indent="0">
              <a:buFont typeface="Arial" pitchFamily="34" charset="0"/>
              <a:buNone/>
            </a:pPr>
            <a:r>
              <a:rPr lang="fr-FR" sz="1200" b="0" i="0" kern="1200" baseline="0" dirty="0">
                <a:solidFill>
                  <a:schemeClr val="tx1"/>
                </a:solidFill>
                <a:effectLst/>
                <a:latin typeface="+mn-lt"/>
                <a:ea typeface="+mn-ea"/>
                <a:cs typeface="+mn-cs"/>
              </a:rPr>
              <a:t>Q</a:t>
            </a:r>
            <a:r>
              <a:rPr lang="fr-FR" sz="1200" b="0" i="1" kern="1200" dirty="0">
                <a:solidFill>
                  <a:schemeClr val="tx1"/>
                </a:solidFill>
                <a:effectLst/>
                <a:latin typeface="+mn-lt"/>
                <a:ea typeface="+mn-ea"/>
                <a:cs typeface="+mn-cs"/>
              </a:rPr>
              <a:t>uelles informations</a:t>
            </a:r>
            <a:r>
              <a:rPr lang="fr-FR" sz="1200" b="0" i="1" kern="1200" baseline="0" dirty="0">
                <a:solidFill>
                  <a:schemeClr val="tx1"/>
                </a:solidFill>
                <a:effectLst/>
                <a:latin typeface="+mn-lt"/>
                <a:ea typeface="+mn-ea"/>
                <a:cs typeface="+mn-cs"/>
              </a:rPr>
              <a:t> avons-nous </a:t>
            </a:r>
            <a:r>
              <a:rPr lang="fr-FR" sz="1200" b="0" i="1" kern="120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sym typeface="Symbol" panose="05050102010706020507" pitchFamily="18" charset="2"/>
              </a:rPr>
              <a:t></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Ensemble, Yanis et Zoé ont 28</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figurines. </a:t>
            </a:r>
          </a:p>
          <a:p>
            <a:pPr marL="0" indent="0">
              <a:buFont typeface="Arial" pitchFamily="34" charset="0"/>
              <a:buNone/>
            </a:pPr>
            <a:r>
              <a:rPr lang="fr-FR" sz="1200" b="0" i="1" kern="1200" dirty="0">
                <a:solidFill>
                  <a:schemeClr val="tx1"/>
                </a:solidFill>
                <a:effectLst/>
                <a:latin typeface="+mn-lt"/>
                <a:ea typeface="+mn-ea"/>
                <a:cs typeface="+mn-cs"/>
              </a:rPr>
              <a:t>Quelles</a:t>
            </a:r>
            <a:r>
              <a:rPr lang="fr-FR" sz="1200" b="0" i="1" kern="1200" baseline="0" dirty="0">
                <a:solidFill>
                  <a:schemeClr val="tx1"/>
                </a:solidFill>
                <a:effectLst/>
                <a:latin typeface="+mn-lt"/>
                <a:ea typeface="+mn-ea"/>
                <a:cs typeface="+mn-cs"/>
              </a:rPr>
              <a:t> réglettes va-t-on prendre pour représenter 28 ?</a:t>
            </a:r>
            <a:r>
              <a:rPr lang="fr-FR" sz="1200" dirty="0">
                <a:latin typeface="+mn-lt"/>
                <a:ea typeface="Calibri"/>
                <a:cs typeface="Calibri"/>
                <a:sym typeface="Calibri"/>
              </a:rPr>
              <a:t> →</a:t>
            </a:r>
            <a:r>
              <a:rPr lang="fr-FR" sz="1200" b="0" i="1" kern="1200" baseline="0" dirty="0">
                <a:solidFill>
                  <a:schemeClr val="tx1"/>
                </a:solidFill>
                <a:effectLst/>
                <a:latin typeface="+mn-lt"/>
                <a:ea typeface="+mn-ea"/>
                <a:cs typeface="+mn-cs"/>
              </a:rPr>
              <a:t> </a:t>
            </a:r>
            <a:r>
              <a:rPr lang="fr-FR" b="0" i="1" dirty="0"/>
              <a:t>2</a:t>
            </a:r>
            <a:r>
              <a:rPr lang="fr-FR" sz="1200" b="0" i="1" kern="1200" baseline="0" dirty="0">
                <a:solidFill>
                  <a:schemeClr val="tx1"/>
                </a:solidFill>
                <a:effectLst/>
                <a:latin typeface="+mn-lt"/>
                <a:ea typeface="+mn-ea"/>
                <a:cs typeface="+mn-cs"/>
              </a:rPr>
              <a:t> </a:t>
            </a:r>
            <a:r>
              <a:rPr lang="fr-FR" b="0" i="1" baseline="0" dirty="0"/>
              <a:t>réglettes orange et 1</a:t>
            </a:r>
            <a:r>
              <a:rPr lang="fr-FR" sz="1200" b="0" i="1" kern="1200" baseline="0" dirty="0">
                <a:solidFill>
                  <a:schemeClr val="tx1"/>
                </a:solidFill>
                <a:effectLst/>
                <a:latin typeface="+mn-lt"/>
                <a:ea typeface="+mn-ea"/>
                <a:cs typeface="+mn-cs"/>
              </a:rPr>
              <a:t> </a:t>
            </a:r>
            <a:r>
              <a:rPr lang="fr-FR" b="0" i="1" baseline="0" dirty="0"/>
              <a:t>réglette marron.</a:t>
            </a: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1327227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dirty="0">
                <a:solidFill>
                  <a:schemeClr val="tx1"/>
                </a:solidFill>
                <a:effectLst/>
                <a:latin typeface="+mn-lt"/>
                <a:ea typeface="+mn-ea"/>
                <a:cs typeface="+mn-cs"/>
              </a:rPr>
              <a:t>Voici</a:t>
            </a:r>
            <a:r>
              <a:rPr lang="fr-FR" sz="1200" b="0" i="1" kern="1200" baseline="0" dirty="0">
                <a:solidFill>
                  <a:schemeClr val="tx1"/>
                </a:solidFill>
                <a:effectLst/>
                <a:latin typeface="+mn-lt"/>
                <a:ea typeface="+mn-ea"/>
                <a:cs typeface="+mn-cs"/>
              </a:rPr>
              <a:t> les 28 figurines que les enfants ont en tout.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Quelles réglettes peut-on prendre pour représenter les 11 cubes de Yanis ? </a:t>
            </a:r>
            <a:r>
              <a:rPr lang="fr-FR" sz="1200" dirty="0">
                <a:latin typeface="+mn-lt"/>
                <a:ea typeface="Calibri"/>
                <a:cs typeface="Calibri"/>
                <a:sym typeface="Calibri"/>
              </a:rPr>
              <a:t>→</a:t>
            </a:r>
            <a:r>
              <a:rPr lang="fr-FR" sz="1200" b="0" i="1" kern="1200" baseline="0" dirty="0">
                <a:solidFill>
                  <a:schemeClr val="tx1"/>
                </a:solidFill>
                <a:effectLst/>
                <a:latin typeface="+mn-lt"/>
                <a:ea typeface="+mn-ea"/>
                <a:cs typeface="+mn-cs"/>
              </a:rPr>
              <a:t> </a:t>
            </a:r>
            <a:r>
              <a:rPr lang="fr-FR" sz="1200" i="1" dirty="0">
                <a:latin typeface="+mn-lt"/>
                <a:ea typeface="Calibri"/>
                <a:cs typeface="Calibri"/>
                <a:sym typeface="Calibri"/>
              </a:rPr>
              <a:t>1</a:t>
            </a:r>
            <a:r>
              <a:rPr lang="fr-FR" sz="1200" b="0" i="1" kern="1200" baseline="0" dirty="0">
                <a:solidFill>
                  <a:schemeClr val="tx1"/>
                </a:solidFill>
                <a:effectLst/>
                <a:latin typeface="+mn-lt"/>
                <a:ea typeface="+mn-ea"/>
                <a:cs typeface="+mn-cs"/>
              </a:rPr>
              <a:t> </a:t>
            </a:r>
            <a:r>
              <a:rPr lang="fr-FR" sz="1200" i="1" dirty="0">
                <a:latin typeface="+mn-lt"/>
                <a:ea typeface="Calibri"/>
                <a:cs typeface="Calibri"/>
                <a:sym typeface="Calibri"/>
              </a:rPr>
              <a:t>réglette orange et 1</a:t>
            </a:r>
            <a:r>
              <a:rPr lang="fr-FR" sz="1200" b="0" i="1" kern="1200" baseline="0" dirty="0">
                <a:solidFill>
                  <a:schemeClr val="tx1"/>
                </a:solidFill>
                <a:effectLst/>
                <a:latin typeface="+mn-lt"/>
                <a:ea typeface="+mn-ea"/>
                <a:cs typeface="+mn-cs"/>
              </a:rPr>
              <a:t> </a:t>
            </a:r>
            <a:r>
              <a:rPr lang="fr-FR" sz="1200" i="1" dirty="0">
                <a:latin typeface="+mn-lt"/>
                <a:ea typeface="Calibri"/>
                <a:cs typeface="Calibri"/>
                <a:sym typeface="Calibri"/>
              </a:rPr>
              <a:t>réglette blanche</a:t>
            </a:r>
            <a:r>
              <a:rPr lang="fr-FR" sz="1200" i="1" baseline="0" dirty="0">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Calibri"/>
                <a:sym typeface="Calibri"/>
              </a:rPr>
              <a:t>Comment doit-on les placer ?</a:t>
            </a:r>
            <a:endParaRPr lang="fr-FR" sz="1200" b="0" i="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1506394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Ces 11 figurines font partie des 28 figurines du total. On cherche ce qui complète 11 pour arriver à 28.</a:t>
            </a:r>
          </a:p>
          <a:p>
            <a:pPr marL="0" indent="0">
              <a:buFont typeface="Arial" pitchFamily="34" charset="0"/>
              <a:buNone/>
            </a:pPr>
            <a:r>
              <a:rPr lang="fr-FR" sz="1200" b="0" i="1" kern="1200" baseline="0" dirty="0">
                <a:solidFill>
                  <a:schemeClr val="tx1"/>
                </a:solidFill>
                <a:effectLst/>
                <a:latin typeface="+mn-lt"/>
                <a:ea typeface="+mn-ea"/>
                <a:cs typeface="+mn-cs"/>
              </a:rPr>
              <a:t>On obtient un schéma de réglettes. </a:t>
            </a:r>
          </a:p>
          <a:p>
            <a:pPr marL="0" indent="0">
              <a:buFont typeface="Arial" pitchFamily="34" charset="0"/>
              <a:buNone/>
            </a:pPr>
            <a:r>
              <a:rPr lang="fr-FR" sz="1200" b="0" i="1" kern="1200" baseline="0" dirty="0">
                <a:solidFill>
                  <a:schemeClr val="tx1"/>
                </a:solidFill>
                <a:effectLst/>
                <a:latin typeface="+mn-lt"/>
                <a:ea typeface="+mn-ea"/>
                <a:cs typeface="+mn-cs"/>
              </a:rPr>
              <a:t>On peut placer les réglettes qui font 11 au-dessus ou en dessous : cela ne change pas le schéma des réglettes.</a:t>
            </a:r>
          </a:p>
          <a:p>
            <a:pPr marL="0" indent="0">
              <a:buFont typeface="Arial" pitchFamily="34" charset="0"/>
              <a:buNone/>
            </a:pPr>
            <a:r>
              <a:rPr lang="fr-FR" sz="1200" b="0" i="1" kern="1200" baseline="0" dirty="0">
                <a:solidFill>
                  <a:schemeClr val="tx1"/>
                </a:solidFill>
                <a:effectLst/>
                <a:latin typeface="+mn-lt"/>
                <a:ea typeface="+mn-ea"/>
                <a:cs typeface="+mn-cs"/>
              </a:rPr>
              <a:t>Écrivez sur votre ardoise l’opération mathématique qui permet de trouver la valeur de la réglette manquante. Ce sera la solution de notre problème.</a:t>
            </a:r>
          </a:p>
          <a:p>
            <a:pPr marL="0" indent="0">
              <a:buFont typeface="Arial" pitchFamily="34" charset="0"/>
              <a:buNone/>
            </a:pPr>
            <a:r>
              <a:rPr lang="fr-FR" sz="1200" b="0" i="0" kern="1200" baseline="0" dirty="0">
                <a:solidFill>
                  <a:schemeClr val="tx1"/>
                </a:solidFill>
                <a:effectLst/>
                <a:latin typeface="+mn-lt"/>
                <a:ea typeface="+mn-ea"/>
                <a:cs typeface="+mn-cs"/>
              </a:rPr>
              <a:t>Laisser quelques instants aux élèves pour écrire le calcul puis interroger un élève.</a:t>
            </a:r>
            <a:endParaRPr lang="fr-FR" sz="1200" b="0" i="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2750030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On fait une soustraction pour trouver la valeur de la réglette manquante : 28 – 11.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baseline="0" dirty="0">
                <a:solidFill>
                  <a:schemeClr val="tx1"/>
                </a:solidFill>
                <a:effectLst/>
                <a:latin typeface="+mn-lt"/>
                <a:ea typeface="+mn-ea"/>
                <a:cs typeface="+mn-cs"/>
              </a:rPr>
              <a:t>Demander à un élève quelle réglette convient.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2475518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La réglette orange ne suffit pas, il faut prendre en plus la réglette noire : cela forme le nombre 17.</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28 – 11 = 17.</a:t>
            </a:r>
          </a:p>
          <a:p>
            <a:pPr marL="0" indent="0">
              <a:buFont typeface="Arial" pitchFamily="34" charset="0"/>
              <a:buNone/>
            </a:pPr>
            <a:r>
              <a:rPr lang="fr-FR" sz="1200" b="0" i="0" kern="1200" baseline="0" dirty="0">
                <a:solidFill>
                  <a:schemeClr val="tx1"/>
                </a:solidFill>
                <a:effectLst/>
                <a:latin typeface="+mn-lt"/>
                <a:ea typeface="+mn-ea"/>
                <a:cs typeface="+mn-cs"/>
              </a:rPr>
              <a:t>Demander à un élève de rappeler la question et de formuler une phrase réponse</a:t>
            </a:r>
            <a:r>
              <a:rPr lang="fr-FR" sz="1200" b="0" i="1" kern="1200" baseline="0" dirty="0">
                <a:solidFill>
                  <a:schemeClr val="tx1"/>
                </a:solidFill>
                <a:effectLst/>
                <a:latin typeface="+mn-lt"/>
                <a:ea typeface="+mn-ea"/>
                <a:cs typeface="+mn-cs"/>
              </a:rPr>
              <a:t>.</a:t>
            </a: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37</a:t>
            </a:fld>
            <a:endParaRPr lang="fr-FR">
              <a:solidFill>
                <a:prstClr val="black"/>
              </a:solidFill>
            </a:endParaRPr>
          </a:p>
        </p:txBody>
      </p:sp>
    </p:spTree>
    <p:extLst>
      <p:ext uri="{BB962C8B-B14F-4D97-AF65-F5344CB8AC3E}">
        <p14:creationId xmlns:p14="http://schemas.microsoft.com/office/powerpoint/2010/main" val="388495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baseline="0" dirty="0"/>
              <a:t>Zoé a 17 figurines.</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38</a:t>
            </a:fld>
            <a:endParaRPr lang="fr-FR">
              <a:solidFill>
                <a:prstClr val="black"/>
              </a:solidFill>
            </a:endParaRPr>
          </a:p>
        </p:txBody>
      </p:sp>
    </p:spTree>
    <p:extLst>
      <p:ext uri="{BB962C8B-B14F-4D97-AF65-F5344CB8AC3E}">
        <p14:creationId xmlns:p14="http://schemas.microsoft.com/office/powerpoint/2010/main" val="354583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Nous allons comparer</a:t>
            </a:r>
            <a:r>
              <a:rPr lang="fr-FR" b="0" i="1" baseline="0" dirty="0"/>
              <a:t> les deux problèmes que nous venons de rencontrer.</a:t>
            </a:r>
            <a:r>
              <a:rPr lang="fr-FR" i="1" dirty="0"/>
              <a:t> </a:t>
            </a:r>
          </a:p>
          <a:p>
            <a:r>
              <a:rPr lang="fr-FR" dirty="0"/>
              <a:t>Demander à un élève de relire le premier problème et à un autre de relire le second.</a:t>
            </a:r>
            <a:endParaRPr lang="fr-FR" dirty="0">
              <a:cs typeface="Calibri" panose="020F0502020204030204"/>
            </a:endParaRPr>
          </a:p>
          <a:p>
            <a:r>
              <a:rPr lang="fr-FR" b="0" i="1" baseline="0" dirty="0"/>
              <a:t>Ont-ils des points communs ? Des différences</a:t>
            </a:r>
            <a:r>
              <a:rPr lang="fr-FR" sz="1200" b="0" i="1" kern="1200" baseline="0" dirty="0">
                <a:solidFill>
                  <a:schemeClr val="tx1"/>
                </a:solidFill>
                <a:effectLst/>
                <a:latin typeface="+mn-lt"/>
                <a:ea typeface="+mn-ea"/>
                <a:cs typeface="+mn-cs"/>
              </a:rPr>
              <a:t> </a:t>
            </a:r>
            <a:r>
              <a:rPr lang="fr-FR" b="0" i="1" baseline="0" dirty="0"/>
              <a:t>?</a:t>
            </a:r>
            <a:endParaRPr lang="fr-FR" dirty="0">
              <a:cs typeface="Calibri"/>
            </a:endParaRPr>
          </a:p>
          <a:p>
            <a:r>
              <a:rPr lang="fr-FR" b="0" i="0" baseline="0" dirty="0"/>
              <a:t>Interroger les élèves. Faire émerger que, dans les deux problèmes, il y a deux parties et un tout, mais que ce que l’on cherche est différent : soit le tout, soit une partie.</a:t>
            </a:r>
            <a:endParaRPr lang="fr-FR" b="0"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137441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Voici les </a:t>
            </a:r>
            <a:r>
              <a:rPr lang="fr-FR" b="0" i="1" baseline="0" dirty="0"/>
              <a:t>7 figurines de Malo : elles sont représentées par 7 petits carrés.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i="1" kern="1200" dirty="0">
                <a:solidFill>
                  <a:schemeClr val="tx1"/>
                </a:solidFill>
                <a:effectLst/>
                <a:latin typeface="+mn-lt"/>
                <a:ea typeface="+mn-ea"/>
                <a:cs typeface="+mn-cs"/>
              </a:rPr>
              <a:t>À</a:t>
            </a:r>
            <a:r>
              <a:rPr lang="fr-FR" sz="1200" b="0" i="1" kern="1200" dirty="0">
                <a:solidFill>
                  <a:schemeClr val="tx1"/>
                </a:solidFill>
                <a:effectLst/>
                <a:latin typeface="+mn-lt"/>
                <a:ea typeface="+mn-ea"/>
                <a:cs typeface="+mn-cs"/>
              </a:rPr>
              <a:t> présent,</a:t>
            </a:r>
            <a:r>
              <a:rPr lang="fr-FR" sz="1200" b="0" i="1" kern="1200" baseline="0" dirty="0">
                <a:solidFill>
                  <a:schemeClr val="tx1"/>
                </a:solidFill>
                <a:effectLst/>
                <a:latin typeface="+mn-lt"/>
                <a:ea typeface="+mn-ea"/>
                <a:cs typeface="+mn-cs"/>
              </a:rPr>
              <a:t> que cherche-t-on</a:t>
            </a:r>
            <a:r>
              <a:rPr lang="fr-FR" b="0" i="1" baseline="0" dirty="0"/>
              <a:t> </a:t>
            </a:r>
            <a:r>
              <a:rPr lang="fr-FR" sz="1200" b="0" i="1" kern="1200" baseline="0" dirty="0">
                <a:solidFill>
                  <a:schemeClr val="tx1"/>
                </a:solidFill>
                <a:effectLst/>
                <a:latin typeface="+mn-lt"/>
                <a:ea typeface="+mn-ea"/>
                <a:cs typeface="+mn-cs"/>
              </a:rPr>
              <a:t>? </a:t>
            </a:r>
            <a:r>
              <a:rPr lang="fr-FR" sz="1200" b="0" i="1" kern="1200" baseline="0" dirty="0">
                <a:solidFill>
                  <a:schemeClr val="tx1"/>
                </a:solidFill>
                <a:effectLst/>
                <a:latin typeface="+mn-lt"/>
                <a:ea typeface="+mn-ea"/>
                <a:cs typeface="+mn-cs"/>
                <a:sym typeface="Symbol" panose="05050102010706020507" pitchFamily="18" charset="2"/>
              </a:rPr>
              <a:t></a:t>
            </a:r>
            <a:r>
              <a:rPr lang="fr-FR" b="0" i="1" baseline="0" dirty="0"/>
              <a:t>  Le nombre total de figurines des enfants.</a:t>
            </a:r>
          </a:p>
          <a:p>
            <a:pPr marL="0" indent="0">
              <a:buFont typeface="Arial" pitchFamily="34" charset="0"/>
              <a:buNone/>
            </a:pPr>
            <a:r>
              <a:rPr lang="fr-FR" sz="1200" b="0" i="0" kern="1200" baseline="0" dirty="0">
                <a:solidFill>
                  <a:schemeClr val="tx1"/>
                </a:solidFill>
                <a:effectLst/>
                <a:latin typeface="+mn-lt"/>
                <a:ea typeface="+mn-ea"/>
                <a:cs typeface="+mn-cs"/>
              </a:rPr>
              <a:t>Faire émerger que l’on peut entourer l’ensemble des figurines des deux enfants pour montrer qu’on les met ensemble.</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1563513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Dans </a:t>
            </a:r>
            <a:r>
              <a:rPr lang="fr-FR" b="0" i="1" baseline="0" dirty="0"/>
              <a:t>le premier problème, il y a deux groupes de figurines </a:t>
            </a:r>
            <a:r>
              <a:rPr lang="fr-FR" b="0" i="0" baseline="0" dirty="0"/>
              <a:t>(pointer l’un après l’autre chaque groupe de figurines) </a:t>
            </a:r>
            <a:r>
              <a:rPr lang="fr-FR" b="0" i="1" baseline="0" dirty="0"/>
              <a:t>et on cherche combien il y en a en tout </a:t>
            </a:r>
            <a:r>
              <a:rPr lang="fr-FR" b="0" i="0" baseline="0" dirty="0"/>
              <a:t>(faire le geste d’entourer l’ensemble) </a:t>
            </a:r>
            <a:r>
              <a:rPr lang="fr-FR" b="0" i="1" baseline="0" dirty="0"/>
              <a:t>: on entoure l’ensemble des figurines et on met un point d’interrogation pour montrer qu’on cherche le tout.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Dans </a:t>
            </a:r>
            <a:r>
              <a:rPr lang="fr-FR" b="0" i="1" baseline="0" dirty="0"/>
              <a:t>le second problème, on connait ce que l’on a en tout et une des parties </a:t>
            </a:r>
            <a:r>
              <a:rPr lang="fr-FR" b="0" i="0" baseline="0" dirty="0"/>
              <a:t>(pointer la partie connue). </a:t>
            </a:r>
            <a:r>
              <a:rPr lang="fr-FR" b="0" i="1" baseline="0" dirty="0"/>
              <a:t>On cherche l’autre partie </a:t>
            </a:r>
            <a:r>
              <a:rPr lang="fr-FR" b="0" i="0" baseline="0" dirty="0"/>
              <a:t>(pointer la partie que l’on cherche)</a:t>
            </a:r>
            <a:r>
              <a:rPr lang="fr-FR" b="0" i="1" baseline="0" dirty="0"/>
              <a:t>. On barre les figurines de la partie qu’on connait et il nous reste les figurines de la partie que l’on cherche. On les entoure et on met un point d’interrogation pour montrer que c’est ce que l’on cherche.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1469824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On a aussi vu qu’on pouvait utiliser les réglettes pour représenter ces problèmes. C’est une représentation différente et on a le choix d’utiliser l’une</a:t>
            </a:r>
            <a:r>
              <a:rPr lang="fr-FR" b="0" i="1" baseline="0" dirty="0"/>
              <a:t> ou l’autre représentation pour s’aider à résoudre les problèmes.</a:t>
            </a:r>
            <a:endParaRPr lang="fr-FR" b="0" i="1" dirty="0"/>
          </a:p>
          <a:p>
            <a:r>
              <a:rPr lang="fr-FR" b="0" i="1" dirty="0"/>
              <a:t>Pour les deux problèmes, il y</a:t>
            </a:r>
            <a:r>
              <a:rPr lang="fr-FR" b="0" i="1" baseline="0" dirty="0"/>
              <a:t> a 2</a:t>
            </a:r>
            <a:r>
              <a:rPr lang="fr-FR" b="0" i="0" baseline="0" dirty="0"/>
              <a:t> </a:t>
            </a:r>
            <a:r>
              <a:rPr lang="fr-FR" b="0" i="1" baseline="0" dirty="0"/>
              <a:t>parties et un tout, mais on ne cherche pas la même chose</a:t>
            </a:r>
            <a:r>
              <a:rPr lang="fr-FR" b="0" i="0" baseline="0" dirty="0"/>
              <a:t> </a:t>
            </a:r>
            <a:r>
              <a:rPr lang="fr-FR" b="0" i="1" baseline="0" dirty="0"/>
              <a:t>: </a:t>
            </a:r>
            <a:endParaRPr lang="fr-FR" b="0" i="1" dirty="0"/>
          </a:p>
          <a:p>
            <a:r>
              <a:rPr lang="fr-FR" b="0" i="1" baseline="0" dirty="0"/>
              <a:t>-</a:t>
            </a:r>
            <a:r>
              <a:rPr lang="fr-FR" b="0" i="0" baseline="0" dirty="0"/>
              <a:t> </a:t>
            </a:r>
            <a:r>
              <a:rPr lang="fr-FR" b="0" i="1" baseline="0" dirty="0"/>
              <a:t>dans le premier problème, on cherche la valeur de la grande réglette, c’est-à-dire le tout </a:t>
            </a:r>
            <a:r>
              <a:rPr lang="fr-FR" b="0" i="0" baseline="0" dirty="0"/>
              <a:t>(montrer la réglette en pointillés) </a:t>
            </a:r>
            <a:r>
              <a:rPr lang="fr-FR" b="0" i="1" baseline="0" dirty="0"/>
              <a:t>;</a:t>
            </a:r>
          </a:p>
          <a:p>
            <a:r>
              <a:rPr lang="fr-FR" b="0" i="1" baseline="0" dirty="0"/>
              <a:t>- dans le second problème, on cherche la valeur d’une des petites réglettes, c’est-à-dire une des parties </a:t>
            </a:r>
            <a:r>
              <a:rPr lang="fr-FR" b="0" i="0" baseline="0" dirty="0"/>
              <a:t>(montrer la réglette en pointillés)</a:t>
            </a:r>
            <a:r>
              <a:rPr lang="fr-FR" b="0" i="1" baseline="0" dirty="0"/>
              <a: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611960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Dans </a:t>
            </a:r>
            <a:r>
              <a:rPr lang="fr-FR" b="0" i="1" baseline="0" dirty="0"/>
              <a:t>le premier problème, on cherche le tout.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Dans </a:t>
            </a:r>
            <a:r>
              <a:rPr lang="fr-FR" b="0" i="1" baseline="0" dirty="0"/>
              <a:t>le second problème, on cherche une des parties.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Ces deux problèmes se ressemblent, car à chaque fois, il y a deux parties et un tout. Mais ce que l’on cherche est différent.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Pour bien répondre à la question, c’est très important de se demander deux choses</a:t>
            </a:r>
            <a:r>
              <a:rPr lang="fr-FR" b="0" i="0" baseline="0" dirty="0"/>
              <a:t> </a:t>
            </a:r>
            <a:r>
              <a:rPr lang="fr-FR" b="0" i="1" baseline="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i="1" baseline="0" dirty="0"/>
              <a:t>ce que l’on connait</a:t>
            </a:r>
            <a:r>
              <a:rPr lang="fr-FR" b="0" i="0" baseline="0" dirty="0"/>
              <a:t> </a:t>
            </a:r>
            <a:r>
              <a:rPr lang="fr-FR" b="0" i="1" baseline="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i="1" baseline="0" dirty="0"/>
              <a:t>ce que l’on cherche.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Rappelez-vous aussi que </a:t>
            </a:r>
            <a:r>
              <a:rPr lang="fr-FR" b="1" i="1" baseline="0" dirty="0"/>
              <a:t>le tout est toujours plus grand que chacune des parties</a:t>
            </a:r>
            <a:r>
              <a:rPr lang="fr-FR" b="0" i="1" baseline="0" dirty="0"/>
              <a: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338688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43</a:t>
            </a:fld>
            <a:endParaRPr lang="fr-FR">
              <a:solidFill>
                <a:prstClr val="black"/>
              </a:solidFill>
            </a:endParaRPr>
          </a:p>
        </p:txBody>
      </p:sp>
    </p:spTree>
    <p:extLst>
      <p:ext uri="{BB962C8B-B14F-4D97-AF65-F5344CB8AC3E}">
        <p14:creationId xmlns:p14="http://schemas.microsoft.com/office/powerpoint/2010/main" val="4270851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Inciter les élèves à utiliser les réglettes.</a:t>
            </a: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44</a:t>
            </a:fld>
            <a:endParaRPr lang="fr-FR">
              <a:solidFill>
                <a:prstClr val="black"/>
              </a:solidFill>
            </a:endParaRPr>
          </a:p>
        </p:txBody>
      </p:sp>
    </p:spTree>
    <p:extLst>
      <p:ext uri="{BB962C8B-B14F-4D97-AF65-F5344CB8AC3E}">
        <p14:creationId xmlns:p14="http://schemas.microsoft.com/office/powerpoint/2010/main" val="3738238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Inciter</a:t>
            </a:r>
            <a:r>
              <a:rPr lang="fr-FR" baseline="0" dirty="0"/>
              <a:t> les élèves à utiliser les barres de dizaines dans le schéma.</a:t>
            </a:r>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45</a:t>
            </a:fld>
            <a:endParaRPr lang="fr-FR">
              <a:solidFill>
                <a:prstClr val="black"/>
              </a:solidFill>
            </a:endParaRPr>
          </a:p>
        </p:txBody>
      </p:sp>
    </p:spTree>
    <p:extLst>
      <p:ext uri="{BB962C8B-B14F-4D97-AF65-F5344CB8AC3E}">
        <p14:creationId xmlns:p14="http://schemas.microsoft.com/office/powerpoint/2010/main" val="1860775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46</a:t>
            </a:fld>
            <a:endParaRPr lang="fr-FR">
              <a:solidFill>
                <a:prstClr val="black"/>
              </a:solidFill>
            </a:endParaRPr>
          </a:p>
        </p:txBody>
      </p:sp>
    </p:spTree>
    <p:extLst>
      <p:ext uri="{BB962C8B-B14F-4D97-AF65-F5344CB8AC3E}">
        <p14:creationId xmlns:p14="http://schemas.microsoft.com/office/powerpoint/2010/main" val="3357361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47</a:t>
            </a:fld>
            <a:endParaRPr lang="fr-FR">
              <a:solidFill>
                <a:prstClr val="black"/>
              </a:solidFill>
            </a:endParaRPr>
          </a:p>
        </p:txBody>
      </p:sp>
    </p:spTree>
    <p:extLst>
      <p:ext uri="{BB962C8B-B14F-4D97-AF65-F5344CB8AC3E}">
        <p14:creationId xmlns:p14="http://schemas.microsoft.com/office/powerpoint/2010/main" val="1587496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t>48</a:t>
            </a:fld>
            <a:endParaRPr lang="fr-FR"/>
          </a:p>
        </p:txBody>
      </p:sp>
    </p:spTree>
    <p:extLst>
      <p:ext uri="{BB962C8B-B14F-4D97-AF65-F5344CB8AC3E}">
        <p14:creationId xmlns:p14="http://schemas.microsoft.com/office/powerpoint/2010/main" val="399395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D32FF-F811-33D4-5334-C54A6F7563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9D0582-9B9A-6443-8DE3-5BCAB9A306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80F484E-97B9-1206-7F36-948B7352DC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Comment peut-on montrer ce que l’on cherche</a:t>
            </a:r>
            <a:r>
              <a:rPr lang="fr-FR" b="0" i="1" baseline="0" dirty="0"/>
              <a:t> </a:t>
            </a:r>
            <a:r>
              <a:rPr lang="fr-FR" sz="1200" b="0" i="1" kern="1200" baseline="0" dirty="0">
                <a:solidFill>
                  <a:schemeClr val="tx1"/>
                </a:solidFill>
                <a:effectLst/>
                <a:latin typeface="+mn-lt"/>
                <a:ea typeface="+mn-ea"/>
                <a:cs typeface="+mn-cs"/>
              </a:rPr>
              <a:t>? </a:t>
            </a:r>
            <a:endParaRPr lang="fr-FR" sz="1200" b="0" i="1" kern="1200" baseline="0" dirty="0">
              <a:solidFill>
                <a:schemeClr val="tx1"/>
              </a:solidFill>
              <a:effectLst/>
              <a:latin typeface="+mn-lt"/>
              <a:ea typeface="+mn-ea"/>
              <a:cs typeface="+mn-cs"/>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baseline="0" dirty="0">
                <a:solidFill>
                  <a:schemeClr val="tx1"/>
                </a:solidFill>
                <a:effectLst/>
                <a:latin typeface="+mn-lt"/>
                <a:ea typeface="+mn-ea"/>
                <a:cs typeface="+mn-cs"/>
                <a:sym typeface="Symbol" panose="05050102010706020507" pitchFamily="18" charset="2"/>
              </a:rPr>
              <a:t>Faire émerger qu’on </a:t>
            </a:r>
            <a:r>
              <a:rPr lang="fr-FR" b="0" i="0" baseline="0" dirty="0"/>
              <a:t>met </a:t>
            </a:r>
            <a:r>
              <a:rPr lang="fr-FR" sz="1200" b="0" i="0" kern="1200" baseline="0" dirty="0">
                <a:solidFill>
                  <a:schemeClr val="tx1"/>
                </a:solidFill>
                <a:effectLst/>
                <a:latin typeface="+mn-lt"/>
                <a:ea typeface="+mn-ea"/>
                <a:cs typeface="+mn-cs"/>
              </a:rPr>
              <a:t>un point d’interrogation à côté de l’ensemble des figurines entourées.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En général, le point d’interrogation indique que l’on ne connait pas la valeur, donc on l’utilise pour montrer ce que l’on cherche dans un problème. La question posée nous permet d’identifier ce que l’on cherche.</a:t>
            </a:r>
          </a:p>
        </p:txBody>
      </p:sp>
      <p:sp>
        <p:nvSpPr>
          <p:cNvPr id="4" name="Espace réservé du numéro de diapositive 3">
            <a:extLst>
              <a:ext uri="{FF2B5EF4-FFF2-40B4-BE49-F238E27FC236}">
                <a16:creationId xmlns:a16="http://schemas.microsoft.com/office/drawing/2014/main" id="{9691326D-EF5C-38B1-1435-9B188381C195}"/>
              </a:ext>
            </a:extLst>
          </p:cNvPr>
          <p:cNvSpPr>
            <a:spLocks noGrp="1"/>
          </p:cNvSpPr>
          <p:nvPr>
            <p:ph type="sldNum" sz="quarter" idx="5"/>
          </p:nvPr>
        </p:nvSpPr>
        <p:spPr/>
        <p:txBody>
          <a:bodyPr/>
          <a:lstStyle/>
          <a:p>
            <a:fld id="{0F5038E3-B7CF-455E-96F4-A4DE1B143443}"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128342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On vient de représenter le problème par un schéma et on peut maintenant répondre à la question : combien de figurines Rose et Malo ont-ils à eux deux ?</a:t>
            </a:r>
          </a:p>
          <a:p>
            <a:pPr marL="0" indent="0">
              <a:buFont typeface="Arial" pitchFamily="34" charset="0"/>
              <a:buNone/>
            </a:pPr>
            <a:r>
              <a:rPr lang="fr-FR" sz="1200" b="0" i="0" kern="1200" baseline="0" dirty="0">
                <a:solidFill>
                  <a:schemeClr val="tx1"/>
                </a:solidFill>
                <a:effectLst/>
                <a:latin typeface="+mn-lt"/>
                <a:ea typeface="+mn-ea"/>
                <a:cs typeface="+mn-cs"/>
              </a:rPr>
              <a:t>Demander aux élèves d’écrire sur leur ardoise le calcul à faire pour trouver la réponse. Leur préciser qu’ils doivent écrire l’opération uniquement, pas encore le résultat. Ils lèvent leur ardoise lorsqu’ils l’ont écrit. Valider discrètement d’un signe de tête. </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301532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baseline="0" dirty="0"/>
              <a:t>Reprendre en collectif :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baseline="0" dirty="0"/>
              <a:t>O</a:t>
            </a:r>
            <a:r>
              <a:rPr lang="fr-FR" b="0" i="1" baseline="0" dirty="0"/>
              <a:t>n met ensemble les figurines de Rose et Malo. Cela signifie qu’on les ajoute : </a:t>
            </a:r>
            <a:r>
              <a:rPr lang="fr-FR" b="0" i="1" dirty="0"/>
              <a:t>cela se traduit par une</a:t>
            </a:r>
            <a:r>
              <a:rPr lang="fr-FR" b="0" i="1" baseline="0" dirty="0"/>
              <a:t> addition : 9 + 7.</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366487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2518F-D8B2-E119-C6B7-E2D04C1E1DB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B70DAD-42FF-F5C7-200B-25F6B0D595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ED9508-C9F1-34E9-CDBB-80DEE275AA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On met un signe égal, puis on calcule le résultat : 9 + 7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a:solidFill>
                  <a:schemeClr val="tx1"/>
                </a:solidFill>
                <a:effectLst/>
                <a:latin typeface="+mn-lt"/>
                <a:ea typeface="+mn-ea"/>
                <a:cs typeface="+mn-cs"/>
              </a:rPr>
              <a:t>Demander aux élèves de trouver le résultat du calcul, puis interroger un élève.</a:t>
            </a:r>
            <a:endParaRPr lang="fr-FR" b="0" i="1" baseline="0" dirty="0"/>
          </a:p>
        </p:txBody>
      </p:sp>
      <p:sp>
        <p:nvSpPr>
          <p:cNvPr id="4" name="Espace réservé du numéro de diapositive 3">
            <a:extLst>
              <a:ext uri="{FF2B5EF4-FFF2-40B4-BE49-F238E27FC236}">
                <a16:creationId xmlns:a16="http://schemas.microsoft.com/office/drawing/2014/main" id="{B07175B8-9A9B-267E-0BBF-82BAF6492249}"/>
              </a:ext>
            </a:extLst>
          </p:cNvPr>
          <p:cNvSpPr>
            <a:spLocks noGrp="1"/>
          </p:cNvSpPr>
          <p:nvPr>
            <p:ph type="sldNum" sz="quarter" idx="5"/>
          </p:nvPr>
        </p:nvSpPr>
        <p:spPr/>
        <p:txBody>
          <a:bodyPr/>
          <a:lstStyle/>
          <a:p>
            <a:fld id="{0F5038E3-B7CF-455E-96F4-A4DE1B143443}"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57597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9 + 7 = 16.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baseline="0" dirty="0"/>
              <a:t>Demander à un élève de rappeler la question et de formuler une phrase réponse.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234131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34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65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42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18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675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26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29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5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9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12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72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60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7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468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B60914A-B9D9-4B95-BBEA-32E85AA20954}"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21/03/2025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349CDC-BADB-4C39-95ED-E0FCA83A671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601429"/>
      </p:ext>
    </p:extLst>
  </p:cSld>
  <p:clrMap bg1="lt1" tx1="dk1" bg2="lt2" tx2="dk2" accent1="accent1" accent2="accent2" accent3="accent3" accent4="accent4" accent5="accent5" accent6="accent6" hlink="hlink" folHlink="folHlink"/>
  <p:sldLayoutIdLst>
    <p:sldLayoutId id="2147483698" r:id="rId1"/>
    <p:sldLayoutId id="21474837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21/03/2025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3038904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21/03/2025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202398969"/>
      </p:ext>
    </p:extLst>
  </p:cSld>
  <p:clrMap bg1="lt1" tx1="dk1" bg2="lt2" tx2="dk2" accent1="accent1" accent2="accent2" accent3="accent3" accent4="accent4" accent5="accent5" accent6="accent6" hlink="hlink" folHlink="folHlink"/>
  <p:sldLayoutIdLst>
    <p:sldLayoutId id="2147483677"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21/03/2025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741797351"/>
      </p:ext>
    </p:extLst>
  </p:cSld>
  <p:clrMap bg1="lt1" tx1="dk1" bg2="lt2" tx2="dk2" accent1="accent1" accent2="accent2" accent3="accent3" accent4="accent4" accent5="accent5" accent6="accent6" hlink="hlink" folHlink="folHlink"/>
  <p:sldLayoutIdLst>
    <p:sldLayoutId id="2147483682"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solidFill>
                  <a:prstClr val="black">
                    <a:tint val="75000"/>
                  </a:prstClr>
                </a:solidFill>
              </a:rPr>
              <a:pPr/>
              <a:t>21/03/2025</a:t>
            </a:fld>
            <a:endParaRPr lang="fr-F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6683953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habits, personne, capture d’écran&#10;&#10;Le contenu généré par l’IA peut être incorrect.">
            <a:extLst>
              <a:ext uri="{FF2B5EF4-FFF2-40B4-BE49-F238E27FC236}">
                <a16:creationId xmlns:a16="http://schemas.microsoft.com/office/drawing/2014/main" id="{151731DA-3E23-03A3-2116-11A8E4962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865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descr="Une image contenant texte, capture d’écran, diagramme, nombre&#10;&#10;Le contenu généré par l’IA peut être incorrect.">
            <a:extLst>
              <a:ext uri="{FF2B5EF4-FFF2-40B4-BE49-F238E27FC236}">
                <a16:creationId xmlns:a16="http://schemas.microsoft.com/office/drawing/2014/main" id="{757E3714-7D4D-02B4-84F3-9439D89A6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489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Le contenu généré par l’IA peut être incorrect.">
            <a:extLst>
              <a:ext uri="{FF2B5EF4-FFF2-40B4-BE49-F238E27FC236}">
                <a16:creationId xmlns:a16="http://schemas.microsoft.com/office/drawing/2014/main" id="{5EFCFBEA-FABF-8C73-7C35-09D890152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622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Rectangle&#10;&#10;Le contenu généré par l’IA peut être incorrect.">
            <a:extLst>
              <a:ext uri="{FF2B5EF4-FFF2-40B4-BE49-F238E27FC236}">
                <a16:creationId xmlns:a16="http://schemas.microsoft.com/office/drawing/2014/main" id="{86FE6A0E-FD40-428B-6F80-EA5FB3592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511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Rectangle&#10;&#10;Le contenu généré par l’IA peut être incorrect.">
            <a:extLst>
              <a:ext uri="{FF2B5EF4-FFF2-40B4-BE49-F238E27FC236}">
                <a16:creationId xmlns:a16="http://schemas.microsoft.com/office/drawing/2014/main" id="{16DC2270-D05D-1668-54FF-20FBD3458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823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Le contenu généré par l’IA peut être incorrect.">
            <a:extLst>
              <a:ext uri="{FF2B5EF4-FFF2-40B4-BE49-F238E27FC236}">
                <a16:creationId xmlns:a16="http://schemas.microsoft.com/office/drawing/2014/main" id="{BF2CBCE1-540D-3A87-BB7B-E4C79CAD2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4402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ligne&#10;&#10;Le contenu généré par l’IA peut être incorrect.">
            <a:extLst>
              <a:ext uri="{FF2B5EF4-FFF2-40B4-BE49-F238E27FC236}">
                <a16:creationId xmlns:a16="http://schemas.microsoft.com/office/drawing/2014/main" id="{E4E3B2FB-4A32-127A-2F3A-74BBD7C9B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9363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conception&#10;&#10;Le contenu généré par l’IA peut être incorrect.">
            <a:extLst>
              <a:ext uri="{FF2B5EF4-FFF2-40B4-BE49-F238E27FC236}">
                <a16:creationId xmlns:a16="http://schemas.microsoft.com/office/drawing/2014/main" id="{7BB2083B-6731-969D-3D76-1F1EBC9C1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1495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conception&#10;&#10;Le contenu généré par l’IA peut être incorrect.">
            <a:extLst>
              <a:ext uri="{FF2B5EF4-FFF2-40B4-BE49-F238E27FC236}">
                <a16:creationId xmlns:a16="http://schemas.microsoft.com/office/drawing/2014/main" id="{224575C5-0AA4-D314-12CB-EF45249DD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790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AA126-C032-CF6A-CF44-D710E38874DC}"/>
            </a:ext>
          </a:extLst>
        </p:cNvPr>
        <p:cNvGrpSpPr/>
        <p:nvPr/>
      </p:nvGrpSpPr>
      <p:grpSpPr>
        <a:xfrm>
          <a:off x="0" y="0"/>
          <a:ext cx="0" cy="0"/>
          <a:chOff x="0" y="0"/>
          <a:chExt cx="0" cy="0"/>
        </a:xfrm>
      </p:grpSpPr>
      <p:pic>
        <p:nvPicPr>
          <p:cNvPr id="4" name="Image 3" descr="Une image contenant texte, capture d’écran, conception&#10;&#10;Le contenu généré par l’IA peut être incorrect.">
            <a:extLst>
              <a:ext uri="{FF2B5EF4-FFF2-40B4-BE49-F238E27FC236}">
                <a16:creationId xmlns:a16="http://schemas.microsoft.com/office/drawing/2014/main" id="{F8ED79DA-A48C-3C14-4118-E099B3C5C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5343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igne, conception&#10;&#10;Le contenu généré par l’IA peut être incorrect.">
            <a:extLst>
              <a:ext uri="{FF2B5EF4-FFF2-40B4-BE49-F238E27FC236}">
                <a16:creationId xmlns:a16="http://schemas.microsoft.com/office/drawing/2014/main" id="{8183EA27-D050-FD39-90B7-A31AC3F54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068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Le contenu généré par l’IA peut être incorrect.">
            <a:extLst>
              <a:ext uri="{FF2B5EF4-FFF2-40B4-BE49-F238E27FC236}">
                <a16:creationId xmlns:a16="http://schemas.microsoft.com/office/drawing/2014/main" id="{E64BE13F-5541-C696-AB4E-954E37983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4079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Le contenu généré par l’IA peut être incorrect.">
            <a:extLst>
              <a:ext uri="{FF2B5EF4-FFF2-40B4-BE49-F238E27FC236}">
                <a16:creationId xmlns:a16="http://schemas.microsoft.com/office/drawing/2014/main" id="{B9CBCA0D-F82D-7132-A2E8-913FC2B34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5262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Le contenu généré par l’IA peut être incorrect.">
            <a:extLst>
              <a:ext uri="{FF2B5EF4-FFF2-40B4-BE49-F238E27FC236}">
                <a16:creationId xmlns:a16="http://schemas.microsoft.com/office/drawing/2014/main" id="{39B9A224-5544-3ACE-BC09-9548BA413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6864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Le contenu généré par l’IA peut être incorrect.">
            <a:extLst>
              <a:ext uri="{FF2B5EF4-FFF2-40B4-BE49-F238E27FC236}">
                <a16:creationId xmlns:a16="http://schemas.microsoft.com/office/drawing/2014/main" id="{18C3D400-20E2-9D58-9A84-82D0F6886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2435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Le contenu généré par l’IA peut être incorrect.">
            <a:extLst>
              <a:ext uri="{FF2B5EF4-FFF2-40B4-BE49-F238E27FC236}">
                <a16:creationId xmlns:a16="http://schemas.microsoft.com/office/drawing/2014/main" id="{29DB96F1-C18E-246C-EE81-1FF074B33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6491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ligne&#10;&#10;Le contenu généré par l’IA peut être incorrect.">
            <a:extLst>
              <a:ext uri="{FF2B5EF4-FFF2-40B4-BE49-F238E27FC236}">
                <a16:creationId xmlns:a16="http://schemas.microsoft.com/office/drawing/2014/main" id="{B89BD6D5-3DCF-1A17-C5DC-4F2F25BD6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051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Le contenu généré par l’IA peut être incorrect.">
            <a:extLst>
              <a:ext uri="{FF2B5EF4-FFF2-40B4-BE49-F238E27FC236}">
                <a16:creationId xmlns:a16="http://schemas.microsoft.com/office/drawing/2014/main" id="{2E95C4F7-0C04-1BD9-A1C7-D6CC14184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853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ligne&#10;&#10;Le contenu généré par l’IA peut être incorrect.">
            <a:extLst>
              <a:ext uri="{FF2B5EF4-FFF2-40B4-BE49-F238E27FC236}">
                <a16:creationId xmlns:a16="http://schemas.microsoft.com/office/drawing/2014/main" id="{61B4EB61-7BCA-C8F1-C598-ABAAE82DA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8474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92616-165C-71A9-B7AA-90D4AC80F99D}"/>
            </a:ext>
          </a:extLst>
        </p:cNvPr>
        <p:cNvGrpSpPr/>
        <p:nvPr/>
      </p:nvGrpSpPr>
      <p:grpSpPr>
        <a:xfrm>
          <a:off x="0" y="0"/>
          <a:ext cx="0" cy="0"/>
          <a:chOff x="0" y="0"/>
          <a:chExt cx="0" cy="0"/>
        </a:xfrm>
      </p:grpSpPr>
      <p:pic>
        <p:nvPicPr>
          <p:cNvPr id="8" name="Image 7" descr="Une image contenant texte, capture d’écran, diagramme, ligne&#10;&#10;Le contenu généré par l’IA peut être incorrect.">
            <a:extLst>
              <a:ext uri="{FF2B5EF4-FFF2-40B4-BE49-F238E27FC236}">
                <a16:creationId xmlns:a16="http://schemas.microsoft.com/office/drawing/2014/main" id="{AFEADEF1-B8F2-3272-FFD0-02314A3DB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5291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ligne&#10;&#10;Le contenu généré par l’IA peut être incorrect.">
            <a:extLst>
              <a:ext uri="{FF2B5EF4-FFF2-40B4-BE49-F238E27FC236}">
                <a16:creationId xmlns:a16="http://schemas.microsoft.com/office/drawing/2014/main" id="{13B4BE8F-CC10-3858-D8AB-3430840AA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1856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ligne&#10;&#10;Le contenu généré par l’IA peut être incorrect.">
            <a:extLst>
              <a:ext uri="{FF2B5EF4-FFF2-40B4-BE49-F238E27FC236}">
                <a16:creationId xmlns:a16="http://schemas.microsoft.com/office/drawing/2014/main" id="{112F8B20-25A0-869A-8891-D899CC6AE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056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nombre&#10;&#10;Le contenu généré par l’IA peut être incorrect.">
            <a:extLst>
              <a:ext uri="{FF2B5EF4-FFF2-40B4-BE49-F238E27FC236}">
                <a16:creationId xmlns:a16="http://schemas.microsoft.com/office/drawing/2014/main" id="{B88F0797-6E72-0876-F5EF-B25811D3A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425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FBFFC-E311-7457-BCD7-A4719F947265}"/>
            </a:ext>
          </a:extLst>
        </p:cNvPr>
        <p:cNvGrpSpPr/>
        <p:nvPr/>
      </p:nvGrpSpPr>
      <p:grpSpPr>
        <a:xfrm>
          <a:off x="0" y="0"/>
          <a:ext cx="0" cy="0"/>
          <a:chOff x="0" y="0"/>
          <a:chExt cx="0" cy="0"/>
        </a:xfrm>
      </p:grpSpPr>
      <p:pic>
        <p:nvPicPr>
          <p:cNvPr id="5" name="Image 4" descr="Une image contenant texte, capture d’écran, diagramme, ligne&#10;&#10;Le contenu généré par l’IA peut être incorrect.">
            <a:extLst>
              <a:ext uri="{FF2B5EF4-FFF2-40B4-BE49-F238E27FC236}">
                <a16:creationId xmlns:a16="http://schemas.microsoft.com/office/drawing/2014/main" id="{41C00FCF-3405-7658-B082-AF80C7311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8839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ligne&#10;&#10;Le contenu généré par l’IA peut être incorrect.">
            <a:extLst>
              <a:ext uri="{FF2B5EF4-FFF2-40B4-BE49-F238E27FC236}">
                <a16:creationId xmlns:a16="http://schemas.microsoft.com/office/drawing/2014/main" id="{1BFECED9-ADF9-0675-0A68-A2EAD2D05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1594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Police&#10;&#10;Le contenu généré par l’IA peut être incorrect.">
            <a:extLst>
              <a:ext uri="{FF2B5EF4-FFF2-40B4-BE49-F238E27FC236}">
                <a16:creationId xmlns:a16="http://schemas.microsoft.com/office/drawing/2014/main" id="{7F2303AD-4BAC-3A60-AA34-B9023F1DF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5307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Le contenu généré par l’IA peut être incorrect.">
            <a:extLst>
              <a:ext uri="{FF2B5EF4-FFF2-40B4-BE49-F238E27FC236}">
                <a16:creationId xmlns:a16="http://schemas.microsoft.com/office/drawing/2014/main" id="{E6A2CA5A-C5BA-1286-EB78-E6C65F815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1547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10;&#10;Le contenu généré par l’IA peut être incorrect.">
            <a:extLst>
              <a:ext uri="{FF2B5EF4-FFF2-40B4-BE49-F238E27FC236}">
                <a16:creationId xmlns:a16="http://schemas.microsoft.com/office/drawing/2014/main" id="{6009096B-C177-6D8D-F90B-A25E76CCA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8195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onception&#10;&#10;Le contenu généré par l’IA peut être incorrect.">
            <a:extLst>
              <a:ext uri="{FF2B5EF4-FFF2-40B4-BE49-F238E27FC236}">
                <a16:creationId xmlns:a16="http://schemas.microsoft.com/office/drawing/2014/main" id="{64264E6B-CC4F-0028-CCB2-D3830F1D6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575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igne&#10;&#10;Le contenu généré par l’IA peut être incorrect.">
            <a:extLst>
              <a:ext uri="{FF2B5EF4-FFF2-40B4-BE49-F238E27FC236}">
                <a16:creationId xmlns:a16="http://schemas.microsoft.com/office/drawing/2014/main" id="{2DC7350A-2F4C-F7EF-82B2-233343294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1937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conception&#10;&#10;Le contenu généré par l’IA peut être incorrect.">
            <a:extLst>
              <a:ext uri="{FF2B5EF4-FFF2-40B4-BE49-F238E27FC236}">
                <a16:creationId xmlns:a16="http://schemas.microsoft.com/office/drawing/2014/main" id="{6A6C155D-ED67-57BF-567A-11E6D852C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6254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conception&#10;&#10;Le contenu généré par l’IA peut être incorrect.">
            <a:extLst>
              <a:ext uri="{FF2B5EF4-FFF2-40B4-BE49-F238E27FC236}">
                <a16:creationId xmlns:a16="http://schemas.microsoft.com/office/drawing/2014/main" id="{359285E9-2FFE-DC32-E661-C23FC091F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1635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Le contenu généré par l’IA peut être incorrect.">
            <a:extLst>
              <a:ext uri="{FF2B5EF4-FFF2-40B4-BE49-F238E27FC236}">
                <a16:creationId xmlns:a16="http://schemas.microsoft.com/office/drawing/2014/main" id="{36443B15-2160-4567-97F0-9864AFAEC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449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texte, capture d’écran, nombre, affichage&#10;&#10;Le contenu généré par l’IA peut être incorrect.">
            <a:extLst>
              <a:ext uri="{FF2B5EF4-FFF2-40B4-BE49-F238E27FC236}">
                <a16:creationId xmlns:a16="http://schemas.microsoft.com/office/drawing/2014/main" id="{52E039EC-5EEB-1B4D-93D4-678C9B848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1947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descr="Une image contenant texte, capture d’écran, Police, diagramme&#10;&#10;Le contenu généré par l’IA peut être incorrect.">
            <a:extLst>
              <a:ext uri="{FF2B5EF4-FFF2-40B4-BE49-F238E27FC236}">
                <a16:creationId xmlns:a16="http://schemas.microsoft.com/office/drawing/2014/main" id="{FC9116C3-C1EF-1815-8CCC-56D9BE3F7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8005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descr="Une image contenant texte, capture d’écran, Police, diagramme&#10;&#10;Le contenu généré par l’IA peut être incorrect.">
            <a:extLst>
              <a:ext uri="{FF2B5EF4-FFF2-40B4-BE49-F238E27FC236}">
                <a16:creationId xmlns:a16="http://schemas.microsoft.com/office/drawing/2014/main" id="{3ABF1598-45B8-20EA-CB1C-45306A88E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2421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 65" descr="Une image contenant texte, capture d’écran, Police, diagramme&#10;&#10;Le contenu généré par l’IA peut être incorrect.">
            <a:extLst>
              <a:ext uri="{FF2B5EF4-FFF2-40B4-BE49-F238E27FC236}">
                <a16:creationId xmlns:a16="http://schemas.microsoft.com/office/drawing/2014/main" id="{EC46DA3F-A2C0-D6F5-D683-AC9525704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7486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ordinateur, capture d’écran&#10;&#10;Le contenu généré par l’IA peut être incorrect.">
            <a:extLst>
              <a:ext uri="{FF2B5EF4-FFF2-40B4-BE49-F238E27FC236}">
                <a16:creationId xmlns:a16="http://schemas.microsoft.com/office/drawing/2014/main" id="{1475CD1F-C3CE-82C3-1832-8FFE62911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6485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ordinateur&#10;&#10;Le contenu généré par l’IA peut être incorrect.">
            <a:extLst>
              <a:ext uri="{FF2B5EF4-FFF2-40B4-BE49-F238E27FC236}">
                <a16:creationId xmlns:a16="http://schemas.microsoft.com/office/drawing/2014/main" id="{FB8A6C0D-EC62-9EC9-D95B-C280F261E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2845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logiciel&#10;&#10;Le contenu généré par l’IA peut être incorrect.">
            <a:extLst>
              <a:ext uri="{FF2B5EF4-FFF2-40B4-BE49-F238E27FC236}">
                <a16:creationId xmlns:a16="http://schemas.microsoft.com/office/drawing/2014/main" id="{C05ED758-CA7B-6ACB-D0C4-C0F57F171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6042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logiciel, Page web&#10;&#10;Le contenu généré par l’IA peut être incorrect.">
            <a:extLst>
              <a:ext uri="{FF2B5EF4-FFF2-40B4-BE49-F238E27FC236}">
                <a16:creationId xmlns:a16="http://schemas.microsoft.com/office/drawing/2014/main" id="{A565C636-76C8-5FC8-AF4C-0A853BC47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5412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nombre&#10;&#10;Le contenu généré par l’IA peut être incorrect.">
            <a:extLst>
              <a:ext uri="{FF2B5EF4-FFF2-40B4-BE49-F238E27FC236}">
                <a16:creationId xmlns:a16="http://schemas.microsoft.com/office/drawing/2014/main" id="{A7999872-FE54-9AD4-0F40-2BF902547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4933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Visage humain, habits&#10;&#10;Le contenu généré par l’IA peut être incorrect.">
            <a:extLst>
              <a:ext uri="{FF2B5EF4-FFF2-40B4-BE49-F238E27FC236}">
                <a16:creationId xmlns:a16="http://schemas.microsoft.com/office/drawing/2014/main" id="{F04EE522-25EF-3B6D-83B5-7C846DB38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1754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FC8C9-ED60-3758-B4D5-238238BA5295}"/>
            </a:ext>
          </a:extLst>
        </p:cNvPr>
        <p:cNvGrpSpPr/>
        <p:nvPr/>
      </p:nvGrpSpPr>
      <p:grpSpPr>
        <a:xfrm>
          <a:off x="0" y="0"/>
          <a:ext cx="0" cy="0"/>
          <a:chOff x="0" y="0"/>
          <a:chExt cx="0" cy="0"/>
        </a:xfrm>
      </p:grpSpPr>
      <p:pic>
        <p:nvPicPr>
          <p:cNvPr id="3" name="Image 2" descr="Une image contenant texte, capture d’écran, nombre, diagramme&#10;&#10;Le contenu généré par l’IA peut être incorrect.">
            <a:extLst>
              <a:ext uri="{FF2B5EF4-FFF2-40B4-BE49-F238E27FC236}">
                <a16:creationId xmlns:a16="http://schemas.microsoft.com/office/drawing/2014/main" id="{07C2964E-DE95-BEF8-5D5C-2AF66C67E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836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nombre&#10;&#10;Le contenu généré par l’IA peut être incorrect.">
            <a:extLst>
              <a:ext uri="{FF2B5EF4-FFF2-40B4-BE49-F238E27FC236}">
                <a16:creationId xmlns:a16="http://schemas.microsoft.com/office/drawing/2014/main" id="{1C6BA032-739E-AE6B-45D8-1718B3A6B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341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descr="Une image contenant texte, capture d’écran, diagramme, nombre&#10;&#10;Le contenu généré par l’IA peut être incorrect.">
            <a:extLst>
              <a:ext uri="{FF2B5EF4-FFF2-40B4-BE49-F238E27FC236}">
                <a16:creationId xmlns:a16="http://schemas.microsoft.com/office/drawing/2014/main" id="{C8283A0A-5F0C-ED41-1BA5-A59901FEC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31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F3B33-5369-E6E9-C2E1-7FC871F8FBF2}"/>
            </a:ext>
          </a:extLst>
        </p:cNvPr>
        <p:cNvGrpSpPr/>
        <p:nvPr/>
      </p:nvGrpSpPr>
      <p:grpSpPr>
        <a:xfrm>
          <a:off x="0" y="0"/>
          <a:ext cx="0" cy="0"/>
          <a:chOff x="0" y="0"/>
          <a:chExt cx="0" cy="0"/>
        </a:xfrm>
      </p:grpSpPr>
      <p:pic>
        <p:nvPicPr>
          <p:cNvPr id="27" name="Image 26" descr="Une image contenant texte, capture d’écran, diagramme, nombre&#10;&#10;Le contenu généré par l’IA peut être incorrect.">
            <a:extLst>
              <a:ext uri="{FF2B5EF4-FFF2-40B4-BE49-F238E27FC236}">
                <a16:creationId xmlns:a16="http://schemas.microsoft.com/office/drawing/2014/main" id="{6C908B65-D809-16C0-47B9-94D46A2E6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177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descr="Une image contenant texte, capture d’écran, diagramme, nombre&#10;&#10;Le contenu généré par l’IA peut être incorrect.">
            <a:extLst>
              <a:ext uri="{FF2B5EF4-FFF2-40B4-BE49-F238E27FC236}">
                <a16:creationId xmlns:a16="http://schemas.microsoft.com/office/drawing/2014/main" id="{7D641A42-BDD1-52C8-56F0-5A6C1AAE6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2676788"/>
      </p:ext>
    </p:extLst>
  </p:cSld>
  <p:clrMapOvr>
    <a:masterClrMapping/>
  </p:clrMapOvr>
</p:sld>
</file>

<file path=ppt/theme/theme1.xml><?xml version="1.0" encoding="utf-8"?>
<a:theme xmlns:a="http://schemas.openxmlformats.org/drawingml/2006/main" name="7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84cc96-e4f0-4e7f-873a-a508fb658c41">
      <Terms xmlns="http://schemas.microsoft.com/office/infopath/2007/PartnerControls"/>
    </lcf76f155ced4ddcb4097134ff3c332f>
    <TaxCatchAll xmlns="27f64e36-29aa-44d5-a3e0-06242cad7d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6C2C895EEC4E44B0B53F68476E4C38" ma:contentTypeVersion="19" ma:contentTypeDescription="Create a new document." ma:contentTypeScope="" ma:versionID="18803a878aac849c00b4a01ccbe54988">
  <xsd:schema xmlns:xsd="http://www.w3.org/2001/XMLSchema" xmlns:xs="http://www.w3.org/2001/XMLSchema" xmlns:p="http://schemas.microsoft.com/office/2006/metadata/properties" xmlns:ns2="cd84cc96-e4f0-4e7f-873a-a508fb658c41" xmlns:ns3="27f64e36-29aa-44d5-a3e0-06242cad7d4d" targetNamespace="http://schemas.microsoft.com/office/2006/metadata/properties" ma:root="true" ma:fieldsID="780e55d487851c59b72b49e6c88a20c9" ns2:_="" ns3:_="">
    <xsd:import namespace="cd84cc96-e4f0-4e7f-873a-a508fb658c41"/>
    <xsd:import namespace="27f64e36-29aa-44d5-a3e0-06242cad7d4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4cc96-e4f0-4e7f-873a-a508fb658c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f64e36-29aa-44d5-a3e0-06242cad7d4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9781d-db56-47c3-b873-85a7506b6ab1}" ma:internalName="TaxCatchAll" ma:showField="CatchAllData" ma:web="27f64e36-29aa-44d5-a3e0-06242cad7d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B294D5-9479-4072-A39C-3F5AF912A241}">
  <ds:schemaRefs>
    <ds:schemaRef ds:uri="http://purl.org/dc/terms/"/>
    <ds:schemaRef ds:uri="http://schemas.openxmlformats.org/package/2006/metadata/core-properties"/>
    <ds:schemaRef ds:uri="http://purl.org/dc/dcmitype/"/>
    <ds:schemaRef ds:uri="http://schemas.microsoft.com/office/2006/documentManagement/types"/>
    <ds:schemaRef ds:uri="27f64e36-29aa-44d5-a3e0-06242cad7d4d"/>
    <ds:schemaRef ds:uri="http://purl.org/dc/elements/1.1/"/>
    <ds:schemaRef ds:uri="cd84cc96-e4f0-4e7f-873a-a508fb658c4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B317BCC-E710-4E15-8A57-DC70EE0A2E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4cc96-e4f0-4e7f-873a-a508fb658c41"/>
    <ds:schemaRef ds:uri="27f64e36-29aa-44d5-a3e0-06242cad7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B29B1E-CD13-48AB-BBEF-DF001D118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6412</TotalTime>
  <Words>2159</Words>
  <Application>Microsoft Office PowerPoint</Application>
  <PresentationFormat>Affichage à l'écran (4:3)</PresentationFormat>
  <Paragraphs>172</Paragraphs>
  <Slides>48</Slides>
  <Notes>48</Notes>
  <HiddenSlides>0</HiddenSlides>
  <MMClips>0</MMClips>
  <ScaleCrop>false</ScaleCrop>
  <HeadingPairs>
    <vt:vector size="6" baseType="variant">
      <vt:variant>
        <vt:lpstr>Polices utilisées</vt:lpstr>
      </vt:variant>
      <vt:variant>
        <vt:i4>3</vt:i4>
      </vt:variant>
      <vt:variant>
        <vt:lpstr>Thème</vt:lpstr>
      </vt:variant>
      <vt:variant>
        <vt:i4>5</vt:i4>
      </vt:variant>
      <vt:variant>
        <vt:lpstr>Titres des diapositives</vt:lpstr>
      </vt:variant>
      <vt:variant>
        <vt:i4>48</vt:i4>
      </vt:variant>
    </vt:vector>
  </HeadingPairs>
  <TitlesOfParts>
    <vt:vector size="56" baseType="lpstr">
      <vt:lpstr>Arial</vt:lpstr>
      <vt:lpstr>Calibri</vt:lpstr>
      <vt:lpstr>Calibri Light</vt:lpstr>
      <vt:lpstr>7_Thème Office</vt:lpstr>
      <vt:lpstr>1_Thème Office</vt:lpstr>
      <vt:lpstr>2_Thème Office</vt:lpstr>
      <vt:lpstr>3_Thème Office</vt:lpstr>
      <vt:lpstr>11_Thème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cmallard</dc:creator>
  <cp:lastModifiedBy>TAILLADE JUSTINE</cp:lastModifiedBy>
  <cp:revision>160</cp:revision>
  <dcterms:created xsi:type="dcterms:W3CDTF">2022-01-07T11:15:07Z</dcterms:created>
  <dcterms:modified xsi:type="dcterms:W3CDTF">2025-03-21T10:35:12Z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0x010100C56C2C895EEC4E44B0B53F68476E4C38</vt:lpwstr>
  </property>
  <property fmtid="{D5CDD505-2E9C-101B-9397-08002B2CF9AE}" pid="3" name="MediaServiceImageTags">
    <vt:lpwstr/>
  </property>
</Properties>
</file>