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3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4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5.xml" ContentType="application/vnd.openxmlformats-officedocument.theme+xml"/>
  <Override PartName="/ppt/slideLayouts/slideLayout14.xml" ContentType="application/vnd.openxmlformats-officedocument.presentationml.slideLayout+xml"/>
  <Override PartName="/ppt/theme/theme6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3" r:id="rId4"/>
    <p:sldMasterId id="2147483696" r:id="rId5"/>
    <p:sldMasterId id="2147483670" r:id="rId6"/>
    <p:sldMasterId id="2147483676" r:id="rId7"/>
    <p:sldMasterId id="2147483681" r:id="rId8"/>
    <p:sldMasterId id="2147483760" r:id="rId9"/>
    <p:sldMasterId id="2147483763" r:id="rId10"/>
  </p:sldMasterIdLst>
  <p:notesMasterIdLst>
    <p:notesMasterId r:id="rId52"/>
  </p:notesMasterIdLst>
  <p:sldIdLst>
    <p:sldId id="256" r:id="rId11"/>
    <p:sldId id="480" r:id="rId12"/>
    <p:sldId id="293" r:id="rId13"/>
    <p:sldId id="410" r:id="rId14"/>
    <p:sldId id="411" r:id="rId15"/>
    <p:sldId id="412" r:id="rId16"/>
    <p:sldId id="371" r:id="rId17"/>
    <p:sldId id="401" r:id="rId18"/>
    <p:sldId id="402" r:id="rId19"/>
    <p:sldId id="493" r:id="rId20"/>
    <p:sldId id="375" r:id="rId21"/>
    <p:sldId id="494" r:id="rId22"/>
    <p:sldId id="403" r:id="rId23"/>
    <p:sldId id="376" r:id="rId24"/>
    <p:sldId id="496" r:id="rId25"/>
    <p:sldId id="377" r:id="rId26"/>
    <p:sldId id="378" r:id="rId27"/>
    <p:sldId id="381" r:id="rId28"/>
    <p:sldId id="404" r:id="rId29"/>
    <p:sldId id="405" r:id="rId30"/>
    <p:sldId id="407" r:id="rId31"/>
    <p:sldId id="406" r:id="rId32"/>
    <p:sldId id="408" r:id="rId33"/>
    <p:sldId id="382" r:id="rId34"/>
    <p:sldId id="383" r:id="rId35"/>
    <p:sldId id="385" r:id="rId36"/>
    <p:sldId id="386" r:id="rId37"/>
    <p:sldId id="387" r:id="rId38"/>
    <p:sldId id="497" r:id="rId39"/>
    <p:sldId id="409" r:id="rId40"/>
    <p:sldId id="388" r:id="rId41"/>
    <p:sldId id="389" r:id="rId42"/>
    <p:sldId id="495" r:id="rId43"/>
    <p:sldId id="390" r:id="rId44"/>
    <p:sldId id="413" r:id="rId45"/>
    <p:sldId id="484" r:id="rId46"/>
    <p:sldId id="490" r:id="rId47"/>
    <p:sldId id="491" r:id="rId48"/>
    <p:sldId id="489" r:id="rId49"/>
    <p:sldId id="488" r:id="rId50"/>
    <p:sldId id="492" r:id="rId5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F875900-4CD5-0B77-42CA-03FBCC6F856F}" name="Pauline Lion" initials="PL" userId="48ef9a2cfb904c2c" providerId="Windows Live"/>
  <p188:author id="{8035A710-E786-5AD4-6E6B-F2C4540F2679}" name="CHAUVELLIER ANNE" initials="CA" userId="S::ACHAUVELLIER@editions-hatier.fr::f6f57ace-c9cf-44ce-941b-3615434e65b1" providerId="AD"/>
  <p188:author id="{7F7E7B9F-1A3E-4D99-E946-F9A38FEEBA9F}" name="HACHE Caroline" initials="HC" userId="S::caroline.hache_univ-amu.fr#ext#@hachette.onmicrosoft.com::8f7bb2c5-af1f-4ec9-9672-c04e07afd9f4" providerId="AD"/>
  <p188:author id="{D1DA31B1-B817-6551-D189-800565F96188}" name="sylvie.advenier" initials="sy" userId="S::sylvie.advenier_gmail.com#ext#@hachette.onmicrosoft.com::62265617-bba0-4816-b687-fd9955c55dd9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HAUVELLIER ANNE" initials="CA" lastIdx="4" clrIdx="0">
    <p:extLst>
      <p:ext uri="{19B8F6BF-5375-455C-9EA6-DF929625EA0E}">
        <p15:presenceInfo xmlns:p15="http://schemas.microsoft.com/office/powerpoint/2012/main" userId="S::ACHAUVELLIER@editions-hatier.fr::63234966-364e-422f-8c52-45fd5239a521" providerId="AD"/>
      </p:ext>
    </p:extLst>
  </p:cmAuthor>
  <p:cmAuthor id="2" name="catherine.mallard2" initials="ca" lastIdx="11" clrIdx="1">
    <p:extLst>
      <p:ext uri="{19B8F6BF-5375-455C-9EA6-DF929625EA0E}">
        <p15:presenceInfo xmlns:p15="http://schemas.microsoft.com/office/powerpoint/2012/main" userId="S::catherine.mallard2_gmail.com#ext#@hachette.onmicrosoft.com::943e5806-a044-4790-a0a9-05d7075f8f80" providerId="AD"/>
      </p:ext>
    </p:extLst>
  </p:cmAuthor>
  <p:cmAuthor id="3" name="Compte Microsoft" initials="CM" lastIdx="7" clrIdx="2">
    <p:extLst>
      <p:ext uri="{19B8F6BF-5375-455C-9EA6-DF929625EA0E}">
        <p15:presenceInfo xmlns:p15="http://schemas.microsoft.com/office/powerpoint/2012/main" userId="b37cafc324dd2ae0" providerId="Windows Live"/>
      </p:ext>
    </p:extLst>
  </p:cmAuthor>
  <p:cmAuthor id="4" name="Catherine MALLARD" initials="CM" lastIdx="2" clrIdx="3">
    <p:extLst>
      <p:ext uri="{19B8F6BF-5375-455C-9EA6-DF929625EA0E}">
        <p15:presenceInfo xmlns:p15="http://schemas.microsoft.com/office/powerpoint/2012/main" userId="S::catherine.mallard@ac-orleans-tours.fr::6a472aea-0836-4e0d-8018-3eacbc2442a1" providerId="AD"/>
      </p:ext>
    </p:extLst>
  </p:cmAuthor>
  <p:cmAuthor id="5" name="Justine Taillade" initials="JT" lastIdx="12" clrIdx="4">
    <p:extLst>
      <p:ext uri="{19B8F6BF-5375-455C-9EA6-DF929625EA0E}">
        <p15:presenceInfo xmlns:p15="http://schemas.microsoft.com/office/powerpoint/2012/main" userId="Justine Taillad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C007D"/>
    <a:srgbClr val="2378C0"/>
    <a:srgbClr val="FFED00"/>
    <a:srgbClr val="FF9933"/>
    <a:srgbClr val="F8F8F8"/>
    <a:srgbClr val="984807"/>
    <a:srgbClr val="0033CC"/>
    <a:srgbClr val="003399"/>
    <a:srgbClr val="000099"/>
    <a:srgbClr val="007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F7FD0B8-939A-415D-B333-C3B8A18CF76B}" v="43" dt="2025-03-20T14:41:26.28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218" autoAdjust="0"/>
    <p:restoredTop sz="90920" autoAdjust="0"/>
  </p:normalViewPr>
  <p:slideViewPr>
    <p:cSldViewPr snapToGrid="0">
      <p:cViewPr varScale="1">
        <p:scale>
          <a:sx n="100" d="100"/>
          <a:sy n="100" d="100"/>
        </p:scale>
        <p:origin x="2052" y="96"/>
      </p:cViewPr>
      <p:guideLst/>
    </p:cSldViewPr>
  </p:slideViewPr>
  <p:notesTextViewPr>
    <p:cViewPr>
      <p:scale>
        <a:sx n="150" d="100"/>
        <a:sy n="15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9" Type="http://schemas.openxmlformats.org/officeDocument/2006/relationships/slide" Target="slides/slide29.xml"/><Relationship Id="rId21" Type="http://schemas.openxmlformats.org/officeDocument/2006/relationships/slide" Target="slides/slide11.xml"/><Relationship Id="rId34" Type="http://schemas.openxmlformats.org/officeDocument/2006/relationships/slide" Target="slides/slide24.xml"/><Relationship Id="rId42" Type="http://schemas.openxmlformats.org/officeDocument/2006/relationships/slide" Target="slides/slide32.xml"/><Relationship Id="rId47" Type="http://schemas.openxmlformats.org/officeDocument/2006/relationships/slide" Target="slides/slide37.xml"/><Relationship Id="rId50" Type="http://schemas.openxmlformats.org/officeDocument/2006/relationships/slide" Target="slides/slide40.xml"/><Relationship Id="rId55" Type="http://schemas.openxmlformats.org/officeDocument/2006/relationships/viewProps" Target="viewProp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slide" Target="slides/slide28.xml"/><Relationship Id="rId46" Type="http://schemas.openxmlformats.org/officeDocument/2006/relationships/slide" Target="slides/slide36.xml"/><Relationship Id="rId59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slide" Target="slides/slide19.xml"/><Relationship Id="rId41" Type="http://schemas.openxmlformats.org/officeDocument/2006/relationships/slide" Target="slides/slide31.xml"/><Relationship Id="rId54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slide" Target="slides/slide27.xml"/><Relationship Id="rId40" Type="http://schemas.openxmlformats.org/officeDocument/2006/relationships/slide" Target="slides/slide30.xml"/><Relationship Id="rId45" Type="http://schemas.openxmlformats.org/officeDocument/2006/relationships/slide" Target="slides/slide35.xml"/><Relationship Id="rId53" Type="http://schemas.openxmlformats.org/officeDocument/2006/relationships/commentAuthors" Target="commentAuthors.xml"/><Relationship Id="rId58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slide" Target="slides/slide26.xml"/><Relationship Id="rId49" Type="http://schemas.openxmlformats.org/officeDocument/2006/relationships/slide" Target="slides/slide39.xml"/><Relationship Id="rId57" Type="http://schemas.openxmlformats.org/officeDocument/2006/relationships/tableStyles" Target="tableStyles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4" Type="http://schemas.openxmlformats.org/officeDocument/2006/relationships/slide" Target="slides/slide34.xml"/><Relationship Id="rId52" Type="http://schemas.openxmlformats.org/officeDocument/2006/relationships/notesMaster" Target="notesMasters/notesMaster1.xml"/><Relationship Id="rId60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slide" Target="slides/slide25.xml"/><Relationship Id="rId43" Type="http://schemas.openxmlformats.org/officeDocument/2006/relationships/slide" Target="slides/slide33.xml"/><Relationship Id="rId48" Type="http://schemas.openxmlformats.org/officeDocument/2006/relationships/slide" Target="slides/slide38.xml"/><Relationship Id="rId56" Type="http://schemas.openxmlformats.org/officeDocument/2006/relationships/theme" Target="theme/theme1.xml"/><Relationship Id="rId8" Type="http://schemas.openxmlformats.org/officeDocument/2006/relationships/slideMaster" Target="slideMasters/slideMaster5.xml"/><Relationship Id="rId51" Type="http://schemas.openxmlformats.org/officeDocument/2006/relationships/slide" Target="slides/slide41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AILLADE JUSTINE" userId="7689be7a-6074-46a5-a6a4-f2fd3e4f6393" providerId="ADAL" clId="{5F7FD0B8-939A-415D-B333-C3B8A18CF76B}"/>
    <pc:docChg chg="custSel modSld delMainMaster modMainMaster">
      <pc:chgData name="TAILLADE JUSTINE" userId="7689be7a-6074-46a5-a6a4-f2fd3e4f6393" providerId="ADAL" clId="{5F7FD0B8-939A-415D-B333-C3B8A18CF76B}" dt="2025-03-21T10:38:13.327" v="179" actId="2711"/>
      <pc:docMkLst>
        <pc:docMk/>
      </pc:docMkLst>
      <pc:sldChg chg="addSp delSp modSp mod modNotesTx">
        <pc:chgData name="TAILLADE JUSTINE" userId="7689be7a-6074-46a5-a6a4-f2fd3e4f6393" providerId="ADAL" clId="{5F7FD0B8-939A-415D-B333-C3B8A18CF76B}" dt="2025-03-21T09:45:42.278" v="176" actId="20577"/>
        <pc:sldMkLst>
          <pc:docMk/>
          <pc:sldMk cId="838659900" sldId="256"/>
        </pc:sldMkLst>
        <pc:spChg chg="del">
          <ac:chgData name="TAILLADE JUSTINE" userId="7689be7a-6074-46a5-a6a4-f2fd3e4f6393" providerId="ADAL" clId="{5F7FD0B8-939A-415D-B333-C3B8A18CF76B}" dt="2025-03-20T14:38:46.046" v="62" actId="478"/>
          <ac:spMkLst>
            <pc:docMk/>
            <pc:sldMk cId="838659900" sldId="256"/>
            <ac:spMk id="6" creationId="{713776E6-FDAB-4DC4-9050-5852F249B93E}"/>
          </ac:spMkLst>
        </pc:spChg>
        <pc:picChg chg="add mod">
          <ac:chgData name="TAILLADE JUSTINE" userId="7689be7a-6074-46a5-a6a4-f2fd3e4f6393" providerId="ADAL" clId="{5F7FD0B8-939A-415D-B333-C3B8A18CF76B}" dt="2025-03-20T14:39:04.824" v="65" actId="962"/>
          <ac:picMkLst>
            <pc:docMk/>
            <pc:sldMk cId="838659900" sldId="256"/>
            <ac:picMk id="3" creationId="{60BA64EB-38BF-AF8F-B28E-BC1FF5AE1AAE}"/>
          </ac:picMkLst>
        </pc:picChg>
      </pc:sldChg>
      <pc:sldChg chg="addSp delSp modSp mod">
        <pc:chgData name="TAILLADE JUSTINE" userId="7689be7a-6074-46a5-a6a4-f2fd3e4f6393" providerId="ADAL" clId="{5F7FD0B8-939A-415D-B333-C3B8A18CF76B}" dt="2025-03-20T14:39:10.886" v="70" actId="962"/>
        <pc:sldMkLst>
          <pc:docMk/>
          <pc:sldMk cId="3972263191" sldId="293"/>
        </pc:sldMkLst>
        <pc:spChg chg="del">
          <ac:chgData name="TAILLADE JUSTINE" userId="7689be7a-6074-46a5-a6a4-f2fd3e4f6393" providerId="ADAL" clId="{5F7FD0B8-939A-415D-B333-C3B8A18CF76B}" dt="2025-03-20T14:38:42.254" v="60" actId="478"/>
          <ac:spMkLst>
            <pc:docMk/>
            <pc:sldMk cId="3972263191" sldId="293"/>
            <ac:spMk id="12" creationId="{00000000-0000-0000-0000-000000000000}"/>
          </ac:spMkLst>
        </pc:spChg>
        <pc:spChg chg="del">
          <ac:chgData name="TAILLADE JUSTINE" userId="7689be7a-6074-46a5-a6a4-f2fd3e4f6393" providerId="ADAL" clId="{5F7FD0B8-939A-415D-B333-C3B8A18CF76B}" dt="2025-03-20T14:38:42.254" v="60" actId="478"/>
          <ac:spMkLst>
            <pc:docMk/>
            <pc:sldMk cId="3972263191" sldId="293"/>
            <ac:spMk id="13" creationId="{00000000-0000-0000-0000-000000000000}"/>
          </ac:spMkLst>
        </pc:spChg>
        <pc:spChg chg="del">
          <ac:chgData name="TAILLADE JUSTINE" userId="7689be7a-6074-46a5-a6a4-f2fd3e4f6393" providerId="ADAL" clId="{5F7FD0B8-939A-415D-B333-C3B8A18CF76B}" dt="2025-03-20T14:38:42.254" v="60" actId="478"/>
          <ac:spMkLst>
            <pc:docMk/>
            <pc:sldMk cId="3972263191" sldId="293"/>
            <ac:spMk id="14" creationId="{00000000-0000-0000-0000-000000000000}"/>
          </ac:spMkLst>
        </pc:spChg>
        <pc:spChg chg="del">
          <ac:chgData name="TAILLADE JUSTINE" userId="7689be7a-6074-46a5-a6a4-f2fd3e4f6393" providerId="ADAL" clId="{5F7FD0B8-939A-415D-B333-C3B8A18CF76B}" dt="2025-03-20T14:38:42.254" v="60" actId="478"/>
          <ac:spMkLst>
            <pc:docMk/>
            <pc:sldMk cId="3972263191" sldId="293"/>
            <ac:spMk id="15" creationId="{85F7834C-7202-4AE9-86F0-C7803D5691D2}"/>
          </ac:spMkLst>
        </pc:spChg>
        <pc:grpChg chg="del">
          <ac:chgData name="TAILLADE JUSTINE" userId="7689be7a-6074-46a5-a6a4-f2fd3e4f6393" providerId="ADAL" clId="{5F7FD0B8-939A-415D-B333-C3B8A18CF76B}" dt="2025-03-20T14:38:42.254" v="60" actId="478"/>
          <ac:grpSpMkLst>
            <pc:docMk/>
            <pc:sldMk cId="3972263191" sldId="293"/>
            <ac:grpSpMk id="6" creationId="{58D66F45-915E-20A8-86BA-48F3AC94F1A9}"/>
          </ac:grpSpMkLst>
        </pc:grpChg>
        <pc:picChg chg="del">
          <ac:chgData name="TAILLADE JUSTINE" userId="7689be7a-6074-46a5-a6a4-f2fd3e4f6393" providerId="ADAL" clId="{5F7FD0B8-939A-415D-B333-C3B8A18CF76B}" dt="2025-03-20T14:38:42.254" v="60" actId="478"/>
          <ac:picMkLst>
            <pc:docMk/>
            <pc:sldMk cId="3972263191" sldId="293"/>
            <ac:picMk id="5" creationId="{CC49DE05-D96E-4990-B149-E57F919882D8}"/>
          </ac:picMkLst>
        </pc:picChg>
        <pc:picChg chg="add mod">
          <ac:chgData name="TAILLADE JUSTINE" userId="7689be7a-6074-46a5-a6a4-f2fd3e4f6393" providerId="ADAL" clId="{5F7FD0B8-939A-415D-B333-C3B8A18CF76B}" dt="2025-03-20T14:39:10.886" v="70" actId="962"/>
          <ac:picMkLst>
            <pc:docMk/>
            <pc:sldMk cId="3972263191" sldId="293"/>
            <ac:picMk id="7" creationId="{B96F439D-43FF-C181-53BC-A67944345B24}"/>
          </ac:picMkLst>
        </pc:picChg>
        <pc:cxnChg chg="del">
          <ac:chgData name="TAILLADE JUSTINE" userId="7689be7a-6074-46a5-a6a4-f2fd3e4f6393" providerId="ADAL" clId="{5F7FD0B8-939A-415D-B333-C3B8A18CF76B}" dt="2025-03-20T14:38:42.254" v="60" actId="478"/>
          <ac:cxnSpMkLst>
            <pc:docMk/>
            <pc:sldMk cId="3972263191" sldId="293"/>
            <ac:cxnSpMk id="9" creationId="{00000000-0000-0000-0000-000000000000}"/>
          </ac:cxnSpMkLst>
        </pc:cxnChg>
        <pc:cxnChg chg="del">
          <ac:chgData name="TAILLADE JUSTINE" userId="7689be7a-6074-46a5-a6a4-f2fd3e4f6393" providerId="ADAL" clId="{5F7FD0B8-939A-415D-B333-C3B8A18CF76B}" dt="2025-03-20T14:38:42.254" v="60" actId="478"/>
          <ac:cxnSpMkLst>
            <pc:docMk/>
            <pc:sldMk cId="3972263191" sldId="293"/>
            <ac:cxnSpMk id="10" creationId="{00000000-0000-0000-0000-000000000000}"/>
          </ac:cxnSpMkLst>
        </pc:cxnChg>
        <pc:cxnChg chg="del">
          <ac:chgData name="TAILLADE JUSTINE" userId="7689be7a-6074-46a5-a6a4-f2fd3e4f6393" providerId="ADAL" clId="{5F7FD0B8-939A-415D-B333-C3B8A18CF76B}" dt="2025-03-20T14:38:42.254" v="60" actId="478"/>
          <ac:cxnSpMkLst>
            <pc:docMk/>
            <pc:sldMk cId="3972263191" sldId="293"/>
            <ac:cxnSpMk id="11" creationId="{00000000-0000-0000-0000-000000000000}"/>
          </ac:cxnSpMkLst>
        </pc:cxnChg>
      </pc:sldChg>
      <pc:sldChg chg="addSp delSp modSp mod modNotesTx">
        <pc:chgData name="TAILLADE JUSTINE" userId="7689be7a-6074-46a5-a6a4-f2fd3e4f6393" providerId="ADAL" clId="{5F7FD0B8-939A-415D-B333-C3B8A18CF76B}" dt="2025-03-21T10:37:44.707" v="178" actId="2711"/>
        <pc:sldMkLst>
          <pc:docMk/>
          <pc:sldMk cId="3857191845" sldId="371"/>
        </pc:sldMkLst>
        <pc:spChg chg="del">
          <ac:chgData name="TAILLADE JUSTINE" userId="7689be7a-6074-46a5-a6a4-f2fd3e4f6393" providerId="ADAL" clId="{5F7FD0B8-939A-415D-B333-C3B8A18CF76B}" dt="2025-03-20T14:38:33.737" v="56" actId="478"/>
          <ac:spMkLst>
            <pc:docMk/>
            <pc:sldMk cId="3857191845" sldId="371"/>
            <ac:spMk id="2" creationId="{689311D7-3332-F03C-5225-59B8FCE49142}"/>
          </ac:spMkLst>
        </pc:spChg>
        <pc:spChg chg="del">
          <ac:chgData name="TAILLADE JUSTINE" userId="7689be7a-6074-46a5-a6a4-f2fd3e4f6393" providerId="ADAL" clId="{5F7FD0B8-939A-415D-B333-C3B8A18CF76B}" dt="2025-03-20T14:38:33.737" v="56" actId="478"/>
          <ac:spMkLst>
            <pc:docMk/>
            <pc:sldMk cId="3857191845" sldId="371"/>
            <ac:spMk id="12" creationId="{BA57ADCB-39B9-4D65-8A63-CD0300E688D9}"/>
          </ac:spMkLst>
        </pc:spChg>
        <pc:picChg chg="add mod">
          <ac:chgData name="TAILLADE JUSTINE" userId="7689be7a-6074-46a5-a6a4-f2fd3e4f6393" providerId="ADAL" clId="{5F7FD0B8-939A-415D-B333-C3B8A18CF76B}" dt="2025-03-20T14:39:20.886" v="80" actId="962"/>
          <ac:picMkLst>
            <pc:docMk/>
            <pc:sldMk cId="3857191845" sldId="371"/>
            <ac:picMk id="4" creationId="{F68187E5-85ED-D66B-2483-CA4383B89CD4}"/>
          </ac:picMkLst>
        </pc:picChg>
        <pc:picChg chg="del">
          <ac:chgData name="TAILLADE JUSTINE" userId="7689be7a-6074-46a5-a6a4-f2fd3e4f6393" providerId="ADAL" clId="{5F7FD0B8-939A-415D-B333-C3B8A18CF76B}" dt="2025-03-20T14:38:33.737" v="56" actId="478"/>
          <ac:picMkLst>
            <pc:docMk/>
            <pc:sldMk cId="3857191845" sldId="371"/>
            <ac:picMk id="5" creationId="{CC49DE05-D96E-4990-B149-E57F919882D8}"/>
          </ac:picMkLst>
        </pc:picChg>
      </pc:sldChg>
      <pc:sldChg chg="addSp delSp modSp mod">
        <pc:chgData name="TAILLADE JUSTINE" userId="7689be7a-6074-46a5-a6a4-f2fd3e4f6393" providerId="ADAL" clId="{5F7FD0B8-939A-415D-B333-C3B8A18CF76B}" dt="2025-03-20T14:39:33.908" v="89" actId="27614"/>
        <pc:sldMkLst>
          <pc:docMk/>
          <pc:sldMk cId="1561488760" sldId="375"/>
        </pc:sldMkLst>
        <pc:spChg chg="del">
          <ac:chgData name="TAILLADE JUSTINE" userId="7689be7a-6074-46a5-a6a4-f2fd3e4f6393" providerId="ADAL" clId="{5F7FD0B8-939A-415D-B333-C3B8A18CF76B}" dt="2025-03-20T14:38:26.663" v="52" actId="478"/>
          <ac:spMkLst>
            <pc:docMk/>
            <pc:sldMk cId="1561488760" sldId="375"/>
            <ac:spMk id="6" creationId="{439DF418-38C2-6F7D-BD88-3A6C310F0B65}"/>
          </ac:spMkLst>
        </pc:spChg>
        <pc:spChg chg="del">
          <ac:chgData name="TAILLADE JUSTINE" userId="7689be7a-6074-46a5-a6a4-f2fd3e4f6393" providerId="ADAL" clId="{5F7FD0B8-939A-415D-B333-C3B8A18CF76B}" dt="2025-03-20T14:38:26.663" v="52" actId="478"/>
          <ac:spMkLst>
            <pc:docMk/>
            <pc:sldMk cId="1561488760" sldId="375"/>
            <ac:spMk id="19" creationId="{00000000-0000-0000-0000-000000000000}"/>
          </ac:spMkLst>
        </pc:spChg>
        <pc:spChg chg="del">
          <ac:chgData name="TAILLADE JUSTINE" userId="7689be7a-6074-46a5-a6a4-f2fd3e4f6393" providerId="ADAL" clId="{5F7FD0B8-939A-415D-B333-C3B8A18CF76B}" dt="2025-03-20T14:38:26.663" v="52" actId="478"/>
          <ac:spMkLst>
            <pc:docMk/>
            <pc:sldMk cId="1561488760" sldId="375"/>
            <ac:spMk id="20" creationId="{00000000-0000-0000-0000-000000000000}"/>
          </ac:spMkLst>
        </pc:spChg>
        <pc:spChg chg="del">
          <ac:chgData name="TAILLADE JUSTINE" userId="7689be7a-6074-46a5-a6a4-f2fd3e4f6393" providerId="ADAL" clId="{5F7FD0B8-939A-415D-B333-C3B8A18CF76B}" dt="2025-03-20T14:38:26.663" v="52" actId="478"/>
          <ac:spMkLst>
            <pc:docMk/>
            <pc:sldMk cId="1561488760" sldId="375"/>
            <ac:spMk id="23" creationId="{00000000-0000-0000-0000-000000000000}"/>
          </ac:spMkLst>
        </pc:spChg>
        <pc:spChg chg="del">
          <ac:chgData name="TAILLADE JUSTINE" userId="7689be7a-6074-46a5-a6a4-f2fd3e4f6393" providerId="ADAL" clId="{5F7FD0B8-939A-415D-B333-C3B8A18CF76B}" dt="2025-03-20T14:38:26.663" v="52" actId="478"/>
          <ac:spMkLst>
            <pc:docMk/>
            <pc:sldMk cId="1561488760" sldId="375"/>
            <ac:spMk id="24" creationId="{BA57ADCB-39B9-4D65-8A63-CD0300E688D9}"/>
          </ac:spMkLst>
        </pc:spChg>
        <pc:grpChg chg="del">
          <ac:chgData name="TAILLADE JUSTINE" userId="7689be7a-6074-46a5-a6a4-f2fd3e4f6393" providerId="ADAL" clId="{5F7FD0B8-939A-415D-B333-C3B8A18CF76B}" dt="2025-03-20T14:38:26.663" v="52" actId="478"/>
          <ac:grpSpMkLst>
            <pc:docMk/>
            <pc:sldMk cId="1561488760" sldId="375"/>
            <ac:grpSpMk id="2" creationId="{4FA4B58E-6CD4-D9B7-24AA-98F43B577113}"/>
          </ac:grpSpMkLst>
        </pc:grpChg>
        <pc:picChg chg="del">
          <ac:chgData name="TAILLADE JUSTINE" userId="7689be7a-6074-46a5-a6a4-f2fd3e4f6393" providerId="ADAL" clId="{5F7FD0B8-939A-415D-B333-C3B8A18CF76B}" dt="2025-03-20T14:38:26.663" v="52" actId="478"/>
          <ac:picMkLst>
            <pc:docMk/>
            <pc:sldMk cId="1561488760" sldId="375"/>
            <ac:picMk id="5" creationId="{CC49DE05-D96E-4990-B149-E57F919882D8}"/>
          </ac:picMkLst>
        </pc:picChg>
        <pc:picChg chg="add mod">
          <ac:chgData name="TAILLADE JUSTINE" userId="7689be7a-6074-46a5-a6a4-f2fd3e4f6393" providerId="ADAL" clId="{5F7FD0B8-939A-415D-B333-C3B8A18CF76B}" dt="2025-03-20T14:39:33.908" v="89" actId="27614"/>
          <ac:picMkLst>
            <pc:docMk/>
            <pc:sldMk cId="1561488760" sldId="375"/>
            <ac:picMk id="8" creationId="{FEB6FA3E-1A16-FADB-71ED-E4EF62327FFE}"/>
          </ac:picMkLst>
        </pc:picChg>
        <pc:cxnChg chg="del">
          <ac:chgData name="TAILLADE JUSTINE" userId="7689be7a-6074-46a5-a6a4-f2fd3e4f6393" providerId="ADAL" clId="{5F7FD0B8-939A-415D-B333-C3B8A18CF76B}" dt="2025-03-20T14:38:26.663" v="52" actId="478"/>
          <ac:cxnSpMkLst>
            <pc:docMk/>
            <pc:sldMk cId="1561488760" sldId="375"/>
            <ac:cxnSpMk id="15" creationId="{00000000-0000-0000-0000-000000000000}"/>
          </ac:cxnSpMkLst>
        </pc:cxnChg>
        <pc:cxnChg chg="del">
          <ac:chgData name="TAILLADE JUSTINE" userId="7689be7a-6074-46a5-a6a4-f2fd3e4f6393" providerId="ADAL" clId="{5F7FD0B8-939A-415D-B333-C3B8A18CF76B}" dt="2025-03-20T14:38:26.663" v="52" actId="478"/>
          <ac:cxnSpMkLst>
            <pc:docMk/>
            <pc:sldMk cId="1561488760" sldId="375"/>
            <ac:cxnSpMk id="16" creationId="{00000000-0000-0000-0000-000000000000}"/>
          </ac:cxnSpMkLst>
        </pc:cxnChg>
        <pc:cxnChg chg="del">
          <ac:chgData name="TAILLADE JUSTINE" userId="7689be7a-6074-46a5-a6a4-f2fd3e4f6393" providerId="ADAL" clId="{5F7FD0B8-939A-415D-B333-C3B8A18CF76B}" dt="2025-03-20T14:38:26.663" v="52" actId="478"/>
          <ac:cxnSpMkLst>
            <pc:docMk/>
            <pc:sldMk cId="1561488760" sldId="375"/>
            <ac:cxnSpMk id="30" creationId="{95DC0E7A-3177-4159-87DA-71900B2A87E2}"/>
          </ac:cxnSpMkLst>
        </pc:cxnChg>
      </pc:sldChg>
      <pc:sldChg chg="addSp delSp modSp mod">
        <pc:chgData name="TAILLADE JUSTINE" userId="7689be7a-6074-46a5-a6a4-f2fd3e4f6393" providerId="ADAL" clId="{5F7FD0B8-939A-415D-B333-C3B8A18CF76B}" dt="2025-03-20T14:39:42.057" v="96" actId="27614"/>
        <pc:sldMkLst>
          <pc:docMk/>
          <pc:sldMk cId="3283552390" sldId="376"/>
        </pc:sldMkLst>
        <pc:spChg chg="del mod">
          <ac:chgData name="TAILLADE JUSTINE" userId="7689be7a-6074-46a5-a6a4-f2fd3e4f6393" providerId="ADAL" clId="{5F7FD0B8-939A-415D-B333-C3B8A18CF76B}" dt="2025-03-20T14:38:20.541" v="49" actId="478"/>
          <ac:spMkLst>
            <pc:docMk/>
            <pc:sldMk cId="3283552390" sldId="376"/>
            <ac:spMk id="2" creationId="{85F7834C-7202-4AE9-86F0-C7803D5691D2}"/>
          </ac:spMkLst>
        </pc:spChg>
        <pc:spChg chg="del">
          <ac:chgData name="TAILLADE JUSTINE" userId="7689be7a-6074-46a5-a6a4-f2fd3e4f6393" providerId="ADAL" clId="{5F7FD0B8-939A-415D-B333-C3B8A18CF76B}" dt="2025-03-20T14:38:20.541" v="49" actId="478"/>
          <ac:spMkLst>
            <pc:docMk/>
            <pc:sldMk cId="3283552390" sldId="376"/>
            <ac:spMk id="4" creationId="{4422330C-7253-5E4F-5D50-258F8746FE89}"/>
          </ac:spMkLst>
        </pc:spChg>
        <pc:spChg chg="del">
          <ac:chgData name="TAILLADE JUSTINE" userId="7689be7a-6074-46a5-a6a4-f2fd3e4f6393" providerId="ADAL" clId="{5F7FD0B8-939A-415D-B333-C3B8A18CF76B}" dt="2025-03-20T14:38:20.541" v="49" actId="478"/>
          <ac:spMkLst>
            <pc:docMk/>
            <pc:sldMk cId="3283552390" sldId="376"/>
            <ac:spMk id="16" creationId="{00000000-0000-0000-0000-000000000000}"/>
          </ac:spMkLst>
        </pc:spChg>
        <pc:spChg chg="del">
          <ac:chgData name="TAILLADE JUSTINE" userId="7689be7a-6074-46a5-a6a4-f2fd3e4f6393" providerId="ADAL" clId="{5F7FD0B8-939A-415D-B333-C3B8A18CF76B}" dt="2025-03-20T14:38:20.541" v="49" actId="478"/>
          <ac:spMkLst>
            <pc:docMk/>
            <pc:sldMk cId="3283552390" sldId="376"/>
            <ac:spMk id="17" creationId="{00000000-0000-0000-0000-000000000000}"/>
          </ac:spMkLst>
        </pc:spChg>
        <pc:spChg chg="del">
          <ac:chgData name="TAILLADE JUSTINE" userId="7689be7a-6074-46a5-a6a4-f2fd3e4f6393" providerId="ADAL" clId="{5F7FD0B8-939A-415D-B333-C3B8A18CF76B}" dt="2025-03-20T14:38:20.541" v="49" actId="478"/>
          <ac:spMkLst>
            <pc:docMk/>
            <pc:sldMk cId="3283552390" sldId="376"/>
            <ac:spMk id="18" creationId="{00000000-0000-0000-0000-000000000000}"/>
          </ac:spMkLst>
        </pc:spChg>
        <pc:picChg chg="del">
          <ac:chgData name="TAILLADE JUSTINE" userId="7689be7a-6074-46a5-a6a4-f2fd3e4f6393" providerId="ADAL" clId="{5F7FD0B8-939A-415D-B333-C3B8A18CF76B}" dt="2025-03-20T14:38:20.541" v="49" actId="478"/>
          <ac:picMkLst>
            <pc:docMk/>
            <pc:sldMk cId="3283552390" sldId="376"/>
            <ac:picMk id="5" creationId="{CC49DE05-D96E-4990-B149-E57F919882D8}"/>
          </ac:picMkLst>
        </pc:picChg>
        <pc:picChg chg="add mod">
          <ac:chgData name="TAILLADE JUSTINE" userId="7689be7a-6074-46a5-a6a4-f2fd3e4f6393" providerId="ADAL" clId="{5F7FD0B8-939A-415D-B333-C3B8A18CF76B}" dt="2025-03-20T14:39:42.057" v="96" actId="27614"/>
          <ac:picMkLst>
            <pc:docMk/>
            <pc:sldMk cId="3283552390" sldId="376"/>
            <ac:picMk id="6" creationId="{F1E56710-C624-BCA5-2EDD-D20099CE770B}"/>
          </ac:picMkLst>
        </pc:picChg>
      </pc:sldChg>
      <pc:sldChg chg="addSp delSp modSp mod">
        <pc:chgData name="TAILLADE JUSTINE" userId="7689be7a-6074-46a5-a6a4-f2fd3e4f6393" providerId="ADAL" clId="{5F7FD0B8-939A-415D-B333-C3B8A18CF76B}" dt="2025-03-20T14:39:47.171" v="102" actId="962"/>
        <pc:sldMkLst>
          <pc:docMk/>
          <pc:sldMk cId="1082009260" sldId="377"/>
        </pc:sldMkLst>
        <pc:spChg chg="del">
          <ac:chgData name="TAILLADE JUSTINE" userId="7689be7a-6074-46a5-a6a4-f2fd3e4f6393" providerId="ADAL" clId="{5F7FD0B8-939A-415D-B333-C3B8A18CF76B}" dt="2025-03-20T14:38:14.243" v="47" actId="478"/>
          <ac:spMkLst>
            <pc:docMk/>
            <pc:sldMk cId="1082009260" sldId="377"/>
            <ac:spMk id="8" creationId="{5EE11641-94B7-4166-98E7-FF1AF5239632}"/>
          </ac:spMkLst>
        </pc:spChg>
        <pc:spChg chg="del mod">
          <ac:chgData name="TAILLADE JUSTINE" userId="7689be7a-6074-46a5-a6a4-f2fd3e4f6393" providerId="ADAL" clId="{5F7FD0B8-939A-415D-B333-C3B8A18CF76B}" dt="2025-03-20T14:38:14.243" v="47" actId="478"/>
          <ac:spMkLst>
            <pc:docMk/>
            <pc:sldMk cId="1082009260" sldId="377"/>
            <ac:spMk id="11" creationId="{F4EB1FFB-5C2F-4331-BE9D-E82B38329CF7}"/>
          </ac:spMkLst>
        </pc:spChg>
        <pc:grpChg chg="del">
          <ac:chgData name="TAILLADE JUSTINE" userId="7689be7a-6074-46a5-a6a4-f2fd3e4f6393" providerId="ADAL" clId="{5F7FD0B8-939A-415D-B333-C3B8A18CF76B}" dt="2025-03-20T14:38:14.243" v="47" actId="478"/>
          <ac:grpSpMkLst>
            <pc:docMk/>
            <pc:sldMk cId="1082009260" sldId="377"/>
            <ac:grpSpMk id="2" creationId="{317E6F90-9278-458A-EAED-36B540D6C74D}"/>
          </ac:grpSpMkLst>
        </pc:grpChg>
        <pc:picChg chg="add mod">
          <ac:chgData name="TAILLADE JUSTINE" userId="7689be7a-6074-46a5-a6a4-f2fd3e4f6393" providerId="ADAL" clId="{5F7FD0B8-939A-415D-B333-C3B8A18CF76B}" dt="2025-03-20T14:39:47.171" v="102" actId="962"/>
          <ac:picMkLst>
            <pc:docMk/>
            <pc:sldMk cId="1082009260" sldId="377"/>
            <ac:picMk id="4" creationId="{8962BCE0-F342-B62D-0F7F-11A7A3C36424}"/>
          </ac:picMkLst>
        </pc:picChg>
        <pc:picChg chg="del">
          <ac:chgData name="TAILLADE JUSTINE" userId="7689be7a-6074-46a5-a6a4-f2fd3e4f6393" providerId="ADAL" clId="{5F7FD0B8-939A-415D-B333-C3B8A18CF76B}" dt="2025-03-20T14:38:14.243" v="47" actId="478"/>
          <ac:picMkLst>
            <pc:docMk/>
            <pc:sldMk cId="1082009260" sldId="377"/>
            <ac:picMk id="5" creationId="{CC49DE05-D96E-4990-B149-E57F919882D8}"/>
          </ac:picMkLst>
        </pc:picChg>
      </pc:sldChg>
      <pc:sldChg chg="addSp delSp modSp mod">
        <pc:chgData name="TAILLADE JUSTINE" userId="7689be7a-6074-46a5-a6a4-f2fd3e4f6393" providerId="ADAL" clId="{5F7FD0B8-939A-415D-B333-C3B8A18CF76B}" dt="2025-03-20T14:39:51.484" v="105" actId="962"/>
        <pc:sldMkLst>
          <pc:docMk/>
          <pc:sldMk cId="2383698009" sldId="378"/>
        </pc:sldMkLst>
        <pc:spChg chg="del">
          <ac:chgData name="TAILLADE JUSTINE" userId="7689be7a-6074-46a5-a6a4-f2fd3e4f6393" providerId="ADAL" clId="{5F7FD0B8-939A-415D-B333-C3B8A18CF76B}" dt="2025-03-20T14:38:12.444" v="46" actId="478"/>
          <ac:spMkLst>
            <pc:docMk/>
            <pc:sldMk cId="2383698009" sldId="378"/>
            <ac:spMk id="8" creationId="{00000000-0000-0000-0000-000000000000}"/>
          </ac:spMkLst>
        </pc:spChg>
        <pc:spChg chg="del">
          <ac:chgData name="TAILLADE JUSTINE" userId="7689be7a-6074-46a5-a6a4-f2fd3e4f6393" providerId="ADAL" clId="{5F7FD0B8-939A-415D-B333-C3B8A18CF76B}" dt="2025-03-20T14:38:12.444" v="46" actId="478"/>
          <ac:spMkLst>
            <pc:docMk/>
            <pc:sldMk cId="2383698009" sldId="378"/>
            <ac:spMk id="9" creationId="{6775FAEF-4AC8-06DF-88A6-C1BEEF148C63}"/>
          </ac:spMkLst>
        </pc:spChg>
        <pc:spChg chg="del mod">
          <ac:chgData name="TAILLADE JUSTINE" userId="7689be7a-6074-46a5-a6a4-f2fd3e4f6393" providerId="ADAL" clId="{5F7FD0B8-939A-415D-B333-C3B8A18CF76B}" dt="2025-03-20T14:38:12.444" v="46" actId="478"/>
          <ac:spMkLst>
            <pc:docMk/>
            <pc:sldMk cId="2383698009" sldId="378"/>
            <ac:spMk id="16" creationId="{8D9C477B-C7D6-473C-A462-DF55BE5306D3}"/>
          </ac:spMkLst>
        </pc:spChg>
        <pc:grpChg chg="del">
          <ac:chgData name="TAILLADE JUSTINE" userId="7689be7a-6074-46a5-a6a4-f2fd3e4f6393" providerId="ADAL" clId="{5F7FD0B8-939A-415D-B333-C3B8A18CF76B}" dt="2025-03-20T14:38:12.444" v="46" actId="478"/>
          <ac:grpSpMkLst>
            <pc:docMk/>
            <pc:sldMk cId="2383698009" sldId="378"/>
            <ac:grpSpMk id="2" creationId="{6B5E3248-20F2-F749-7631-886C7A70B09D}"/>
          </ac:grpSpMkLst>
        </pc:grpChg>
        <pc:picChg chg="del">
          <ac:chgData name="TAILLADE JUSTINE" userId="7689be7a-6074-46a5-a6a4-f2fd3e4f6393" providerId="ADAL" clId="{5F7FD0B8-939A-415D-B333-C3B8A18CF76B}" dt="2025-03-20T14:38:12.444" v="46" actId="478"/>
          <ac:picMkLst>
            <pc:docMk/>
            <pc:sldMk cId="2383698009" sldId="378"/>
            <ac:picMk id="5" creationId="{CC49DE05-D96E-4990-B149-E57F919882D8}"/>
          </ac:picMkLst>
        </pc:picChg>
        <pc:picChg chg="add mod">
          <ac:chgData name="TAILLADE JUSTINE" userId="7689be7a-6074-46a5-a6a4-f2fd3e4f6393" providerId="ADAL" clId="{5F7FD0B8-939A-415D-B333-C3B8A18CF76B}" dt="2025-03-20T14:39:51.484" v="105" actId="962"/>
          <ac:picMkLst>
            <pc:docMk/>
            <pc:sldMk cId="2383698009" sldId="378"/>
            <ac:picMk id="10" creationId="{A708BDCA-E9D2-D745-F3E2-1EF5D5171FCE}"/>
          </ac:picMkLst>
        </pc:picChg>
      </pc:sldChg>
      <pc:sldChg chg="addSp delSp modSp mod modNotesTx">
        <pc:chgData name="TAILLADE JUSTINE" userId="7689be7a-6074-46a5-a6a4-f2fd3e4f6393" providerId="ADAL" clId="{5F7FD0B8-939A-415D-B333-C3B8A18CF76B}" dt="2025-03-21T10:38:13.327" v="179" actId="2711"/>
        <pc:sldMkLst>
          <pc:docMk/>
          <pc:sldMk cId="1817278382" sldId="381"/>
        </pc:sldMkLst>
        <pc:spChg chg="del">
          <ac:chgData name="TAILLADE JUSTINE" userId="7689be7a-6074-46a5-a6a4-f2fd3e4f6393" providerId="ADAL" clId="{5F7FD0B8-939A-415D-B333-C3B8A18CF76B}" dt="2025-03-20T14:38:10.573" v="45" actId="478"/>
          <ac:spMkLst>
            <pc:docMk/>
            <pc:sldMk cId="1817278382" sldId="381"/>
            <ac:spMk id="2" creationId="{85F7834C-7202-4AE9-86F0-C7803D5691D2}"/>
          </ac:spMkLst>
        </pc:spChg>
        <pc:spChg chg="del">
          <ac:chgData name="TAILLADE JUSTINE" userId="7689be7a-6074-46a5-a6a4-f2fd3e4f6393" providerId="ADAL" clId="{5F7FD0B8-939A-415D-B333-C3B8A18CF76B}" dt="2025-03-20T14:38:10.573" v="45" actId="478"/>
          <ac:spMkLst>
            <pc:docMk/>
            <pc:sldMk cId="1817278382" sldId="381"/>
            <ac:spMk id="31" creationId="{12873FA0-BF1D-4240-9021-0BA05C6BB110}"/>
          </ac:spMkLst>
        </pc:spChg>
        <pc:picChg chg="add mod">
          <ac:chgData name="TAILLADE JUSTINE" userId="7689be7a-6074-46a5-a6a4-f2fd3e4f6393" providerId="ADAL" clId="{5F7FD0B8-939A-415D-B333-C3B8A18CF76B}" dt="2025-03-20T14:39:58.143" v="107" actId="27614"/>
          <ac:picMkLst>
            <pc:docMk/>
            <pc:sldMk cId="1817278382" sldId="381"/>
            <ac:picMk id="4" creationId="{BBD1304D-2314-2407-4263-E2F1ECBF870D}"/>
          </ac:picMkLst>
        </pc:picChg>
        <pc:picChg chg="del">
          <ac:chgData name="TAILLADE JUSTINE" userId="7689be7a-6074-46a5-a6a4-f2fd3e4f6393" providerId="ADAL" clId="{5F7FD0B8-939A-415D-B333-C3B8A18CF76B}" dt="2025-03-20T14:38:10.573" v="45" actId="478"/>
          <ac:picMkLst>
            <pc:docMk/>
            <pc:sldMk cId="1817278382" sldId="381"/>
            <ac:picMk id="5" creationId="{CC49DE05-D96E-4990-B149-E57F919882D8}"/>
          </ac:picMkLst>
        </pc:picChg>
      </pc:sldChg>
      <pc:sldChg chg="addSp delSp modSp mod modNotesTx">
        <pc:chgData name="TAILLADE JUSTINE" userId="7689be7a-6074-46a5-a6a4-f2fd3e4f6393" providerId="ADAL" clId="{5F7FD0B8-939A-415D-B333-C3B8A18CF76B}" dt="2025-03-21T09:42:08.441" v="167" actId="6549"/>
        <pc:sldMkLst>
          <pc:docMk/>
          <pc:sldMk cId="1262985392" sldId="382"/>
        </pc:sldMkLst>
        <pc:spChg chg="del">
          <ac:chgData name="TAILLADE JUSTINE" userId="7689be7a-6074-46a5-a6a4-f2fd3e4f6393" providerId="ADAL" clId="{5F7FD0B8-939A-415D-B333-C3B8A18CF76B}" dt="2025-03-20T14:37:57.285" v="39" actId="478"/>
          <ac:spMkLst>
            <pc:docMk/>
            <pc:sldMk cId="1262985392" sldId="382"/>
            <ac:spMk id="8" creationId="{BDA3B644-FF20-43BC-E59A-648E06C2BDE2}"/>
          </ac:spMkLst>
        </pc:spChg>
        <pc:spChg chg="del">
          <ac:chgData name="TAILLADE JUSTINE" userId="7689be7a-6074-46a5-a6a4-f2fd3e4f6393" providerId="ADAL" clId="{5F7FD0B8-939A-415D-B333-C3B8A18CF76B}" dt="2025-03-20T14:37:57.285" v="39" actId="478"/>
          <ac:spMkLst>
            <pc:docMk/>
            <pc:sldMk cId="1262985392" sldId="382"/>
            <ac:spMk id="10" creationId="{8D7BF2AD-DBE0-F053-294B-9C5D24113EB1}"/>
          </ac:spMkLst>
        </pc:spChg>
        <pc:spChg chg="del">
          <ac:chgData name="TAILLADE JUSTINE" userId="7689be7a-6074-46a5-a6a4-f2fd3e4f6393" providerId="ADAL" clId="{5F7FD0B8-939A-415D-B333-C3B8A18CF76B}" dt="2025-03-20T14:37:57.285" v="39" actId="478"/>
          <ac:spMkLst>
            <pc:docMk/>
            <pc:sldMk cId="1262985392" sldId="382"/>
            <ac:spMk id="14" creationId="{85F7834C-7202-4AE9-86F0-C7803D5691D2}"/>
          </ac:spMkLst>
        </pc:spChg>
        <pc:grpChg chg="del">
          <ac:chgData name="TAILLADE JUSTINE" userId="7689be7a-6074-46a5-a6a4-f2fd3e4f6393" providerId="ADAL" clId="{5F7FD0B8-939A-415D-B333-C3B8A18CF76B}" dt="2025-03-20T14:37:57.285" v="39" actId="478"/>
          <ac:grpSpMkLst>
            <pc:docMk/>
            <pc:sldMk cId="1262985392" sldId="382"/>
            <ac:grpSpMk id="15" creationId="{3E55F2A3-8F94-9FFE-F3D2-EE331103D3E7}"/>
          </ac:grpSpMkLst>
        </pc:grpChg>
        <pc:picChg chg="add mod">
          <ac:chgData name="TAILLADE JUSTINE" userId="7689be7a-6074-46a5-a6a4-f2fd3e4f6393" providerId="ADAL" clId="{5F7FD0B8-939A-415D-B333-C3B8A18CF76B}" dt="2025-03-20T14:40:15.936" v="121" actId="27614"/>
          <ac:picMkLst>
            <pc:docMk/>
            <pc:sldMk cId="1262985392" sldId="382"/>
            <ac:picMk id="3" creationId="{8D11C82F-ABF2-9A23-9640-813DD51F546F}"/>
          </ac:picMkLst>
        </pc:picChg>
        <pc:picChg chg="del">
          <ac:chgData name="TAILLADE JUSTINE" userId="7689be7a-6074-46a5-a6a4-f2fd3e4f6393" providerId="ADAL" clId="{5F7FD0B8-939A-415D-B333-C3B8A18CF76B}" dt="2025-03-20T14:37:57.285" v="39" actId="478"/>
          <ac:picMkLst>
            <pc:docMk/>
            <pc:sldMk cId="1262985392" sldId="382"/>
            <ac:picMk id="5" creationId="{CC49DE05-D96E-4990-B149-E57F919882D8}"/>
          </ac:picMkLst>
        </pc:picChg>
        <pc:cxnChg chg="del">
          <ac:chgData name="TAILLADE JUSTINE" userId="7689be7a-6074-46a5-a6a4-f2fd3e4f6393" providerId="ADAL" clId="{5F7FD0B8-939A-415D-B333-C3B8A18CF76B}" dt="2025-03-20T14:37:57.285" v="39" actId="478"/>
          <ac:cxnSpMkLst>
            <pc:docMk/>
            <pc:sldMk cId="1262985392" sldId="382"/>
            <ac:cxnSpMk id="13" creationId="{14D5484B-9614-55E1-96EB-5207CCCD0DD9}"/>
          </ac:cxnSpMkLst>
        </pc:cxnChg>
      </pc:sldChg>
      <pc:sldChg chg="addSp delSp modSp mod modNotesTx">
        <pc:chgData name="TAILLADE JUSTINE" userId="7689be7a-6074-46a5-a6a4-f2fd3e4f6393" providerId="ADAL" clId="{5F7FD0B8-939A-415D-B333-C3B8A18CF76B}" dt="2025-03-21T09:42:13.369" v="168" actId="6549"/>
        <pc:sldMkLst>
          <pc:docMk/>
          <pc:sldMk cId="2036659873" sldId="383"/>
        </pc:sldMkLst>
        <pc:spChg chg="del">
          <ac:chgData name="TAILLADE JUSTINE" userId="7689be7a-6074-46a5-a6a4-f2fd3e4f6393" providerId="ADAL" clId="{5F7FD0B8-939A-415D-B333-C3B8A18CF76B}" dt="2025-03-20T14:37:55.502" v="38" actId="478"/>
          <ac:spMkLst>
            <pc:docMk/>
            <pc:sldMk cId="2036659873" sldId="383"/>
            <ac:spMk id="10" creationId="{C1C8A732-8366-C1CF-314B-3F3D54C10735}"/>
          </ac:spMkLst>
        </pc:spChg>
        <pc:spChg chg="del">
          <ac:chgData name="TAILLADE JUSTINE" userId="7689be7a-6074-46a5-a6a4-f2fd3e4f6393" providerId="ADAL" clId="{5F7FD0B8-939A-415D-B333-C3B8A18CF76B}" dt="2025-03-20T14:37:55.502" v="38" actId="478"/>
          <ac:spMkLst>
            <pc:docMk/>
            <pc:sldMk cId="2036659873" sldId="383"/>
            <ac:spMk id="16" creationId="{85F7834C-7202-4AE9-86F0-C7803D5691D2}"/>
          </ac:spMkLst>
        </pc:spChg>
        <pc:grpChg chg="del">
          <ac:chgData name="TAILLADE JUSTINE" userId="7689be7a-6074-46a5-a6a4-f2fd3e4f6393" providerId="ADAL" clId="{5F7FD0B8-939A-415D-B333-C3B8A18CF76B}" dt="2025-03-20T14:37:55.502" v="38" actId="478"/>
          <ac:grpSpMkLst>
            <pc:docMk/>
            <pc:sldMk cId="2036659873" sldId="383"/>
            <ac:grpSpMk id="3" creationId="{C706B00E-E801-8A66-1CE7-40DF3CBBE4E7}"/>
          </ac:grpSpMkLst>
        </pc:grpChg>
        <pc:grpChg chg="del">
          <ac:chgData name="TAILLADE JUSTINE" userId="7689be7a-6074-46a5-a6a4-f2fd3e4f6393" providerId="ADAL" clId="{5F7FD0B8-939A-415D-B333-C3B8A18CF76B}" dt="2025-03-20T14:37:55.502" v="38" actId="478"/>
          <ac:grpSpMkLst>
            <pc:docMk/>
            <pc:sldMk cId="2036659873" sldId="383"/>
            <ac:grpSpMk id="19" creationId="{9D23920E-DCD6-CC2F-DAD4-7A6C56810384}"/>
          </ac:grpSpMkLst>
        </pc:grpChg>
        <pc:picChg chg="add mod">
          <ac:chgData name="TAILLADE JUSTINE" userId="7689be7a-6074-46a5-a6a4-f2fd3e4f6393" providerId="ADAL" clId="{5F7FD0B8-939A-415D-B333-C3B8A18CF76B}" dt="2025-03-20T14:40:19.064" v="123" actId="27614"/>
          <ac:picMkLst>
            <pc:docMk/>
            <pc:sldMk cId="2036659873" sldId="383"/>
            <ac:picMk id="4" creationId="{360DDE7A-DBCC-53CD-23B0-3EF597676DDE}"/>
          </ac:picMkLst>
        </pc:picChg>
        <pc:picChg chg="del">
          <ac:chgData name="TAILLADE JUSTINE" userId="7689be7a-6074-46a5-a6a4-f2fd3e4f6393" providerId="ADAL" clId="{5F7FD0B8-939A-415D-B333-C3B8A18CF76B}" dt="2025-03-20T14:37:55.502" v="38" actId="478"/>
          <ac:picMkLst>
            <pc:docMk/>
            <pc:sldMk cId="2036659873" sldId="383"/>
            <ac:picMk id="5" creationId="{CC49DE05-D96E-4990-B149-E57F919882D8}"/>
          </ac:picMkLst>
        </pc:picChg>
        <pc:cxnChg chg="del">
          <ac:chgData name="TAILLADE JUSTINE" userId="7689be7a-6074-46a5-a6a4-f2fd3e4f6393" providerId="ADAL" clId="{5F7FD0B8-939A-415D-B333-C3B8A18CF76B}" dt="2025-03-20T14:37:55.502" v="38" actId="478"/>
          <ac:cxnSpMkLst>
            <pc:docMk/>
            <pc:sldMk cId="2036659873" sldId="383"/>
            <ac:cxnSpMk id="14" creationId="{B2BFC06E-2FE1-1B6A-D7BA-001283DD08FA}"/>
          </ac:cxnSpMkLst>
        </pc:cxnChg>
        <pc:cxnChg chg="del">
          <ac:chgData name="TAILLADE JUSTINE" userId="7689be7a-6074-46a5-a6a4-f2fd3e4f6393" providerId="ADAL" clId="{5F7FD0B8-939A-415D-B333-C3B8A18CF76B}" dt="2025-03-20T14:37:55.502" v="38" actId="478"/>
          <ac:cxnSpMkLst>
            <pc:docMk/>
            <pc:sldMk cId="2036659873" sldId="383"/>
            <ac:cxnSpMk id="24" creationId="{442E61AF-BA42-67E2-4E10-03106B9E785B}"/>
          </ac:cxnSpMkLst>
        </pc:cxnChg>
      </pc:sldChg>
      <pc:sldChg chg="addSp delSp modSp mod">
        <pc:chgData name="TAILLADE JUSTINE" userId="7689be7a-6074-46a5-a6a4-f2fd3e4f6393" providerId="ADAL" clId="{5F7FD0B8-939A-415D-B333-C3B8A18CF76B}" dt="2025-03-20T14:40:21.418" v="126" actId="962"/>
        <pc:sldMkLst>
          <pc:docMk/>
          <pc:sldMk cId="3134330410" sldId="385"/>
        </pc:sldMkLst>
        <pc:spChg chg="del">
          <ac:chgData name="TAILLADE JUSTINE" userId="7689be7a-6074-46a5-a6a4-f2fd3e4f6393" providerId="ADAL" clId="{5F7FD0B8-939A-415D-B333-C3B8A18CF76B}" dt="2025-03-20T14:37:53.765" v="37" actId="478"/>
          <ac:spMkLst>
            <pc:docMk/>
            <pc:sldMk cId="3134330410" sldId="385"/>
            <ac:spMk id="13" creationId="{6D444B71-481E-A4DE-8735-4572783C5502}"/>
          </ac:spMkLst>
        </pc:spChg>
        <pc:spChg chg="del">
          <ac:chgData name="TAILLADE JUSTINE" userId="7689be7a-6074-46a5-a6a4-f2fd3e4f6393" providerId="ADAL" clId="{5F7FD0B8-939A-415D-B333-C3B8A18CF76B}" dt="2025-03-20T14:37:53.765" v="37" actId="478"/>
          <ac:spMkLst>
            <pc:docMk/>
            <pc:sldMk cId="3134330410" sldId="385"/>
            <ac:spMk id="16" creationId="{27CC70F6-6C4B-372A-3BD7-C5E6B73664AE}"/>
          </ac:spMkLst>
        </pc:spChg>
        <pc:spChg chg="del">
          <ac:chgData name="TAILLADE JUSTINE" userId="7689be7a-6074-46a5-a6a4-f2fd3e4f6393" providerId="ADAL" clId="{5F7FD0B8-939A-415D-B333-C3B8A18CF76B}" dt="2025-03-20T14:37:53.765" v="37" actId="478"/>
          <ac:spMkLst>
            <pc:docMk/>
            <pc:sldMk cId="3134330410" sldId="385"/>
            <ac:spMk id="17" creationId="{85F7834C-7202-4AE9-86F0-C7803D5691D2}"/>
          </ac:spMkLst>
        </pc:spChg>
        <pc:spChg chg="del">
          <ac:chgData name="TAILLADE JUSTINE" userId="7689be7a-6074-46a5-a6a4-f2fd3e4f6393" providerId="ADAL" clId="{5F7FD0B8-939A-415D-B333-C3B8A18CF76B}" dt="2025-03-20T14:37:53.765" v="37" actId="478"/>
          <ac:spMkLst>
            <pc:docMk/>
            <pc:sldMk cId="3134330410" sldId="385"/>
            <ac:spMk id="20" creationId="{440FDBDD-98BE-1721-AD29-C790952431F9}"/>
          </ac:spMkLst>
        </pc:spChg>
        <pc:spChg chg="del">
          <ac:chgData name="TAILLADE JUSTINE" userId="7689be7a-6074-46a5-a6a4-f2fd3e4f6393" providerId="ADAL" clId="{5F7FD0B8-939A-415D-B333-C3B8A18CF76B}" dt="2025-03-20T14:37:53.765" v="37" actId="478"/>
          <ac:spMkLst>
            <pc:docMk/>
            <pc:sldMk cId="3134330410" sldId="385"/>
            <ac:spMk id="24" creationId="{00000000-0000-0000-0000-000000000000}"/>
          </ac:spMkLst>
        </pc:spChg>
        <pc:grpChg chg="del">
          <ac:chgData name="TAILLADE JUSTINE" userId="7689be7a-6074-46a5-a6a4-f2fd3e4f6393" providerId="ADAL" clId="{5F7FD0B8-939A-415D-B333-C3B8A18CF76B}" dt="2025-03-20T14:37:53.765" v="37" actId="478"/>
          <ac:grpSpMkLst>
            <pc:docMk/>
            <pc:sldMk cId="3134330410" sldId="385"/>
            <ac:grpSpMk id="22" creationId="{639D582A-2722-423E-84CC-CAB096E2EE59}"/>
          </ac:grpSpMkLst>
        </pc:grpChg>
        <pc:picChg chg="add mod">
          <ac:chgData name="TAILLADE JUSTINE" userId="7689be7a-6074-46a5-a6a4-f2fd3e4f6393" providerId="ADAL" clId="{5F7FD0B8-939A-415D-B333-C3B8A18CF76B}" dt="2025-03-20T14:40:21.418" v="126" actId="962"/>
          <ac:picMkLst>
            <pc:docMk/>
            <pc:sldMk cId="3134330410" sldId="385"/>
            <ac:picMk id="3" creationId="{A772169B-584A-F258-4DF9-98A7A182C1B2}"/>
          </ac:picMkLst>
        </pc:picChg>
        <pc:picChg chg="del">
          <ac:chgData name="TAILLADE JUSTINE" userId="7689be7a-6074-46a5-a6a4-f2fd3e4f6393" providerId="ADAL" clId="{5F7FD0B8-939A-415D-B333-C3B8A18CF76B}" dt="2025-03-20T14:37:53.765" v="37" actId="478"/>
          <ac:picMkLst>
            <pc:docMk/>
            <pc:sldMk cId="3134330410" sldId="385"/>
            <ac:picMk id="5" creationId="{CC49DE05-D96E-4990-B149-E57F919882D8}"/>
          </ac:picMkLst>
        </pc:picChg>
        <pc:cxnChg chg="del">
          <ac:chgData name="TAILLADE JUSTINE" userId="7689be7a-6074-46a5-a6a4-f2fd3e4f6393" providerId="ADAL" clId="{5F7FD0B8-939A-415D-B333-C3B8A18CF76B}" dt="2025-03-20T14:37:53.765" v="37" actId="478"/>
          <ac:cxnSpMkLst>
            <pc:docMk/>
            <pc:sldMk cId="3134330410" sldId="385"/>
            <ac:cxnSpMk id="18" creationId="{F370F4D4-89ED-8EE7-F332-91670822908F}"/>
          </ac:cxnSpMkLst>
        </pc:cxnChg>
        <pc:cxnChg chg="del">
          <ac:chgData name="TAILLADE JUSTINE" userId="7689be7a-6074-46a5-a6a4-f2fd3e4f6393" providerId="ADAL" clId="{5F7FD0B8-939A-415D-B333-C3B8A18CF76B}" dt="2025-03-20T14:37:53.765" v="37" actId="478"/>
          <ac:cxnSpMkLst>
            <pc:docMk/>
            <pc:sldMk cId="3134330410" sldId="385"/>
            <ac:cxnSpMk id="21" creationId="{023260C8-C78C-7AB9-C882-C55A6EF0E0DF}"/>
          </ac:cxnSpMkLst>
        </pc:cxnChg>
        <pc:cxnChg chg="del">
          <ac:chgData name="TAILLADE JUSTINE" userId="7689be7a-6074-46a5-a6a4-f2fd3e4f6393" providerId="ADAL" clId="{5F7FD0B8-939A-415D-B333-C3B8A18CF76B}" dt="2025-03-20T14:37:53.765" v="37" actId="478"/>
          <ac:cxnSpMkLst>
            <pc:docMk/>
            <pc:sldMk cId="3134330410" sldId="385"/>
            <ac:cxnSpMk id="26" creationId="{00000000-0000-0000-0000-000000000000}"/>
          </ac:cxnSpMkLst>
        </pc:cxnChg>
      </pc:sldChg>
      <pc:sldChg chg="addSp delSp modSp mod">
        <pc:chgData name="TAILLADE JUSTINE" userId="7689be7a-6074-46a5-a6a4-f2fd3e4f6393" providerId="ADAL" clId="{5F7FD0B8-939A-415D-B333-C3B8A18CF76B}" dt="2025-03-20T14:40:23.586" v="128" actId="27614"/>
        <pc:sldMkLst>
          <pc:docMk/>
          <pc:sldMk cId="99827955" sldId="386"/>
        </pc:sldMkLst>
        <pc:spChg chg="del">
          <ac:chgData name="TAILLADE JUSTINE" userId="7689be7a-6074-46a5-a6a4-f2fd3e4f6393" providerId="ADAL" clId="{5F7FD0B8-939A-415D-B333-C3B8A18CF76B}" dt="2025-03-20T14:37:51.812" v="36" actId="478"/>
          <ac:spMkLst>
            <pc:docMk/>
            <pc:sldMk cId="99827955" sldId="386"/>
            <ac:spMk id="4" creationId="{90662842-543C-4657-B560-20D31E0D43A2}"/>
          </ac:spMkLst>
        </pc:spChg>
        <pc:grpChg chg="del">
          <ac:chgData name="TAILLADE JUSTINE" userId="7689be7a-6074-46a5-a6a4-f2fd3e4f6393" providerId="ADAL" clId="{5F7FD0B8-939A-415D-B333-C3B8A18CF76B}" dt="2025-03-20T14:37:51.812" v="36" actId="478"/>
          <ac:grpSpMkLst>
            <pc:docMk/>
            <pc:sldMk cId="99827955" sldId="386"/>
            <ac:grpSpMk id="2" creationId="{AA30291C-D3C6-5826-0443-2F4630342F65}"/>
          </ac:grpSpMkLst>
        </pc:grpChg>
        <pc:picChg chg="del">
          <ac:chgData name="TAILLADE JUSTINE" userId="7689be7a-6074-46a5-a6a4-f2fd3e4f6393" providerId="ADAL" clId="{5F7FD0B8-939A-415D-B333-C3B8A18CF76B}" dt="2025-03-20T14:37:51.812" v="36" actId="478"/>
          <ac:picMkLst>
            <pc:docMk/>
            <pc:sldMk cId="99827955" sldId="386"/>
            <ac:picMk id="5" creationId="{CC49DE05-D96E-4990-B149-E57F919882D8}"/>
          </ac:picMkLst>
        </pc:picChg>
        <pc:picChg chg="add mod">
          <ac:chgData name="TAILLADE JUSTINE" userId="7689be7a-6074-46a5-a6a4-f2fd3e4f6393" providerId="ADAL" clId="{5F7FD0B8-939A-415D-B333-C3B8A18CF76B}" dt="2025-03-20T14:40:23.586" v="128" actId="27614"/>
          <ac:picMkLst>
            <pc:docMk/>
            <pc:sldMk cId="99827955" sldId="386"/>
            <ac:picMk id="8" creationId="{1D196476-D6F6-4F86-1A0B-A8F0FD64BAC2}"/>
          </ac:picMkLst>
        </pc:picChg>
      </pc:sldChg>
      <pc:sldChg chg="addSp delSp modSp mod">
        <pc:chgData name="TAILLADE JUSTINE" userId="7689be7a-6074-46a5-a6a4-f2fd3e4f6393" providerId="ADAL" clId="{5F7FD0B8-939A-415D-B333-C3B8A18CF76B}" dt="2025-03-20T14:40:25.498" v="131" actId="962"/>
        <pc:sldMkLst>
          <pc:docMk/>
          <pc:sldMk cId="956827955" sldId="387"/>
        </pc:sldMkLst>
        <pc:spChg chg="del">
          <ac:chgData name="TAILLADE JUSTINE" userId="7689be7a-6074-46a5-a6a4-f2fd3e4f6393" providerId="ADAL" clId="{5F7FD0B8-939A-415D-B333-C3B8A18CF76B}" dt="2025-03-20T14:37:49.460" v="35" actId="478"/>
          <ac:spMkLst>
            <pc:docMk/>
            <pc:sldMk cId="956827955" sldId="387"/>
            <ac:spMk id="12" creationId="{3037B773-41A9-2400-A50A-5FCBCB69A886}"/>
          </ac:spMkLst>
        </pc:spChg>
        <pc:spChg chg="del">
          <ac:chgData name="TAILLADE JUSTINE" userId="7689be7a-6074-46a5-a6a4-f2fd3e4f6393" providerId="ADAL" clId="{5F7FD0B8-939A-415D-B333-C3B8A18CF76B}" dt="2025-03-20T14:37:49.460" v="35" actId="478"/>
          <ac:spMkLst>
            <pc:docMk/>
            <pc:sldMk cId="956827955" sldId="387"/>
            <ac:spMk id="14" creationId="{6341C449-D7C2-489C-B279-72D9B60F6D46}"/>
          </ac:spMkLst>
        </pc:spChg>
        <pc:grpChg chg="del">
          <ac:chgData name="TAILLADE JUSTINE" userId="7689be7a-6074-46a5-a6a4-f2fd3e4f6393" providerId="ADAL" clId="{5F7FD0B8-939A-415D-B333-C3B8A18CF76B}" dt="2025-03-20T14:37:49.460" v="35" actId="478"/>
          <ac:grpSpMkLst>
            <pc:docMk/>
            <pc:sldMk cId="956827955" sldId="387"/>
            <ac:grpSpMk id="2" creationId="{568E0457-E339-6972-4270-CCD9030E4649}"/>
          </ac:grpSpMkLst>
        </pc:grpChg>
        <pc:picChg chg="del">
          <ac:chgData name="TAILLADE JUSTINE" userId="7689be7a-6074-46a5-a6a4-f2fd3e4f6393" providerId="ADAL" clId="{5F7FD0B8-939A-415D-B333-C3B8A18CF76B}" dt="2025-03-20T14:37:49.460" v="35" actId="478"/>
          <ac:picMkLst>
            <pc:docMk/>
            <pc:sldMk cId="956827955" sldId="387"/>
            <ac:picMk id="5" creationId="{CC49DE05-D96E-4990-B149-E57F919882D8}"/>
          </ac:picMkLst>
        </pc:picChg>
        <pc:picChg chg="add mod">
          <ac:chgData name="TAILLADE JUSTINE" userId="7689be7a-6074-46a5-a6a4-f2fd3e4f6393" providerId="ADAL" clId="{5F7FD0B8-939A-415D-B333-C3B8A18CF76B}" dt="2025-03-20T14:40:25.498" v="131" actId="962"/>
          <ac:picMkLst>
            <pc:docMk/>
            <pc:sldMk cId="956827955" sldId="387"/>
            <ac:picMk id="8" creationId="{2FD82CF5-7A24-BAA2-929A-9D5C9EC508DA}"/>
          </ac:picMkLst>
        </pc:picChg>
      </pc:sldChg>
      <pc:sldChg chg="addSp delSp modSp mod">
        <pc:chgData name="TAILLADE JUSTINE" userId="7689be7a-6074-46a5-a6a4-f2fd3e4f6393" providerId="ADAL" clId="{5F7FD0B8-939A-415D-B333-C3B8A18CF76B}" dt="2025-03-20T14:40:32.557" v="137" actId="27614"/>
        <pc:sldMkLst>
          <pc:docMk/>
          <pc:sldMk cId="3240300092" sldId="388"/>
        </pc:sldMkLst>
        <pc:spChg chg="del">
          <ac:chgData name="TAILLADE JUSTINE" userId="7689be7a-6074-46a5-a6a4-f2fd3e4f6393" providerId="ADAL" clId="{5F7FD0B8-939A-415D-B333-C3B8A18CF76B}" dt="2025-03-20T14:37:43.084" v="32" actId="478"/>
          <ac:spMkLst>
            <pc:docMk/>
            <pc:sldMk cId="3240300092" sldId="388"/>
            <ac:spMk id="2" creationId="{4307CE66-D5B5-211D-6E30-D1AE78772B29}"/>
          </ac:spMkLst>
        </pc:spChg>
        <pc:spChg chg="del">
          <ac:chgData name="TAILLADE JUSTINE" userId="7689be7a-6074-46a5-a6a4-f2fd3e4f6393" providerId="ADAL" clId="{5F7FD0B8-939A-415D-B333-C3B8A18CF76B}" dt="2025-03-20T14:37:43.084" v="32" actId="478"/>
          <ac:spMkLst>
            <pc:docMk/>
            <pc:sldMk cId="3240300092" sldId="388"/>
            <ac:spMk id="8" creationId="{00000000-0000-0000-0000-000000000000}"/>
          </ac:spMkLst>
        </pc:spChg>
        <pc:spChg chg="del">
          <ac:chgData name="TAILLADE JUSTINE" userId="7689be7a-6074-46a5-a6a4-f2fd3e4f6393" providerId="ADAL" clId="{5F7FD0B8-939A-415D-B333-C3B8A18CF76B}" dt="2025-03-20T14:37:43.084" v="32" actId="478"/>
          <ac:spMkLst>
            <pc:docMk/>
            <pc:sldMk cId="3240300092" sldId="388"/>
            <ac:spMk id="14" creationId="{FCE8AAD5-A8E7-4728-801C-DC93B3AA86B7}"/>
          </ac:spMkLst>
        </pc:spChg>
        <pc:grpChg chg="del">
          <ac:chgData name="TAILLADE JUSTINE" userId="7689be7a-6074-46a5-a6a4-f2fd3e4f6393" providerId="ADAL" clId="{5F7FD0B8-939A-415D-B333-C3B8A18CF76B}" dt="2025-03-20T14:37:43.084" v="32" actId="478"/>
          <ac:grpSpMkLst>
            <pc:docMk/>
            <pc:sldMk cId="3240300092" sldId="388"/>
            <ac:grpSpMk id="9" creationId="{080FF977-3C20-FF95-8ABE-B7F62E35D400}"/>
          </ac:grpSpMkLst>
        </pc:grpChg>
        <pc:picChg chg="add mod">
          <ac:chgData name="TAILLADE JUSTINE" userId="7689be7a-6074-46a5-a6a4-f2fd3e4f6393" providerId="ADAL" clId="{5F7FD0B8-939A-415D-B333-C3B8A18CF76B}" dt="2025-03-20T14:40:32.557" v="137" actId="27614"/>
          <ac:picMkLst>
            <pc:docMk/>
            <pc:sldMk cId="3240300092" sldId="388"/>
            <ac:picMk id="4" creationId="{317D8FF4-70DC-FBF7-D720-D211CF5A6333}"/>
          </ac:picMkLst>
        </pc:picChg>
        <pc:picChg chg="del">
          <ac:chgData name="TAILLADE JUSTINE" userId="7689be7a-6074-46a5-a6a4-f2fd3e4f6393" providerId="ADAL" clId="{5F7FD0B8-939A-415D-B333-C3B8A18CF76B}" dt="2025-03-20T14:37:43.084" v="32" actId="478"/>
          <ac:picMkLst>
            <pc:docMk/>
            <pc:sldMk cId="3240300092" sldId="388"/>
            <ac:picMk id="5" creationId="{CC49DE05-D96E-4990-B149-E57F919882D8}"/>
          </ac:picMkLst>
        </pc:picChg>
      </pc:sldChg>
      <pc:sldChg chg="addSp delSp modSp mod modNotesTx">
        <pc:chgData name="TAILLADE JUSTINE" userId="7689be7a-6074-46a5-a6a4-f2fd3e4f6393" providerId="ADAL" clId="{5F7FD0B8-939A-415D-B333-C3B8A18CF76B}" dt="2025-03-21T09:42:34.978" v="169" actId="6549"/>
        <pc:sldMkLst>
          <pc:docMk/>
          <pc:sldMk cId="2025250429" sldId="389"/>
        </pc:sldMkLst>
        <pc:spChg chg="del">
          <ac:chgData name="TAILLADE JUSTINE" userId="7689be7a-6074-46a5-a6a4-f2fd3e4f6393" providerId="ADAL" clId="{5F7FD0B8-939A-415D-B333-C3B8A18CF76B}" dt="2025-03-20T14:37:41.267" v="31" actId="478"/>
          <ac:spMkLst>
            <pc:docMk/>
            <pc:sldMk cId="2025250429" sldId="389"/>
            <ac:spMk id="2" creationId="{85F7834C-7202-4AE9-86F0-C7803D5691D2}"/>
          </ac:spMkLst>
        </pc:spChg>
        <pc:grpChg chg="del">
          <ac:chgData name="TAILLADE JUSTINE" userId="7689be7a-6074-46a5-a6a4-f2fd3e4f6393" providerId="ADAL" clId="{5F7FD0B8-939A-415D-B333-C3B8A18CF76B}" dt="2025-03-20T14:37:41.267" v="31" actId="478"/>
          <ac:grpSpMkLst>
            <pc:docMk/>
            <pc:sldMk cId="2025250429" sldId="389"/>
            <ac:grpSpMk id="4" creationId="{D4BF00E9-F016-EA76-12CD-49DB60D0D8E5}"/>
          </ac:grpSpMkLst>
        </pc:grpChg>
        <pc:picChg chg="del">
          <ac:chgData name="TAILLADE JUSTINE" userId="7689be7a-6074-46a5-a6a4-f2fd3e4f6393" providerId="ADAL" clId="{5F7FD0B8-939A-415D-B333-C3B8A18CF76B}" dt="2025-03-20T14:37:41.267" v="31" actId="478"/>
          <ac:picMkLst>
            <pc:docMk/>
            <pc:sldMk cId="2025250429" sldId="389"/>
            <ac:picMk id="5" creationId="{CC49DE05-D96E-4990-B149-E57F919882D8}"/>
          </ac:picMkLst>
        </pc:picChg>
        <pc:picChg chg="add mod">
          <ac:chgData name="TAILLADE JUSTINE" userId="7689be7a-6074-46a5-a6a4-f2fd3e4f6393" providerId="ADAL" clId="{5F7FD0B8-939A-415D-B333-C3B8A18CF76B}" dt="2025-03-20T14:40:34.716" v="139" actId="27614"/>
          <ac:picMkLst>
            <pc:docMk/>
            <pc:sldMk cId="2025250429" sldId="389"/>
            <ac:picMk id="13" creationId="{C14EEBB8-2924-3AA4-7ADC-152D5B936443}"/>
          </ac:picMkLst>
        </pc:picChg>
      </pc:sldChg>
      <pc:sldChg chg="addSp delSp modSp mod modNotesTx">
        <pc:chgData name="TAILLADE JUSTINE" userId="7689be7a-6074-46a5-a6a4-f2fd3e4f6393" providerId="ADAL" clId="{5F7FD0B8-939A-415D-B333-C3B8A18CF76B}" dt="2025-03-21T09:43:29.811" v="173" actId="20577"/>
        <pc:sldMkLst>
          <pc:docMk/>
          <pc:sldMk cId="3968457677" sldId="390"/>
        </pc:sldMkLst>
        <pc:spChg chg="del">
          <ac:chgData name="TAILLADE JUSTINE" userId="7689be7a-6074-46a5-a6a4-f2fd3e4f6393" providerId="ADAL" clId="{5F7FD0B8-939A-415D-B333-C3B8A18CF76B}" dt="2025-03-20T14:37:37.541" v="29" actId="478"/>
          <ac:spMkLst>
            <pc:docMk/>
            <pc:sldMk cId="3968457677" sldId="390"/>
            <ac:spMk id="2" creationId="{9A260DCC-424D-E282-3583-303C51C2F241}"/>
          </ac:spMkLst>
        </pc:spChg>
        <pc:spChg chg="del mod">
          <ac:chgData name="TAILLADE JUSTINE" userId="7689be7a-6074-46a5-a6a4-f2fd3e4f6393" providerId="ADAL" clId="{5F7FD0B8-939A-415D-B333-C3B8A18CF76B}" dt="2025-03-20T14:37:37.541" v="29" actId="478"/>
          <ac:spMkLst>
            <pc:docMk/>
            <pc:sldMk cId="3968457677" sldId="390"/>
            <ac:spMk id="19" creationId="{7D00CBE0-E91B-4B3E-941C-A47A51CAF934}"/>
          </ac:spMkLst>
        </pc:spChg>
        <pc:spChg chg="del">
          <ac:chgData name="TAILLADE JUSTINE" userId="7689be7a-6074-46a5-a6a4-f2fd3e4f6393" providerId="ADAL" clId="{5F7FD0B8-939A-415D-B333-C3B8A18CF76B}" dt="2025-03-20T14:37:37.541" v="29" actId="478"/>
          <ac:spMkLst>
            <pc:docMk/>
            <pc:sldMk cId="3968457677" sldId="390"/>
            <ac:spMk id="44" creationId="{12873FA0-BF1D-4240-9021-0BA05C6BB110}"/>
          </ac:spMkLst>
        </pc:spChg>
        <pc:grpChg chg="del">
          <ac:chgData name="TAILLADE JUSTINE" userId="7689be7a-6074-46a5-a6a4-f2fd3e4f6393" providerId="ADAL" clId="{5F7FD0B8-939A-415D-B333-C3B8A18CF76B}" dt="2025-03-20T14:37:37.541" v="29" actId="478"/>
          <ac:grpSpMkLst>
            <pc:docMk/>
            <pc:sldMk cId="3968457677" sldId="390"/>
            <ac:grpSpMk id="3" creationId="{00000000-0000-0000-0000-000000000000}"/>
          </ac:grpSpMkLst>
        </pc:grpChg>
        <pc:grpChg chg="del">
          <ac:chgData name="TAILLADE JUSTINE" userId="7689be7a-6074-46a5-a6a4-f2fd3e4f6393" providerId="ADAL" clId="{5F7FD0B8-939A-415D-B333-C3B8A18CF76B}" dt="2025-03-20T14:37:37.541" v="29" actId="478"/>
          <ac:grpSpMkLst>
            <pc:docMk/>
            <pc:sldMk cId="3968457677" sldId="390"/>
            <ac:grpSpMk id="7" creationId="{00000000-0000-0000-0000-000000000000}"/>
          </ac:grpSpMkLst>
        </pc:grpChg>
        <pc:picChg chg="del">
          <ac:chgData name="TAILLADE JUSTINE" userId="7689be7a-6074-46a5-a6a4-f2fd3e4f6393" providerId="ADAL" clId="{5F7FD0B8-939A-415D-B333-C3B8A18CF76B}" dt="2025-03-20T14:37:37.541" v="29" actId="478"/>
          <ac:picMkLst>
            <pc:docMk/>
            <pc:sldMk cId="3968457677" sldId="390"/>
            <ac:picMk id="5" creationId="{CC49DE05-D96E-4990-B149-E57F919882D8}"/>
          </ac:picMkLst>
        </pc:picChg>
        <pc:picChg chg="add mod">
          <ac:chgData name="TAILLADE JUSTINE" userId="7689be7a-6074-46a5-a6a4-f2fd3e4f6393" providerId="ADAL" clId="{5F7FD0B8-939A-415D-B333-C3B8A18CF76B}" dt="2025-03-20T14:40:50.506" v="145" actId="962"/>
          <ac:picMkLst>
            <pc:docMk/>
            <pc:sldMk cId="3968457677" sldId="390"/>
            <ac:picMk id="6" creationId="{8F025FA1-F27A-9C8D-5A19-EBDEBD476EBC}"/>
          </ac:picMkLst>
        </pc:picChg>
        <pc:cxnChg chg="del">
          <ac:chgData name="TAILLADE JUSTINE" userId="7689be7a-6074-46a5-a6a4-f2fd3e4f6393" providerId="ADAL" clId="{5F7FD0B8-939A-415D-B333-C3B8A18CF76B}" dt="2025-03-20T14:37:37.541" v="29" actId="478"/>
          <ac:cxnSpMkLst>
            <pc:docMk/>
            <pc:sldMk cId="3968457677" sldId="390"/>
            <ac:cxnSpMk id="11" creationId="{00000000-0000-0000-0000-000000000000}"/>
          </ac:cxnSpMkLst>
        </pc:cxnChg>
      </pc:sldChg>
      <pc:sldChg chg="addSp delSp modSp mod">
        <pc:chgData name="TAILLADE JUSTINE" userId="7689be7a-6074-46a5-a6a4-f2fd3e4f6393" providerId="ADAL" clId="{5F7FD0B8-939A-415D-B333-C3B8A18CF76B}" dt="2025-03-20T14:39:23.361" v="83" actId="962"/>
        <pc:sldMkLst>
          <pc:docMk/>
          <pc:sldMk cId="508502553" sldId="401"/>
        </pc:sldMkLst>
        <pc:spChg chg="del">
          <ac:chgData name="TAILLADE JUSTINE" userId="7689be7a-6074-46a5-a6a4-f2fd3e4f6393" providerId="ADAL" clId="{5F7FD0B8-939A-415D-B333-C3B8A18CF76B}" dt="2025-03-20T14:38:31.692" v="55" actId="478"/>
          <ac:spMkLst>
            <pc:docMk/>
            <pc:sldMk cId="508502553" sldId="401"/>
            <ac:spMk id="2" creationId="{438D8BFE-755E-CB8A-CE61-40F1388FBB8D}"/>
          </ac:spMkLst>
        </pc:spChg>
        <pc:spChg chg="del">
          <ac:chgData name="TAILLADE JUSTINE" userId="7689be7a-6074-46a5-a6a4-f2fd3e4f6393" providerId="ADAL" clId="{5F7FD0B8-939A-415D-B333-C3B8A18CF76B}" dt="2025-03-20T14:38:31.692" v="55" actId="478"/>
          <ac:spMkLst>
            <pc:docMk/>
            <pc:sldMk cId="508502553" sldId="401"/>
            <ac:spMk id="54" creationId="{00000000-0000-0000-0000-000000000000}"/>
          </ac:spMkLst>
        </pc:spChg>
        <pc:spChg chg="del">
          <ac:chgData name="TAILLADE JUSTINE" userId="7689be7a-6074-46a5-a6a4-f2fd3e4f6393" providerId="ADAL" clId="{5F7FD0B8-939A-415D-B333-C3B8A18CF76B}" dt="2025-03-20T14:38:31.692" v="55" actId="478"/>
          <ac:spMkLst>
            <pc:docMk/>
            <pc:sldMk cId="508502553" sldId="401"/>
            <ac:spMk id="56" creationId="{BA57ADCB-39B9-4D65-8A63-CD0300E688D9}"/>
          </ac:spMkLst>
        </pc:spChg>
        <pc:picChg chg="add mod">
          <ac:chgData name="TAILLADE JUSTINE" userId="7689be7a-6074-46a5-a6a4-f2fd3e4f6393" providerId="ADAL" clId="{5F7FD0B8-939A-415D-B333-C3B8A18CF76B}" dt="2025-03-20T14:39:23.361" v="83" actId="962"/>
          <ac:picMkLst>
            <pc:docMk/>
            <pc:sldMk cId="508502553" sldId="401"/>
            <ac:picMk id="4" creationId="{CC8A7FFE-E07A-0DE0-CA64-23A3608B45E6}"/>
          </ac:picMkLst>
        </pc:picChg>
        <pc:picChg chg="del">
          <ac:chgData name="TAILLADE JUSTINE" userId="7689be7a-6074-46a5-a6a4-f2fd3e4f6393" providerId="ADAL" clId="{5F7FD0B8-939A-415D-B333-C3B8A18CF76B}" dt="2025-03-20T14:38:31.692" v="55" actId="478"/>
          <ac:picMkLst>
            <pc:docMk/>
            <pc:sldMk cId="508502553" sldId="401"/>
            <ac:picMk id="5" creationId="{CC49DE05-D96E-4990-B149-E57F919882D8}"/>
          </ac:picMkLst>
        </pc:picChg>
      </pc:sldChg>
      <pc:sldChg chg="addSp delSp modSp mod">
        <pc:chgData name="TAILLADE JUSTINE" userId="7689be7a-6074-46a5-a6a4-f2fd3e4f6393" providerId="ADAL" clId="{5F7FD0B8-939A-415D-B333-C3B8A18CF76B}" dt="2025-03-20T14:39:27.238" v="85" actId="27614"/>
        <pc:sldMkLst>
          <pc:docMk/>
          <pc:sldMk cId="261721503" sldId="402"/>
        </pc:sldMkLst>
        <pc:spChg chg="del">
          <ac:chgData name="TAILLADE JUSTINE" userId="7689be7a-6074-46a5-a6a4-f2fd3e4f6393" providerId="ADAL" clId="{5F7FD0B8-939A-415D-B333-C3B8A18CF76B}" dt="2025-03-20T14:38:29.925" v="54" actId="478"/>
          <ac:spMkLst>
            <pc:docMk/>
            <pc:sldMk cId="261721503" sldId="402"/>
            <ac:spMk id="7" creationId="{00000000-0000-0000-0000-000000000000}"/>
          </ac:spMkLst>
        </pc:spChg>
        <pc:spChg chg="del">
          <ac:chgData name="TAILLADE JUSTINE" userId="7689be7a-6074-46a5-a6a4-f2fd3e4f6393" providerId="ADAL" clId="{5F7FD0B8-939A-415D-B333-C3B8A18CF76B}" dt="2025-03-20T14:38:29.925" v="54" actId="478"/>
          <ac:spMkLst>
            <pc:docMk/>
            <pc:sldMk cId="261721503" sldId="402"/>
            <ac:spMk id="9" creationId="{BA57ADCB-39B9-4D65-8A63-CD0300E688D9}"/>
          </ac:spMkLst>
        </pc:spChg>
        <pc:spChg chg="del">
          <ac:chgData name="TAILLADE JUSTINE" userId="7689be7a-6074-46a5-a6a4-f2fd3e4f6393" providerId="ADAL" clId="{5F7FD0B8-939A-415D-B333-C3B8A18CF76B}" dt="2025-03-20T14:38:29.925" v="54" actId="478"/>
          <ac:spMkLst>
            <pc:docMk/>
            <pc:sldMk cId="261721503" sldId="402"/>
            <ac:spMk id="19" creationId="{94B3A914-FA73-4881-9446-34B593E941DD}"/>
          </ac:spMkLst>
        </pc:spChg>
        <pc:spChg chg="del">
          <ac:chgData name="TAILLADE JUSTINE" userId="7689be7a-6074-46a5-a6a4-f2fd3e4f6393" providerId="ADAL" clId="{5F7FD0B8-939A-415D-B333-C3B8A18CF76B}" dt="2025-03-20T14:38:29.925" v="54" actId="478"/>
          <ac:spMkLst>
            <pc:docMk/>
            <pc:sldMk cId="261721503" sldId="402"/>
            <ac:spMk id="32" creationId="{00000000-0000-0000-0000-000000000000}"/>
          </ac:spMkLst>
        </pc:spChg>
        <pc:spChg chg="del">
          <ac:chgData name="TAILLADE JUSTINE" userId="7689be7a-6074-46a5-a6a4-f2fd3e4f6393" providerId="ADAL" clId="{5F7FD0B8-939A-415D-B333-C3B8A18CF76B}" dt="2025-03-20T14:38:29.925" v="54" actId="478"/>
          <ac:spMkLst>
            <pc:docMk/>
            <pc:sldMk cId="261721503" sldId="402"/>
            <ac:spMk id="51" creationId="{94B3A914-FA73-4881-9446-34B593E941DD}"/>
          </ac:spMkLst>
        </pc:spChg>
        <pc:picChg chg="add mod">
          <ac:chgData name="TAILLADE JUSTINE" userId="7689be7a-6074-46a5-a6a4-f2fd3e4f6393" providerId="ADAL" clId="{5F7FD0B8-939A-415D-B333-C3B8A18CF76B}" dt="2025-03-20T14:39:27.238" v="85" actId="27614"/>
          <ac:picMkLst>
            <pc:docMk/>
            <pc:sldMk cId="261721503" sldId="402"/>
            <ac:picMk id="3" creationId="{7B21CE39-4682-0C53-B0DA-E5BE2869FDDA}"/>
          </ac:picMkLst>
        </pc:picChg>
        <pc:picChg chg="del">
          <ac:chgData name="TAILLADE JUSTINE" userId="7689be7a-6074-46a5-a6a4-f2fd3e4f6393" providerId="ADAL" clId="{5F7FD0B8-939A-415D-B333-C3B8A18CF76B}" dt="2025-03-20T14:38:29.925" v="54" actId="478"/>
          <ac:picMkLst>
            <pc:docMk/>
            <pc:sldMk cId="261721503" sldId="402"/>
            <ac:picMk id="5" creationId="{CC49DE05-D96E-4990-B149-E57F919882D8}"/>
          </ac:picMkLst>
        </pc:picChg>
      </pc:sldChg>
      <pc:sldChg chg="addSp delSp modSp mod">
        <pc:chgData name="TAILLADE JUSTINE" userId="7689be7a-6074-46a5-a6a4-f2fd3e4f6393" providerId="ADAL" clId="{5F7FD0B8-939A-415D-B333-C3B8A18CF76B}" dt="2025-03-20T14:39:40.273" v="94" actId="27614"/>
        <pc:sldMkLst>
          <pc:docMk/>
          <pc:sldMk cId="1077287429" sldId="403"/>
        </pc:sldMkLst>
        <pc:spChg chg="del">
          <ac:chgData name="TAILLADE JUSTINE" userId="7689be7a-6074-46a5-a6a4-f2fd3e4f6393" providerId="ADAL" clId="{5F7FD0B8-939A-415D-B333-C3B8A18CF76B}" dt="2025-03-20T14:38:23.814" v="50" actId="478"/>
          <ac:spMkLst>
            <pc:docMk/>
            <pc:sldMk cId="1077287429" sldId="403"/>
            <ac:spMk id="25" creationId="{BA57ADCB-39B9-4D65-8A63-CD0300E688D9}"/>
          </ac:spMkLst>
        </pc:spChg>
        <pc:grpChg chg="del">
          <ac:chgData name="TAILLADE JUSTINE" userId="7689be7a-6074-46a5-a6a4-f2fd3e4f6393" providerId="ADAL" clId="{5F7FD0B8-939A-415D-B333-C3B8A18CF76B}" dt="2025-03-20T14:38:23.814" v="50" actId="478"/>
          <ac:grpSpMkLst>
            <pc:docMk/>
            <pc:sldMk cId="1077287429" sldId="403"/>
            <ac:grpSpMk id="9" creationId="{1B7FD0BF-DDD7-50D6-4713-7BC59F592F8B}"/>
          </ac:grpSpMkLst>
        </pc:grpChg>
        <pc:picChg chg="del">
          <ac:chgData name="TAILLADE JUSTINE" userId="7689be7a-6074-46a5-a6a4-f2fd3e4f6393" providerId="ADAL" clId="{5F7FD0B8-939A-415D-B333-C3B8A18CF76B}" dt="2025-03-20T14:38:23.814" v="50" actId="478"/>
          <ac:picMkLst>
            <pc:docMk/>
            <pc:sldMk cId="1077287429" sldId="403"/>
            <ac:picMk id="5" creationId="{CC49DE05-D96E-4990-B149-E57F919882D8}"/>
          </ac:picMkLst>
        </pc:picChg>
        <pc:picChg chg="add mod">
          <ac:chgData name="TAILLADE JUSTINE" userId="7689be7a-6074-46a5-a6a4-f2fd3e4f6393" providerId="ADAL" clId="{5F7FD0B8-939A-415D-B333-C3B8A18CF76B}" dt="2025-03-20T14:39:40.273" v="94" actId="27614"/>
          <ac:picMkLst>
            <pc:docMk/>
            <pc:sldMk cId="1077287429" sldId="403"/>
            <ac:picMk id="11" creationId="{1757C0F8-7A51-CB8B-6E44-A62F6DE032D8}"/>
          </ac:picMkLst>
        </pc:picChg>
      </pc:sldChg>
      <pc:sldChg chg="addSp delSp modSp mod">
        <pc:chgData name="TAILLADE JUSTINE" userId="7689be7a-6074-46a5-a6a4-f2fd3e4f6393" providerId="ADAL" clId="{5F7FD0B8-939A-415D-B333-C3B8A18CF76B}" dt="2025-03-20T14:40:03.496" v="110" actId="962"/>
        <pc:sldMkLst>
          <pc:docMk/>
          <pc:sldMk cId="1817975665" sldId="404"/>
        </pc:sldMkLst>
        <pc:spChg chg="del">
          <ac:chgData name="TAILLADE JUSTINE" userId="7689be7a-6074-46a5-a6a4-f2fd3e4f6393" providerId="ADAL" clId="{5F7FD0B8-939A-415D-B333-C3B8A18CF76B}" dt="2025-03-20T14:38:08.847" v="44" actId="478"/>
          <ac:spMkLst>
            <pc:docMk/>
            <pc:sldMk cId="1817975665" sldId="404"/>
            <ac:spMk id="25" creationId="{BA57ADCB-39B9-4D65-8A63-CD0300E688D9}"/>
          </ac:spMkLst>
        </pc:spChg>
        <pc:grpChg chg="del">
          <ac:chgData name="TAILLADE JUSTINE" userId="7689be7a-6074-46a5-a6a4-f2fd3e4f6393" providerId="ADAL" clId="{5F7FD0B8-939A-415D-B333-C3B8A18CF76B}" dt="2025-03-20T14:38:08.847" v="44" actId="478"/>
          <ac:grpSpMkLst>
            <pc:docMk/>
            <pc:sldMk cId="1817975665" sldId="404"/>
            <ac:grpSpMk id="12" creationId="{F94FCDBD-3A59-25C3-C3BD-79B0BF342302}"/>
          </ac:grpSpMkLst>
        </pc:grpChg>
        <pc:picChg chg="del">
          <ac:chgData name="TAILLADE JUSTINE" userId="7689be7a-6074-46a5-a6a4-f2fd3e4f6393" providerId="ADAL" clId="{5F7FD0B8-939A-415D-B333-C3B8A18CF76B}" dt="2025-03-20T14:38:08.847" v="44" actId="478"/>
          <ac:picMkLst>
            <pc:docMk/>
            <pc:sldMk cId="1817975665" sldId="404"/>
            <ac:picMk id="5" creationId="{CC49DE05-D96E-4990-B149-E57F919882D8}"/>
          </ac:picMkLst>
        </pc:picChg>
        <pc:picChg chg="add mod">
          <ac:chgData name="TAILLADE JUSTINE" userId="7689be7a-6074-46a5-a6a4-f2fd3e4f6393" providerId="ADAL" clId="{5F7FD0B8-939A-415D-B333-C3B8A18CF76B}" dt="2025-03-20T14:40:03.496" v="110" actId="962"/>
          <ac:picMkLst>
            <pc:docMk/>
            <pc:sldMk cId="1817975665" sldId="404"/>
            <ac:picMk id="14" creationId="{6AD47806-C530-751D-448D-F99560C0E528}"/>
          </ac:picMkLst>
        </pc:picChg>
      </pc:sldChg>
      <pc:sldChg chg="addSp delSp modSp mod">
        <pc:chgData name="TAILLADE JUSTINE" userId="7689be7a-6074-46a5-a6a4-f2fd3e4f6393" providerId="ADAL" clId="{5F7FD0B8-939A-415D-B333-C3B8A18CF76B}" dt="2025-03-20T14:40:07.045" v="112" actId="27614"/>
        <pc:sldMkLst>
          <pc:docMk/>
          <pc:sldMk cId="1948211443" sldId="405"/>
        </pc:sldMkLst>
        <pc:spChg chg="del">
          <ac:chgData name="TAILLADE JUSTINE" userId="7689be7a-6074-46a5-a6a4-f2fd3e4f6393" providerId="ADAL" clId="{5F7FD0B8-939A-415D-B333-C3B8A18CF76B}" dt="2025-03-20T14:38:07.036" v="43" actId="478"/>
          <ac:spMkLst>
            <pc:docMk/>
            <pc:sldMk cId="1948211443" sldId="405"/>
            <ac:spMk id="7" creationId="{B89E6A23-16B3-855F-FA08-A86F2649644F}"/>
          </ac:spMkLst>
        </pc:spChg>
        <pc:spChg chg="del">
          <ac:chgData name="TAILLADE JUSTINE" userId="7689be7a-6074-46a5-a6a4-f2fd3e4f6393" providerId="ADAL" clId="{5F7FD0B8-939A-415D-B333-C3B8A18CF76B}" dt="2025-03-20T14:38:07.036" v="43" actId="478"/>
          <ac:spMkLst>
            <pc:docMk/>
            <pc:sldMk cId="1948211443" sldId="405"/>
            <ac:spMk id="9" creationId="{90BB3121-99A9-1318-B469-47E3735EAB92}"/>
          </ac:spMkLst>
        </pc:spChg>
        <pc:spChg chg="del">
          <ac:chgData name="TAILLADE JUSTINE" userId="7689be7a-6074-46a5-a6a4-f2fd3e4f6393" providerId="ADAL" clId="{5F7FD0B8-939A-415D-B333-C3B8A18CF76B}" dt="2025-03-20T14:38:07.036" v="43" actId="478"/>
          <ac:spMkLst>
            <pc:docMk/>
            <pc:sldMk cId="1948211443" sldId="405"/>
            <ac:spMk id="10" creationId="{6743FEFE-8005-4750-B9FD-758BD670F6C7}"/>
          </ac:spMkLst>
        </pc:spChg>
        <pc:picChg chg="add mod">
          <ac:chgData name="TAILLADE JUSTINE" userId="7689be7a-6074-46a5-a6a4-f2fd3e4f6393" providerId="ADAL" clId="{5F7FD0B8-939A-415D-B333-C3B8A18CF76B}" dt="2025-03-20T14:40:07.045" v="112" actId="27614"/>
          <ac:picMkLst>
            <pc:docMk/>
            <pc:sldMk cId="1948211443" sldId="405"/>
            <ac:picMk id="3" creationId="{A7DC46D9-B5DB-C97F-0CDF-293E7DDDDB25}"/>
          </ac:picMkLst>
        </pc:picChg>
        <pc:picChg chg="del">
          <ac:chgData name="TAILLADE JUSTINE" userId="7689be7a-6074-46a5-a6a4-f2fd3e4f6393" providerId="ADAL" clId="{5F7FD0B8-939A-415D-B333-C3B8A18CF76B}" dt="2025-03-20T14:38:07.036" v="43" actId="478"/>
          <ac:picMkLst>
            <pc:docMk/>
            <pc:sldMk cId="1948211443" sldId="405"/>
            <ac:picMk id="5" creationId="{CC49DE05-D96E-4990-B149-E57F919882D8}"/>
          </ac:picMkLst>
        </pc:picChg>
      </pc:sldChg>
      <pc:sldChg chg="addSp delSp modSp mod">
        <pc:chgData name="TAILLADE JUSTINE" userId="7689be7a-6074-46a5-a6a4-f2fd3e4f6393" providerId="ADAL" clId="{5F7FD0B8-939A-415D-B333-C3B8A18CF76B}" dt="2025-03-20T14:40:11.548" v="116" actId="27614"/>
        <pc:sldMkLst>
          <pc:docMk/>
          <pc:sldMk cId="1057316400" sldId="406"/>
        </pc:sldMkLst>
        <pc:spChg chg="del">
          <ac:chgData name="TAILLADE JUSTINE" userId="7689be7a-6074-46a5-a6a4-f2fd3e4f6393" providerId="ADAL" clId="{5F7FD0B8-939A-415D-B333-C3B8A18CF76B}" dt="2025-03-20T14:38:02.621" v="41" actId="478"/>
          <ac:spMkLst>
            <pc:docMk/>
            <pc:sldMk cId="1057316400" sldId="406"/>
            <ac:spMk id="14" creationId="{00000000-0000-0000-0000-000000000000}"/>
          </ac:spMkLst>
        </pc:spChg>
        <pc:spChg chg="del">
          <ac:chgData name="TAILLADE JUSTINE" userId="7689be7a-6074-46a5-a6a4-f2fd3e4f6393" providerId="ADAL" clId="{5F7FD0B8-939A-415D-B333-C3B8A18CF76B}" dt="2025-03-20T14:38:02.621" v="41" actId="478"/>
          <ac:spMkLst>
            <pc:docMk/>
            <pc:sldMk cId="1057316400" sldId="406"/>
            <ac:spMk id="15" creationId="{00000000-0000-0000-0000-000000000000}"/>
          </ac:spMkLst>
        </pc:spChg>
        <pc:spChg chg="del">
          <ac:chgData name="TAILLADE JUSTINE" userId="7689be7a-6074-46a5-a6a4-f2fd3e4f6393" providerId="ADAL" clId="{5F7FD0B8-939A-415D-B333-C3B8A18CF76B}" dt="2025-03-20T14:38:02.621" v="41" actId="478"/>
          <ac:spMkLst>
            <pc:docMk/>
            <pc:sldMk cId="1057316400" sldId="406"/>
            <ac:spMk id="17" creationId="{00000000-0000-0000-0000-000000000000}"/>
          </ac:spMkLst>
        </pc:spChg>
        <pc:spChg chg="del">
          <ac:chgData name="TAILLADE JUSTINE" userId="7689be7a-6074-46a5-a6a4-f2fd3e4f6393" providerId="ADAL" clId="{5F7FD0B8-939A-415D-B333-C3B8A18CF76B}" dt="2025-03-20T14:38:02.621" v="41" actId="478"/>
          <ac:spMkLst>
            <pc:docMk/>
            <pc:sldMk cId="1057316400" sldId="406"/>
            <ac:spMk id="18" creationId="{6C408002-85F1-48FB-AE22-16AFF6D76D95}"/>
          </ac:spMkLst>
        </pc:spChg>
        <pc:grpChg chg="del">
          <ac:chgData name="TAILLADE JUSTINE" userId="7689be7a-6074-46a5-a6a4-f2fd3e4f6393" providerId="ADAL" clId="{5F7FD0B8-939A-415D-B333-C3B8A18CF76B}" dt="2025-03-20T14:38:02.621" v="41" actId="478"/>
          <ac:grpSpMkLst>
            <pc:docMk/>
            <pc:sldMk cId="1057316400" sldId="406"/>
            <ac:grpSpMk id="2" creationId="{36DD99E7-D539-293F-9122-B72404584B93}"/>
          </ac:grpSpMkLst>
        </pc:grpChg>
        <pc:picChg chg="del">
          <ac:chgData name="TAILLADE JUSTINE" userId="7689be7a-6074-46a5-a6a4-f2fd3e4f6393" providerId="ADAL" clId="{5F7FD0B8-939A-415D-B333-C3B8A18CF76B}" dt="2025-03-20T14:38:02.621" v="41" actId="478"/>
          <ac:picMkLst>
            <pc:docMk/>
            <pc:sldMk cId="1057316400" sldId="406"/>
            <ac:picMk id="5" creationId="{CC49DE05-D96E-4990-B149-E57F919882D8}"/>
          </ac:picMkLst>
        </pc:picChg>
        <pc:picChg chg="add mod">
          <ac:chgData name="TAILLADE JUSTINE" userId="7689be7a-6074-46a5-a6a4-f2fd3e4f6393" providerId="ADAL" clId="{5F7FD0B8-939A-415D-B333-C3B8A18CF76B}" dt="2025-03-20T14:40:11.548" v="116" actId="27614"/>
          <ac:picMkLst>
            <pc:docMk/>
            <pc:sldMk cId="1057316400" sldId="406"/>
            <ac:picMk id="6" creationId="{005219CE-D4AB-3126-56EB-C2668D26B5E4}"/>
          </ac:picMkLst>
        </pc:picChg>
        <pc:cxnChg chg="del">
          <ac:chgData name="TAILLADE JUSTINE" userId="7689be7a-6074-46a5-a6a4-f2fd3e4f6393" providerId="ADAL" clId="{5F7FD0B8-939A-415D-B333-C3B8A18CF76B}" dt="2025-03-20T14:38:02.621" v="41" actId="478"/>
          <ac:cxnSpMkLst>
            <pc:docMk/>
            <pc:sldMk cId="1057316400" sldId="406"/>
            <ac:cxnSpMk id="11" creationId="{00000000-0000-0000-0000-000000000000}"/>
          </ac:cxnSpMkLst>
        </pc:cxnChg>
        <pc:cxnChg chg="del">
          <ac:chgData name="TAILLADE JUSTINE" userId="7689be7a-6074-46a5-a6a4-f2fd3e4f6393" providerId="ADAL" clId="{5F7FD0B8-939A-415D-B333-C3B8A18CF76B}" dt="2025-03-20T14:38:02.621" v="41" actId="478"/>
          <ac:cxnSpMkLst>
            <pc:docMk/>
            <pc:sldMk cId="1057316400" sldId="406"/>
            <ac:cxnSpMk id="12" creationId="{00000000-0000-0000-0000-000000000000}"/>
          </ac:cxnSpMkLst>
        </pc:cxnChg>
        <pc:cxnChg chg="del">
          <ac:chgData name="TAILLADE JUSTINE" userId="7689be7a-6074-46a5-a6a4-f2fd3e4f6393" providerId="ADAL" clId="{5F7FD0B8-939A-415D-B333-C3B8A18CF76B}" dt="2025-03-20T14:38:02.621" v="41" actId="478"/>
          <ac:cxnSpMkLst>
            <pc:docMk/>
            <pc:sldMk cId="1057316400" sldId="406"/>
            <ac:cxnSpMk id="16" creationId="{00000000-0000-0000-0000-000000000000}"/>
          </ac:cxnSpMkLst>
        </pc:cxnChg>
      </pc:sldChg>
      <pc:sldChg chg="addSp delSp modSp mod modNotesTx">
        <pc:chgData name="TAILLADE JUSTINE" userId="7689be7a-6074-46a5-a6a4-f2fd3e4f6393" providerId="ADAL" clId="{5F7FD0B8-939A-415D-B333-C3B8A18CF76B}" dt="2025-03-21T09:44:25.588" v="174" actId="20577"/>
        <pc:sldMkLst>
          <pc:docMk/>
          <pc:sldMk cId="2725655952" sldId="407"/>
        </pc:sldMkLst>
        <pc:spChg chg="del">
          <ac:chgData name="TAILLADE JUSTINE" userId="7689be7a-6074-46a5-a6a4-f2fd3e4f6393" providerId="ADAL" clId="{5F7FD0B8-939A-415D-B333-C3B8A18CF76B}" dt="2025-03-20T14:38:04.662" v="42" actId="478"/>
          <ac:spMkLst>
            <pc:docMk/>
            <pc:sldMk cId="2725655952" sldId="407"/>
            <ac:spMk id="18" creationId="{6C408002-85F1-48FB-AE22-16AFF6D76D95}"/>
          </ac:spMkLst>
        </pc:spChg>
        <pc:grpChg chg="del">
          <ac:chgData name="TAILLADE JUSTINE" userId="7689be7a-6074-46a5-a6a4-f2fd3e4f6393" providerId="ADAL" clId="{5F7FD0B8-939A-415D-B333-C3B8A18CF76B}" dt="2025-03-20T14:38:04.662" v="42" actId="478"/>
          <ac:grpSpMkLst>
            <pc:docMk/>
            <pc:sldMk cId="2725655952" sldId="407"/>
            <ac:grpSpMk id="8" creationId="{1E6522B2-949F-E656-900F-2D78FBC4DADD}"/>
          </ac:grpSpMkLst>
        </pc:grpChg>
        <pc:picChg chg="del">
          <ac:chgData name="TAILLADE JUSTINE" userId="7689be7a-6074-46a5-a6a4-f2fd3e4f6393" providerId="ADAL" clId="{5F7FD0B8-939A-415D-B333-C3B8A18CF76B}" dt="2025-03-20T14:38:04.662" v="42" actId="478"/>
          <ac:picMkLst>
            <pc:docMk/>
            <pc:sldMk cId="2725655952" sldId="407"/>
            <ac:picMk id="5" creationId="{CC49DE05-D96E-4990-B149-E57F919882D8}"/>
          </ac:picMkLst>
        </pc:picChg>
        <pc:picChg chg="add mod">
          <ac:chgData name="TAILLADE JUSTINE" userId="7689be7a-6074-46a5-a6a4-f2fd3e4f6393" providerId="ADAL" clId="{5F7FD0B8-939A-415D-B333-C3B8A18CF76B}" dt="2025-03-20T14:40:09.597" v="114" actId="27614"/>
          <ac:picMkLst>
            <pc:docMk/>
            <pc:sldMk cId="2725655952" sldId="407"/>
            <ac:picMk id="6" creationId="{D7AE61B5-6EB7-300C-F966-DBAE156DFDE3}"/>
          </ac:picMkLst>
        </pc:picChg>
      </pc:sldChg>
      <pc:sldChg chg="addSp delSp modSp mod">
        <pc:chgData name="TAILLADE JUSTINE" userId="7689be7a-6074-46a5-a6a4-f2fd3e4f6393" providerId="ADAL" clId="{5F7FD0B8-939A-415D-B333-C3B8A18CF76B}" dt="2025-03-20T14:40:13.663" v="119" actId="962"/>
        <pc:sldMkLst>
          <pc:docMk/>
          <pc:sldMk cId="1209204235" sldId="408"/>
        </pc:sldMkLst>
        <pc:spChg chg="del">
          <ac:chgData name="TAILLADE JUSTINE" userId="7689be7a-6074-46a5-a6a4-f2fd3e4f6393" providerId="ADAL" clId="{5F7FD0B8-939A-415D-B333-C3B8A18CF76B}" dt="2025-03-20T14:38:00.756" v="40" actId="478"/>
          <ac:spMkLst>
            <pc:docMk/>
            <pc:sldMk cId="1209204235" sldId="408"/>
            <ac:spMk id="2" creationId="{4E1BEBD6-EB0D-2D5F-845D-4F2A4A9F9BF1}"/>
          </ac:spMkLst>
        </pc:spChg>
        <pc:spChg chg="del">
          <ac:chgData name="TAILLADE JUSTINE" userId="7689be7a-6074-46a5-a6a4-f2fd3e4f6393" providerId="ADAL" clId="{5F7FD0B8-939A-415D-B333-C3B8A18CF76B}" dt="2025-03-20T14:38:00.756" v="40" actId="478"/>
          <ac:spMkLst>
            <pc:docMk/>
            <pc:sldMk cId="1209204235" sldId="408"/>
            <ac:spMk id="25" creationId="{BA57ADCB-39B9-4D65-8A63-CD0300E688D9}"/>
          </ac:spMkLst>
        </pc:spChg>
        <pc:grpChg chg="del">
          <ac:chgData name="TAILLADE JUSTINE" userId="7689be7a-6074-46a5-a6a4-f2fd3e4f6393" providerId="ADAL" clId="{5F7FD0B8-939A-415D-B333-C3B8A18CF76B}" dt="2025-03-20T14:38:00.756" v="40" actId="478"/>
          <ac:grpSpMkLst>
            <pc:docMk/>
            <pc:sldMk cId="1209204235" sldId="408"/>
            <ac:grpSpMk id="3" creationId="{C2BC8011-D05D-B0EE-CDEF-E05AE08CF2B1}"/>
          </ac:grpSpMkLst>
        </pc:grpChg>
        <pc:picChg chg="del">
          <ac:chgData name="TAILLADE JUSTINE" userId="7689be7a-6074-46a5-a6a4-f2fd3e4f6393" providerId="ADAL" clId="{5F7FD0B8-939A-415D-B333-C3B8A18CF76B}" dt="2025-03-20T14:38:00.756" v="40" actId="478"/>
          <ac:picMkLst>
            <pc:docMk/>
            <pc:sldMk cId="1209204235" sldId="408"/>
            <ac:picMk id="5" creationId="{CC49DE05-D96E-4990-B149-E57F919882D8}"/>
          </ac:picMkLst>
        </pc:picChg>
        <pc:picChg chg="add mod">
          <ac:chgData name="TAILLADE JUSTINE" userId="7689be7a-6074-46a5-a6a4-f2fd3e4f6393" providerId="ADAL" clId="{5F7FD0B8-939A-415D-B333-C3B8A18CF76B}" dt="2025-03-20T14:40:13.663" v="119" actId="962"/>
          <ac:picMkLst>
            <pc:docMk/>
            <pc:sldMk cId="1209204235" sldId="408"/>
            <ac:picMk id="7" creationId="{D18C7412-98FA-E9B2-68CA-BE7E59FFC9C3}"/>
          </ac:picMkLst>
        </pc:picChg>
      </pc:sldChg>
      <pc:sldChg chg="addSp delSp modSp mod">
        <pc:chgData name="TAILLADE JUSTINE" userId="7689be7a-6074-46a5-a6a4-f2fd3e4f6393" providerId="ADAL" clId="{5F7FD0B8-939A-415D-B333-C3B8A18CF76B}" dt="2025-03-20T14:40:30.347" v="135" actId="27614"/>
        <pc:sldMkLst>
          <pc:docMk/>
          <pc:sldMk cId="1394976722" sldId="409"/>
        </pc:sldMkLst>
        <pc:spChg chg="del">
          <ac:chgData name="TAILLADE JUSTINE" userId="7689be7a-6074-46a5-a6a4-f2fd3e4f6393" providerId="ADAL" clId="{5F7FD0B8-939A-415D-B333-C3B8A18CF76B}" dt="2025-03-20T14:37:44.844" v="33" actId="478"/>
          <ac:spMkLst>
            <pc:docMk/>
            <pc:sldMk cId="1394976722" sldId="409"/>
            <ac:spMk id="12" creationId="{97202A2A-868F-49F4-8298-849F6A6CA387}"/>
          </ac:spMkLst>
        </pc:spChg>
        <pc:spChg chg="del">
          <ac:chgData name="TAILLADE JUSTINE" userId="7689be7a-6074-46a5-a6a4-f2fd3e4f6393" providerId="ADAL" clId="{5F7FD0B8-939A-415D-B333-C3B8A18CF76B}" dt="2025-03-20T14:37:44.844" v="33" actId="478"/>
          <ac:spMkLst>
            <pc:docMk/>
            <pc:sldMk cId="1394976722" sldId="409"/>
            <ac:spMk id="14" creationId="{6341C449-D7C2-489C-B279-72D9B60F6D46}"/>
          </ac:spMkLst>
        </pc:spChg>
        <pc:grpChg chg="del">
          <ac:chgData name="TAILLADE JUSTINE" userId="7689be7a-6074-46a5-a6a4-f2fd3e4f6393" providerId="ADAL" clId="{5F7FD0B8-939A-415D-B333-C3B8A18CF76B}" dt="2025-03-20T14:37:44.844" v="33" actId="478"/>
          <ac:grpSpMkLst>
            <pc:docMk/>
            <pc:sldMk cId="1394976722" sldId="409"/>
            <ac:grpSpMk id="3" creationId="{9667306F-773F-F0C7-FB6F-D654E9D7FA44}"/>
          </ac:grpSpMkLst>
        </pc:grpChg>
        <pc:picChg chg="del">
          <ac:chgData name="TAILLADE JUSTINE" userId="7689be7a-6074-46a5-a6a4-f2fd3e4f6393" providerId="ADAL" clId="{5F7FD0B8-939A-415D-B333-C3B8A18CF76B}" dt="2025-03-20T14:37:44.844" v="33" actId="478"/>
          <ac:picMkLst>
            <pc:docMk/>
            <pc:sldMk cId="1394976722" sldId="409"/>
            <ac:picMk id="5" creationId="{CC49DE05-D96E-4990-B149-E57F919882D8}"/>
          </ac:picMkLst>
        </pc:picChg>
        <pc:picChg chg="add mod">
          <ac:chgData name="TAILLADE JUSTINE" userId="7689be7a-6074-46a5-a6a4-f2fd3e4f6393" providerId="ADAL" clId="{5F7FD0B8-939A-415D-B333-C3B8A18CF76B}" dt="2025-03-20T14:40:30.347" v="135" actId="27614"/>
          <ac:picMkLst>
            <pc:docMk/>
            <pc:sldMk cId="1394976722" sldId="409"/>
            <ac:picMk id="8" creationId="{1459D899-ACB2-1F03-692C-6930CDC9B636}"/>
          </ac:picMkLst>
        </pc:picChg>
      </pc:sldChg>
      <pc:sldChg chg="addSp delSp modSp mod">
        <pc:chgData name="TAILLADE JUSTINE" userId="7689be7a-6074-46a5-a6a4-f2fd3e4f6393" providerId="ADAL" clId="{5F7FD0B8-939A-415D-B333-C3B8A18CF76B}" dt="2025-03-20T14:39:14.164" v="72" actId="27614"/>
        <pc:sldMkLst>
          <pc:docMk/>
          <pc:sldMk cId="510384739" sldId="410"/>
        </pc:sldMkLst>
        <pc:spChg chg="del mod">
          <ac:chgData name="TAILLADE JUSTINE" userId="7689be7a-6074-46a5-a6a4-f2fd3e4f6393" providerId="ADAL" clId="{5F7FD0B8-939A-415D-B333-C3B8A18CF76B}" dt="2025-03-20T14:38:37.502" v="58" actId="478"/>
          <ac:spMkLst>
            <pc:docMk/>
            <pc:sldMk cId="510384739" sldId="410"/>
            <ac:spMk id="2" creationId="{85F7834C-7202-4AE9-86F0-C7803D5691D2}"/>
          </ac:spMkLst>
        </pc:spChg>
        <pc:spChg chg="del">
          <ac:chgData name="TAILLADE JUSTINE" userId="7689be7a-6074-46a5-a6a4-f2fd3e4f6393" providerId="ADAL" clId="{5F7FD0B8-939A-415D-B333-C3B8A18CF76B}" dt="2025-03-20T14:38:37.502" v="58" actId="478"/>
          <ac:spMkLst>
            <pc:docMk/>
            <pc:sldMk cId="510384739" sldId="410"/>
            <ac:spMk id="13" creationId="{8A5D61CD-A812-3F35-0788-7E93E6C08B3A}"/>
          </ac:spMkLst>
        </pc:spChg>
        <pc:grpChg chg="del">
          <ac:chgData name="TAILLADE JUSTINE" userId="7689be7a-6074-46a5-a6a4-f2fd3e4f6393" providerId="ADAL" clId="{5F7FD0B8-939A-415D-B333-C3B8A18CF76B}" dt="2025-03-20T14:38:37.502" v="58" actId="478"/>
          <ac:grpSpMkLst>
            <pc:docMk/>
            <pc:sldMk cId="510384739" sldId="410"/>
            <ac:grpSpMk id="3" creationId="{F3095D7E-EADA-A182-9657-7045C33D07DE}"/>
          </ac:grpSpMkLst>
        </pc:grpChg>
        <pc:picChg chg="del">
          <ac:chgData name="TAILLADE JUSTINE" userId="7689be7a-6074-46a5-a6a4-f2fd3e4f6393" providerId="ADAL" clId="{5F7FD0B8-939A-415D-B333-C3B8A18CF76B}" dt="2025-03-20T14:38:37.502" v="58" actId="478"/>
          <ac:picMkLst>
            <pc:docMk/>
            <pc:sldMk cId="510384739" sldId="410"/>
            <ac:picMk id="5" creationId="{CC49DE05-D96E-4990-B149-E57F919882D8}"/>
          </ac:picMkLst>
        </pc:picChg>
        <pc:picChg chg="add mod">
          <ac:chgData name="TAILLADE JUSTINE" userId="7689be7a-6074-46a5-a6a4-f2fd3e4f6393" providerId="ADAL" clId="{5F7FD0B8-939A-415D-B333-C3B8A18CF76B}" dt="2025-03-20T14:39:14.164" v="72" actId="27614"/>
          <ac:picMkLst>
            <pc:docMk/>
            <pc:sldMk cId="510384739" sldId="410"/>
            <ac:picMk id="9" creationId="{25B65A38-5E84-CD7C-0C0B-5CAAF3C84ECB}"/>
          </ac:picMkLst>
        </pc:picChg>
      </pc:sldChg>
      <pc:sldChg chg="addSp delSp modSp mod">
        <pc:chgData name="TAILLADE JUSTINE" userId="7689be7a-6074-46a5-a6a4-f2fd3e4f6393" providerId="ADAL" clId="{5F7FD0B8-939A-415D-B333-C3B8A18CF76B}" dt="2025-03-20T14:39:16.092" v="75" actId="962"/>
        <pc:sldMkLst>
          <pc:docMk/>
          <pc:sldMk cId="571425743" sldId="411"/>
        </pc:sldMkLst>
        <pc:spChg chg="del mod">
          <ac:chgData name="TAILLADE JUSTINE" userId="7689be7a-6074-46a5-a6a4-f2fd3e4f6393" providerId="ADAL" clId="{5F7FD0B8-939A-415D-B333-C3B8A18CF76B}" dt="2025-03-20T14:38:39.614" v="59" actId="478"/>
          <ac:spMkLst>
            <pc:docMk/>
            <pc:sldMk cId="571425743" sldId="411"/>
            <ac:spMk id="2" creationId="{85F7834C-7202-4AE9-86F0-C7803D5691D2}"/>
          </ac:spMkLst>
        </pc:spChg>
        <pc:spChg chg="del">
          <ac:chgData name="TAILLADE JUSTINE" userId="7689be7a-6074-46a5-a6a4-f2fd3e4f6393" providerId="ADAL" clId="{5F7FD0B8-939A-415D-B333-C3B8A18CF76B}" dt="2025-03-20T14:38:39.614" v="59" actId="478"/>
          <ac:spMkLst>
            <pc:docMk/>
            <pc:sldMk cId="571425743" sldId="411"/>
            <ac:spMk id="14" creationId="{795353C4-2C25-687E-65B3-419B84D8C53F}"/>
          </ac:spMkLst>
        </pc:spChg>
        <pc:grpChg chg="del">
          <ac:chgData name="TAILLADE JUSTINE" userId="7689be7a-6074-46a5-a6a4-f2fd3e4f6393" providerId="ADAL" clId="{5F7FD0B8-939A-415D-B333-C3B8A18CF76B}" dt="2025-03-20T14:38:39.614" v="59" actId="478"/>
          <ac:grpSpMkLst>
            <pc:docMk/>
            <pc:sldMk cId="571425743" sldId="411"/>
            <ac:grpSpMk id="22" creationId="{4F1AC5E5-3973-EE98-E557-423A2BE83982}"/>
          </ac:grpSpMkLst>
        </pc:grpChg>
        <pc:picChg chg="add mod">
          <ac:chgData name="TAILLADE JUSTINE" userId="7689be7a-6074-46a5-a6a4-f2fd3e4f6393" providerId="ADAL" clId="{5F7FD0B8-939A-415D-B333-C3B8A18CF76B}" dt="2025-03-20T14:39:16.092" v="75" actId="962"/>
          <ac:picMkLst>
            <pc:docMk/>
            <pc:sldMk cId="571425743" sldId="411"/>
            <ac:picMk id="4" creationId="{44FD1ACE-E828-7CBD-35A2-342131748BFA}"/>
          </ac:picMkLst>
        </pc:picChg>
        <pc:picChg chg="del">
          <ac:chgData name="TAILLADE JUSTINE" userId="7689be7a-6074-46a5-a6a4-f2fd3e4f6393" providerId="ADAL" clId="{5F7FD0B8-939A-415D-B333-C3B8A18CF76B}" dt="2025-03-20T14:38:39.614" v="59" actId="478"/>
          <ac:picMkLst>
            <pc:docMk/>
            <pc:sldMk cId="571425743" sldId="411"/>
            <ac:picMk id="5" creationId="{CC49DE05-D96E-4990-B149-E57F919882D8}"/>
          </ac:picMkLst>
        </pc:picChg>
      </pc:sldChg>
      <pc:sldChg chg="addSp delSp modSp mod">
        <pc:chgData name="TAILLADE JUSTINE" userId="7689be7a-6074-46a5-a6a4-f2fd3e4f6393" providerId="ADAL" clId="{5F7FD0B8-939A-415D-B333-C3B8A18CF76B}" dt="2025-03-20T14:39:18.401" v="77" actId="27614"/>
        <pc:sldMkLst>
          <pc:docMk/>
          <pc:sldMk cId="2430206616" sldId="412"/>
        </pc:sldMkLst>
        <pc:spChg chg="del mod">
          <ac:chgData name="TAILLADE JUSTINE" userId="7689be7a-6074-46a5-a6a4-f2fd3e4f6393" providerId="ADAL" clId="{5F7FD0B8-939A-415D-B333-C3B8A18CF76B}" dt="2025-03-20T14:38:35.748" v="57" actId="478"/>
          <ac:spMkLst>
            <pc:docMk/>
            <pc:sldMk cId="2430206616" sldId="412"/>
            <ac:spMk id="2" creationId="{85F7834C-7202-4AE9-86F0-C7803D5691D2}"/>
          </ac:spMkLst>
        </pc:spChg>
        <pc:spChg chg="del">
          <ac:chgData name="TAILLADE JUSTINE" userId="7689be7a-6074-46a5-a6a4-f2fd3e4f6393" providerId="ADAL" clId="{5F7FD0B8-939A-415D-B333-C3B8A18CF76B}" dt="2025-03-20T14:38:35.748" v="57" actId="478"/>
          <ac:spMkLst>
            <pc:docMk/>
            <pc:sldMk cId="2430206616" sldId="412"/>
            <ac:spMk id="3" creationId="{F1C11784-2C1E-9013-2C3B-A0ECDE142A89}"/>
          </ac:spMkLst>
        </pc:spChg>
        <pc:spChg chg="del">
          <ac:chgData name="TAILLADE JUSTINE" userId="7689be7a-6074-46a5-a6a4-f2fd3e4f6393" providerId="ADAL" clId="{5F7FD0B8-939A-415D-B333-C3B8A18CF76B}" dt="2025-03-20T14:38:35.748" v="57" actId="478"/>
          <ac:spMkLst>
            <pc:docMk/>
            <pc:sldMk cId="2430206616" sldId="412"/>
            <ac:spMk id="8" creationId="{00000000-0000-0000-0000-000000000000}"/>
          </ac:spMkLst>
        </pc:spChg>
        <pc:grpChg chg="del">
          <ac:chgData name="TAILLADE JUSTINE" userId="7689be7a-6074-46a5-a6a4-f2fd3e4f6393" providerId="ADAL" clId="{5F7FD0B8-939A-415D-B333-C3B8A18CF76B}" dt="2025-03-20T14:38:35.748" v="57" actId="478"/>
          <ac:grpSpMkLst>
            <pc:docMk/>
            <pc:sldMk cId="2430206616" sldId="412"/>
            <ac:grpSpMk id="6" creationId="{EB07E0E6-4259-BE72-D80A-AAEDE0BAD2EF}"/>
          </ac:grpSpMkLst>
        </pc:grpChg>
        <pc:picChg chg="del">
          <ac:chgData name="TAILLADE JUSTINE" userId="7689be7a-6074-46a5-a6a4-f2fd3e4f6393" providerId="ADAL" clId="{5F7FD0B8-939A-415D-B333-C3B8A18CF76B}" dt="2025-03-20T14:38:35.748" v="57" actId="478"/>
          <ac:picMkLst>
            <pc:docMk/>
            <pc:sldMk cId="2430206616" sldId="412"/>
            <ac:picMk id="5" creationId="{CC49DE05-D96E-4990-B149-E57F919882D8}"/>
          </ac:picMkLst>
        </pc:picChg>
        <pc:picChg chg="add mod">
          <ac:chgData name="TAILLADE JUSTINE" userId="7689be7a-6074-46a5-a6a4-f2fd3e4f6393" providerId="ADAL" clId="{5F7FD0B8-939A-415D-B333-C3B8A18CF76B}" dt="2025-03-20T14:39:18.401" v="77" actId="27614"/>
          <ac:picMkLst>
            <pc:docMk/>
            <pc:sldMk cId="2430206616" sldId="412"/>
            <ac:picMk id="12" creationId="{0B53B9A7-069B-84CA-B970-D1C116B3CA50}"/>
          </ac:picMkLst>
        </pc:picChg>
      </pc:sldChg>
      <pc:sldChg chg="addSp delSp modSp mod modNotesTx">
        <pc:chgData name="TAILLADE JUSTINE" userId="7689be7a-6074-46a5-a6a4-f2fd3e4f6393" providerId="ADAL" clId="{5F7FD0B8-939A-415D-B333-C3B8A18CF76B}" dt="2025-03-21T09:42:51.674" v="171" actId="6549"/>
        <pc:sldMkLst>
          <pc:docMk/>
          <pc:sldMk cId="4029230622" sldId="413"/>
        </pc:sldMkLst>
        <pc:spChg chg="del">
          <ac:chgData name="TAILLADE JUSTINE" userId="7689be7a-6074-46a5-a6a4-f2fd3e4f6393" providerId="ADAL" clId="{5F7FD0B8-939A-415D-B333-C3B8A18CF76B}" dt="2025-03-20T14:37:35.694" v="28" actId="478"/>
          <ac:spMkLst>
            <pc:docMk/>
            <pc:sldMk cId="4029230622" sldId="413"/>
            <ac:spMk id="3" creationId="{8C9D6153-9B07-1F41-E080-7E67CBEAEF2A}"/>
          </ac:spMkLst>
        </pc:spChg>
        <pc:spChg chg="del">
          <ac:chgData name="TAILLADE JUSTINE" userId="7689be7a-6074-46a5-a6a4-f2fd3e4f6393" providerId="ADAL" clId="{5F7FD0B8-939A-415D-B333-C3B8A18CF76B}" dt="2025-03-20T14:37:35.694" v="28" actId="478"/>
          <ac:spMkLst>
            <pc:docMk/>
            <pc:sldMk cId="4029230622" sldId="413"/>
            <ac:spMk id="4" creationId="{9B08CDE4-E18A-AE8A-DB91-187C16BEC341}"/>
          </ac:spMkLst>
        </pc:spChg>
        <pc:spChg chg="del">
          <ac:chgData name="TAILLADE JUSTINE" userId="7689be7a-6074-46a5-a6a4-f2fd3e4f6393" providerId="ADAL" clId="{5F7FD0B8-939A-415D-B333-C3B8A18CF76B}" dt="2025-03-20T14:37:35.694" v="28" actId="478"/>
          <ac:spMkLst>
            <pc:docMk/>
            <pc:sldMk cId="4029230622" sldId="413"/>
            <ac:spMk id="12" creationId="{5EE11641-94B7-4166-98E7-FF1AF5239632}"/>
          </ac:spMkLst>
        </pc:spChg>
        <pc:spChg chg="del">
          <ac:chgData name="TAILLADE JUSTINE" userId="7689be7a-6074-46a5-a6a4-f2fd3e4f6393" providerId="ADAL" clId="{5F7FD0B8-939A-415D-B333-C3B8A18CF76B}" dt="2025-03-20T14:37:35.694" v="28" actId="478"/>
          <ac:spMkLst>
            <pc:docMk/>
            <pc:sldMk cId="4029230622" sldId="413"/>
            <ac:spMk id="16" creationId="{5EE11641-94B7-4166-98E7-FF1AF5239632}"/>
          </ac:spMkLst>
        </pc:spChg>
        <pc:spChg chg="del">
          <ac:chgData name="TAILLADE JUSTINE" userId="7689be7a-6074-46a5-a6a4-f2fd3e4f6393" providerId="ADAL" clId="{5F7FD0B8-939A-415D-B333-C3B8A18CF76B}" dt="2025-03-20T14:37:35.694" v="28" actId="478"/>
          <ac:spMkLst>
            <pc:docMk/>
            <pc:sldMk cId="4029230622" sldId="413"/>
            <ac:spMk id="17" creationId="{00000000-0000-0000-0000-000000000000}"/>
          </ac:spMkLst>
        </pc:spChg>
        <pc:spChg chg="del">
          <ac:chgData name="TAILLADE JUSTINE" userId="7689be7a-6074-46a5-a6a4-f2fd3e4f6393" providerId="ADAL" clId="{5F7FD0B8-939A-415D-B333-C3B8A18CF76B}" dt="2025-03-20T14:37:35.694" v="28" actId="478"/>
          <ac:spMkLst>
            <pc:docMk/>
            <pc:sldMk cId="4029230622" sldId="413"/>
            <ac:spMk id="18" creationId="{00000000-0000-0000-0000-000000000000}"/>
          </ac:spMkLst>
        </pc:spChg>
        <pc:spChg chg="del mod">
          <ac:chgData name="TAILLADE JUSTINE" userId="7689be7a-6074-46a5-a6a4-f2fd3e4f6393" providerId="ADAL" clId="{5F7FD0B8-939A-415D-B333-C3B8A18CF76B}" dt="2025-03-20T14:37:35.694" v="28" actId="478"/>
          <ac:spMkLst>
            <pc:docMk/>
            <pc:sldMk cId="4029230622" sldId="413"/>
            <ac:spMk id="19" creationId="{7D00CBE0-E91B-4B3E-941C-A47A51CAF934}"/>
          </ac:spMkLst>
        </pc:spChg>
        <pc:grpChg chg="del">
          <ac:chgData name="TAILLADE JUSTINE" userId="7689be7a-6074-46a5-a6a4-f2fd3e4f6393" providerId="ADAL" clId="{5F7FD0B8-939A-415D-B333-C3B8A18CF76B}" dt="2025-03-20T14:37:35.694" v="28" actId="478"/>
          <ac:grpSpMkLst>
            <pc:docMk/>
            <pc:sldMk cId="4029230622" sldId="413"/>
            <ac:grpSpMk id="7" creationId="{3457B9AF-5928-3DCA-1CCE-2BAC20155DCB}"/>
          </ac:grpSpMkLst>
        </pc:grpChg>
        <pc:grpChg chg="del">
          <ac:chgData name="TAILLADE JUSTINE" userId="7689be7a-6074-46a5-a6a4-f2fd3e4f6393" providerId="ADAL" clId="{5F7FD0B8-939A-415D-B333-C3B8A18CF76B}" dt="2025-03-20T14:37:35.694" v="28" actId="478"/>
          <ac:grpSpMkLst>
            <pc:docMk/>
            <pc:sldMk cId="4029230622" sldId="413"/>
            <ac:grpSpMk id="23" creationId="{B66C436F-AF9C-F56C-EADC-A4B747B00B8A}"/>
          </ac:grpSpMkLst>
        </pc:grpChg>
        <pc:picChg chg="del">
          <ac:chgData name="TAILLADE JUSTINE" userId="7689be7a-6074-46a5-a6a4-f2fd3e4f6393" providerId="ADAL" clId="{5F7FD0B8-939A-415D-B333-C3B8A18CF76B}" dt="2025-03-20T14:37:35.694" v="28" actId="478"/>
          <ac:picMkLst>
            <pc:docMk/>
            <pc:sldMk cId="4029230622" sldId="413"/>
            <ac:picMk id="5" creationId="{CC49DE05-D96E-4990-B149-E57F919882D8}"/>
          </ac:picMkLst>
        </pc:picChg>
        <pc:picChg chg="add mod">
          <ac:chgData name="TAILLADE JUSTINE" userId="7689be7a-6074-46a5-a6a4-f2fd3e4f6393" providerId="ADAL" clId="{5F7FD0B8-939A-415D-B333-C3B8A18CF76B}" dt="2025-03-20T14:40:52.705" v="148" actId="962"/>
          <ac:picMkLst>
            <pc:docMk/>
            <pc:sldMk cId="4029230622" sldId="413"/>
            <ac:picMk id="6" creationId="{A6822375-32A9-EDAE-B778-953A8997FC17}"/>
          </ac:picMkLst>
        </pc:picChg>
      </pc:sldChg>
      <pc:sldChg chg="addSp delSp modSp mod modNotesTx">
        <pc:chgData name="TAILLADE JUSTINE" userId="7689be7a-6074-46a5-a6a4-f2fd3e4f6393" providerId="ADAL" clId="{5F7FD0B8-939A-415D-B333-C3B8A18CF76B}" dt="2025-03-21T10:37:30.408" v="177" actId="2711"/>
        <pc:sldMkLst>
          <pc:docMk/>
          <pc:sldMk cId="1734499844" sldId="480"/>
        </pc:sldMkLst>
        <pc:spChg chg="del">
          <ac:chgData name="TAILLADE JUSTINE" userId="7689be7a-6074-46a5-a6a4-f2fd3e4f6393" providerId="ADAL" clId="{5F7FD0B8-939A-415D-B333-C3B8A18CF76B}" dt="2025-03-20T14:38:44.190" v="61" actId="478"/>
          <ac:spMkLst>
            <pc:docMk/>
            <pc:sldMk cId="1734499844" sldId="480"/>
            <ac:spMk id="3" creationId="{2DEFBC07-4101-AA4C-3C7A-CAA8DC8460E0}"/>
          </ac:spMkLst>
        </pc:spChg>
        <pc:spChg chg="del">
          <ac:chgData name="TAILLADE JUSTINE" userId="7689be7a-6074-46a5-a6a4-f2fd3e4f6393" providerId="ADAL" clId="{5F7FD0B8-939A-415D-B333-C3B8A18CF76B}" dt="2025-03-20T14:38:44.190" v="61" actId="478"/>
          <ac:spMkLst>
            <pc:docMk/>
            <pc:sldMk cId="1734499844" sldId="480"/>
            <ac:spMk id="39" creationId="{5118E9FF-D51B-4AE0-9790-BE386BF44A07}"/>
          </ac:spMkLst>
        </pc:spChg>
        <pc:picChg chg="add mod">
          <ac:chgData name="TAILLADE JUSTINE" userId="7689be7a-6074-46a5-a6a4-f2fd3e4f6393" providerId="ADAL" clId="{5F7FD0B8-939A-415D-B333-C3B8A18CF76B}" dt="2025-03-20T14:39:08.924" v="67" actId="27614"/>
          <ac:picMkLst>
            <pc:docMk/>
            <pc:sldMk cId="1734499844" sldId="480"/>
            <ac:picMk id="4" creationId="{7962A1C4-5F6D-FF2F-402F-E917255C8865}"/>
          </ac:picMkLst>
        </pc:picChg>
      </pc:sldChg>
      <pc:sldChg chg="addSp delSp modSp mod modNotesTx">
        <pc:chgData name="TAILLADE JUSTINE" userId="7689be7a-6074-46a5-a6a4-f2fd3e4f6393" providerId="ADAL" clId="{5F7FD0B8-939A-415D-B333-C3B8A18CF76B}" dt="2025-03-21T09:42:58.785" v="172" actId="6549"/>
        <pc:sldMkLst>
          <pc:docMk/>
          <pc:sldMk cId="4066485427" sldId="484"/>
        </pc:sldMkLst>
        <pc:spChg chg="del mod">
          <ac:chgData name="TAILLADE JUSTINE" userId="7689be7a-6074-46a5-a6a4-f2fd3e4f6393" providerId="ADAL" clId="{5F7FD0B8-939A-415D-B333-C3B8A18CF76B}" dt="2025-03-20T14:37:23.859" v="27" actId="478"/>
          <ac:spMkLst>
            <pc:docMk/>
            <pc:sldMk cId="4066485427" sldId="484"/>
            <ac:spMk id="2" creationId="{C66CD26F-CB06-44DA-A8E8-E57C37525A40}"/>
          </ac:spMkLst>
        </pc:spChg>
        <pc:picChg chg="del">
          <ac:chgData name="TAILLADE JUSTINE" userId="7689be7a-6074-46a5-a6a4-f2fd3e4f6393" providerId="ADAL" clId="{5F7FD0B8-939A-415D-B333-C3B8A18CF76B}" dt="2025-03-20T14:37:23.859" v="27" actId="478"/>
          <ac:picMkLst>
            <pc:docMk/>
            <pc:sldMk cId="4066485427" sldId="484"/>
            <ac:picMk id="4" creationId="{58854572-4844-E6B9-995B-3402BEA3FAB3}"/>
          </ac:picMkLst>
        </pc:picChg>
        <pc:picChg chg="add mod">
          <ac:chgData name="TAILLADE JUSTINE" userId="7689be7a-6074-46a5-a6a4-f2fd3e4f6393" providerId="ADAL" clId="{5F7FD0B8-939A-415D-B333-C3B8A18CF76B}" dt="2025-03-20T14:40:54.792" v="150" actId="27614"/>
          <ac:picMkLst>
            <pc:docMk/>
            <pc:sldMk cId="4066485427" sldId="484"/>
            <ac:picMk id="5" creationId="{A5D6D655-F09F-ACF0-539C-931981894605}"/>
          </ac:picMkLst>
        </pc:picChg>
      </pc:sldChg>
      <pc:sldChg chg="addSp delSp modSp mod">
        <pc:chgData name="TAILLADE JUSTINE" userId="7689be7a-6074-46a5-a6a4-f2fd3e4f6393" providerId="ADAL" clId="{5F7FD0B8-939A-415D-B333-C3B8A18CF76B}" dt="2025-03-20T14:41:24.063" v="162" actId="962"/>
        <pc:sldMkLst>
          <pc:docMk/>
          <pc:sldMk cId="2454933266" sldId="488"/>
        </pc:sldMkLst>
        <pc:spChg chg="del">
          <ac:chgData name="TAILLADE JUSTINE" userId="7689be7a-6074-46a5-a6a4-f2fd3e4f6393" providerId="ADAL" clId="{5F7FD0B8-939A-415D-B333-C3B8A18CF76B}" dt="2025-03-20T14:37:15.091" v="23" actId="478"/>
          <ac:spMkLst>
            <pc:docMk/>
            <pc:sldMk cId="2454933266" sldId="488"/>
            <ac:spMk id="2" creationId="{7CA71AD8-98B0-4C76-BE9B-CBCB589967B1}"/>
          </ac:spMkLst>
        </pc:spChg>
        <pc:picChg chg="del">
          <ac:chgData name="TAILLADE JUSTINE" userId="7689be7a-6074-46a5-a6a4-f2fd3e4f6393" providerId="ADAL" clId="{5F7FD0B8-939A-415D-B333-C3B8A18CF76B}" dt="2025-03-20T14:37:15.091" v="23" actId="478"/>
          <ac:picMkLst>
            <pc:docMk/>
            <pc:sldMk cId="2454933266" sldId="488"/>
            <ac:picMk id="5" creationId="{F36202BB-FFA4-6629-1AD1-EAB82DF0C2B8}"/>
          </ac:picMkLst>
        </pc:picChg>
        <pc:picChg chg="add mod">
          <ac:chgData name="TAILLADE JUSTINE" userId="7689be7a-6074-46a5-a6a4-f2fd3e4f6393" providerId="ADAL" clId="{5F7FD0B8-939A-415D-B333-C3B8A18CF76B}" dt="2025-03-20T14:41:24.063" v="162" actId="962"/>
          <ac:picMkLst>
            <pc:docMk/>
            <pc:sldMk cId="2454933266" sldId="488"/>
            <ac:picMk id="7" creationId="{8DD6990F-CA03-6D27-A715-1B18B4A1282E}"/>
          </ac:picMkLst>
        </pc:picChg>
      </pc:sldChg>
      <pc:sldChg chg="addSp delSp modSp mod">
        <pc:chgData name="TAILLADE JUSTINE" userId="7689be7a-6074-46a5-a6a4-f2fd3e4f6393" providerId="ADAL" clId="{5F7FD0B8-939A-415D-B333-C3B8A18CF76B}" dt="2025-03-20T14:41:14.106" v="159" actId="962"/>
        <pc:sldMkLst>
          <pc:docMk/>
          <pc:sldMk cId="675412047" sldId="489"/>
        </pc:sldMkLst>
        <pc:spChg chg="del">
          <ac:chgData name="TAILLADE JUSTINE" userId="7689be7a-6074-46a5-a6a4-f2fd3e4f6393" providerId="ADAL" clId="{5F7FD0B8-939A-415D-B333-C3B8A18CF76B}" dt="2025-03-20T14:37:16.955" v="24" actId="478"/>
          <ac:spMkLst>
            <pc:docMk/>
            <pc:sldMk cId="675412047" sldId="489"/>
            <ac:spMk id="2" creationId="{733CE541-E96A-4514-86EF-A0981FA077F0}"/>
          </ac:spMkLst>
        </pc:spChg>
        <pc:picChg chg="del">
          <ac:chgData name="TAILLADE JUSTINE" userId="7689be7a-6074-46a5-a6a4-f2fd3e4f6393" providerId="ADAL" clId="{5F7FD0B8-939A-415D-B333-C3B8A18CF76B}" dt="2025-03-20T14:37:16.955" v="24" actId="478"/>
          <ac:picMkLst>
            <pc:docMk/>
            <pc:sldMk cId="675412047" sldId="489"/>
            <ac:picMk id="3" creationId="{A083E65B-3CCF-D2B8-C202-C5DDC19C4601}"/>
          </ac:picMkLst>
        </pc:picChg>
        <pc:picChg chg="add mod">
          <ac:chgData name="TAILLADE JUSTINE" userId="7689be7a-6074-46a5-a6a4-f2fd3e4f6393" providerId="ADAL" clId="{5F7FD0B8-939A-415D-B333-C3B8A18CF76B}" dt="2025-03-20T14:41:14.106" v="159" actId="962"/>
          <ac:picMkLst>
            <pc:docMk/>
            <pc:sldMk cId="675412047" sldId="489"/>
            <ac:picMk id="5" creationId="{5BF77FF7-A2D1-D29E-C17F-0AC6F14FB1C3}"/>
          </ac:picMkLst>
        </pc:picChg>
      </pc:sldChg>
      <pc:sldChg chg="addSp delSp modSp mod">
        <pc:chgData name="TAILLADE JUSTINE" userId="7689be7a-6074-46a5-a6a4-f2fd3e4f6393" providerId="ADAL" clId="{5F7FD0B8-939A-415D-B333-C3B8A18CF76B}" dt="2025-03-20T14:40:59.369" v="153" actId="962"/>
        <pc:sldMkLst>
          <pc:docMk/>
          <pc:sldMk cId="929194608" sldId="490"/>
        </pc:sldMkLst>
        <pc:spChg chg="del mod">
          <ac:chgData name="TAILLADE JUSTINE" userId="7689be7a-6074-46a5-a6a4-f2fd3e4f6393" providerId="ADAL" clId="{5F7FD0B8-939A-415D-B333-C3B8A18CF76B}" dt="2025-03-20T14:37:21.947" v="26" actId="478"/>
          <ac:spMkLst>
            <pc:docMk/>
            <pc:sldMk cId="929194608" sldId="490"/>
            <ac:spMk id="2" creationId="{C66CD26F-CB06-44DA-A8E8-E57C37525A40}"/>
          </ac:spMkLst>
        </pc:spChg>
        <pc:picChg chg="del">
          <ac:chgData name="TAILLADE JUSTINE" userId="7689be7a-6074-46a5-a6a4-f2fd3e4f6393" providerId="ADAL" clId="{5F7FD0B8-939A-415D-B333-C3B8A18CF76B}" dt="2025-03-20T14:37:21.947" v="26" actId="478"/>
          <ac:picMkLst>
            <pc:docMk/>
            <pc:sldMk cId="929194608" sldId="490"/>
            <ac:picMk id="3" creationId="{4C759ACB-0F3D-AEE5-9DAC-8522D1998AFD}"/>
          </ac:picMkLst>
        </pc:picChg>
        <pc:picChg chg="add mod">
          <ac:chgData name="TAILLADE JUSTINE" userId="7689be7a-6074-46a5-a6a4-f2fd3e4f6393" providerId="ADAL" clId="{5F7FD0B8-939A-415D-B333-C3B8A18CF76B}" dt="2025-03-20T14:40:59.369" v="153" actId="962"/>
          <ac:picMkLst>
            <pc:docMk/>
            <pc:sldMk cId="929194608" sldId="490"/>
            <ac:picMk id="5" creationId="{C647DC4B-3719-522D-6D98-B8763759BC76}"/>
          </ac:picMkLst>
        </pc:picChg>
      </pc:sldChg>
      <pc:sldChg chg="addSp delSp modSp mod">
        <pc:chgData name="TAILLADE JUSTINE" userId="7689be7a-6074-46a5-a6a4-f2fd3e4f6393" providerId="ADAL" clId="{5F7FD0B8-939A-415D-B333-C3B8A18CF76B}" dt="2025-03-20T14:41:02.622" v="156" actId="962"/>
        <pc:sldMkLst>
          <pc:docMk/>
          <pc:sldMk cId="801732411" sldId="491"/>
        </pc:sldMkLst>
        <pc:spChg chg="del mod">
          <ac:chgData name="TAILLADE JUSTINE" userId="7689be7a-6074-46a5-a6a4-f2fd3e4f6393" providerId="ADAL" clId="{5F7FD0B8-939A-415D-B333-C3B8A18CF76B}" dt="2025-03-20T14:37:19.042" v="25" actId="478"/>
          <ac:spMkLst>
            <pc:docMk/>
            <pc:sldMk cId="801732411" sldId="491"/>
            <ac:spMk id="2" creationId="{C66CD26F-CB06-44DA-A8E8-E57C37525A40}"/>
          </ac:spMkLst>
        </pc:spChg>
        <pc:picChg chg="del">
          <ac:chgData name="TAILLADE JUSTINE" userId="7689be7a-6074-46a5-a6a4-f2fd3e4f6393" providerId="ADAL" clId="{5F7FD0B8-939A-415D-B333-C3B8A18CF76B}" dt="2025-03-20T14:37:19.042" v="25" actId="478"/>
          <ac:picMkLst>
            <pc:docMk/>
            <pc:sldMk cId="801732411" sldId="491"/>
            <ac:picMk id="3" creationId="{9EBC585E-ADDC-B225-4BE3-8612963D38CE}"/>
          </ac:picMkLst>
        </pc:picChg>
        <pc:picChg chg="add mod">
          <ac:chgData name="TAILLADE JUSTINE" userId="7689be7a-6074-46a5-a6a4-f2fd3e4f6393" providerId="ADAL" clId="{5F7FD0B8-939A-415D-B333-C3B8A18CF76B}" dt="2025-03-20T14:41:02.622" v="156" actId="962"/>
          <ac:picMkLst>
            <pc:docMk/>
            <pc:sldMk cId="801732411" sldId="491"/>
            <ac:picMk id="5" creationId="{0788E400-BBC7-EBF8-21EC-C753145DA5A2}"/>
          </ac:picMkLst>
        </pc:picChg>
      </pc:sldChg>
      <pc:sldChg chg="addSp delSp modSp mod">
        <pc:chgData name="TAILLADE JUSTINE" userId="7689be7a-6074-46a5-a6a4-f2fd3e4f6393" providerId="ADAL" clId="{5F7FD0B8-939A-415D-B333-C3B8A18CF76B}" dt="2025-03-20T14:41:26.899" v="165" actId="962"/>
        <pc:sldMkLst>
          <pc:docMk/>
          <pc:sldMk cId="3711754049" sldId="492"/>
        </pc:sldMkLst>
        <pc:spChg chg="del">
          <ac:chgData name="TAILLADE JUSTINE" userId="7689be7a-6074-46a5-a6a4-f2fd3e4f6393" providerId="ADAL" clId="{5F7FD0B8-939A-415D-B333-C3B8A18CF76B}" dt="2025-03-20T14:37:12.795" v="22" actId="478"/>
          <ac:spMkLst>
            <pc:docMk/>
            <pc:sldMk cId="3711754049" sldId="492"/>
            <ac:spMk id="2" creationId="{D8CEC769-DFEE-4897-80E4-2FA967DD28B1}"/>
          </ac:spMkLst>
        </pc:spChg>
        <pc:picChg chg="del">
          <ac:chgData name="TAILLADE JUSTINE" userId="7689be7a-6074-46a5-a6a4-f2fd3e4f6393" providerId="ADAL" clId="{5F7FD0B8-939A-415D-B333-C3B8A18CF76B}" dt="2025-03-20T14:37:12.795" v="22" actId="478"/>
          <ac:picMkLst>
            <pc:docMk/>
            <pc:sldMk cId="3711754049" sldId="492"/>
            <ac:picMk id="4" creationId="{244324D6-B497-6C5D-DC0C-A4A44BF1C829}"/>
          </ac:picMkLst>
        </pc:picChg>
        <pc:picChg chg="add mod">
          <ac:chgData name="TAILLADE JUSTINE" userId="7689be7a-6074-46a5-a6a4-f2fd3e4f6393" providerId="ADAL" clId="{5F7FD0B8-939A-415D-B333-C3B8A18CF76B}" dt="2025-03-20T14:41:26.899" v="165" actId="962"/>
          <ac:picMkLst>
            <pc:docMk/>
            <pc:sldMk cId="3711754049" sldId="492"/>
            <ac:picMk id="7" creationId="{55FB8E20-202E-A7D5-60BE-C4DC7C75D866}"/>
          </ac:picMkLst>
        </pc:picChg>
      </pc:sldChg>
      <pc:sldChg chg="addSp delSp modSp mod">
        <pc:chgData name="TAILLADE JUSTINE" userId="7689be7a-6074-46a5-a6a4-f2fd3e4f6393" providerId="ADAL" clId="{5F7FD0B8-939A-415D-B333-C3B8A18CF76B}" dt="2025-03-20T14:39:29.685" v="87" actId="27614"/>
        <pc:sldMkLst>
          <pc:docMk/>
          <pc:sldMk cId="2003269763" sldId="493"/>
        </pc:sldMkLst>
        <pc:spChg chg="del">
          <ac:chgData name="TAILLADE JUSTINE" userId="7689be7a-6074-46a5-a6a4-f2fd3e4f6393" providerId="ADAL" clId="{5F7FD0B8-939A-415D-B333-C3B8A18CF76B}" dt="2025-03-20T14:38:28.383" v="53" actId="478"/>
          <ac:spMkLst>
            <pc:docMk/>
            <pc:sldMk cId="2003269763" sldId="493"/>
            <ac:spMk id="19" creationId="{455F8CC4-B54E-E579-9224-0E01253BDE3D}"/>
          </ac:spMkLst>
        </pc:spChg>
        <pc:spChg chg="del">
          <ac:chgData name="TAILLADE JUSTINE" userId="7689be7a-6074-46a5-a6a4-f2fd3e4f6393" providerId="ADAL" clId="{5F7FD0B8-939A-415D-B333-C3B8A18CF76B}" dt="2025-03-20T14:38:28.383" v="53" actId="478"/>
          <ac:spMkLst>
            <pc:docMk/>
            <pc:sldMk cId="2003269763" sldId="493"/>
            <ac:spMk id="20" creationId="{B004211B-7AA5-01DD-EE8B-76436D6766E5}"/>
          </ac:spMkLst>
        </pc:spChg>
        <pc:spChg chg="del">
          <ac:chgData name="TAILLADE JUSTINE" userId="7689be7a-6074-46a5-a6a4-f2fd3e4f6393" providerId="ADAL" clId="{5F7FD0B8-939A-415D-B333-C3B8A18CF76B}" dt="2025-03-20T14:38:28.383" v="53" actId="478"/>
          <ac:spMkLst>
            <pc:docMk/>
            <pc:sldMk cId="2003269763" sldId="493"/>
            <ac:spMk id="24" creationId="{35BF56CF-13C9-2250-78F6-6664FAE4F79F}"/>
          </ac:spMkLst>
        </pc:spChg>
        <pc:grpChg chg="del">
          <ac:chgData name="TAILLADE JUSTINE" userId="7689be7a-6074-46a5-a6a4-f2fd3e4f6393" providerId="ADAL" clId="{5F7FD0B8-939A-415D-B333-C3B8A18CF76B}" dt="2025-03-20T14:38:28.383" v="53" actId="478"/>
          <ac:grpSpMkLst>
            <pc:docMk/>
            <pc:sldMk cId="2003269763" sldId="493"/>
            <ac:grpSpMk id="2" creationId="{66CA9C8C-6374-98E6-D976-E1DB6F4A4C84}"/>
          </ac:grpSpMkLst>
        </pc:grpChg>
        <pc:picChg chg="del">
          <ac:chgData name="TAILLADE JUSTINE" userId="7689be7a-6074-46a5-a6a4-f2fd3e4f6393" providerId="ADAL" clId="{5F7FD0B8-939A-415D-B333-C3B8A18CF76B}" dt="2025-03-20T14:38:28.383" v="53" actId="478"/>
          <ac:picMkLst>
            <pc:docMk/>
            <pc:sldMk cId="2003269763" sldId="493"/>
            <ac:picMk id="5" creationId="{0ED0AF56-75E7-33DB-E956-1FB4FF88861F}"/>
          </ac:picMkLst>
        </pc:picChg>
        <pc:picChg chg="add mod">
          <ac:chgData name="TAILLADE JUSTINE" userId="7689be7a-6074-46a5-a6a4-f2fd3e4f6393" providerId="ADAL" clId="{5F7FD0B8-939A-415D-B333-C3B8A18CF76B}" dt="2025-03-20T14:39:29.685" v="87" actId="27614"/>
          <ac:picMkLst>
            <pc:docMk/>
            <pc:sldMk cId="2003269763" sldId="493"/>
            <ac:picMk id="7" creationId="{33394A5B-0C9E-1209-1835-4762087C0D62}"/>
          </ac:picMkLst>
        </pc:picChg>
        <pc:cxnChg chg="del">
          <ac:chgData name="TAILLADE JUSTINE" userId="7689be7a-6074-46a5-a6a4-f2fd3e4f6393" providerId="ADAL" clId="{5F7FD0B8-939A-415D-B333-C3B8A18CF76B}" dt="2025-03-20T14:38:28.383" v="53" actId="478"/>
          <ac:cxnSpMkLst>
            <pc:docMk/>
            <pc:sldMk cId="2003269763" sldId="493"/>
            <ac:cxnSpMk id="15" creationId="{4DCAEE74-3D63-ED58-DD5C-5FF743D6F4FE}"/>
          </ac:cxnSpMkLst>
        </pc:cxnChg>
        <pc:cxnChg chg="del">
          <ac:chgData name="TAILLADE JUSTINE" userId="7689be7a-6074-46a5-a6a4-f2fd3e4f6393" providerId="ADAL" clId="{5F7FD0B8-939A-415D-B333-C3B8A18CF76B}" dt="2025-03-20T14:38:28.383" v="53" actId="478"/>
          <ac:cxnSpMkLst>
            <pc:docMk/>
            <pc:sldMk cId="2003269763" sldId="493"/>
            <ac:cxnSpMk id="16" creationId="{E5DF0AC0-26E3-3E56-359E-363EEF0FDB21}"/>
          </ac:cxnSpMkLst>
        </pc:cxnChg>
      </pc:sldChg>
      <pc:sldChg chg="addSp delSp modSp mod">
        <pc:chgData name="TAILLADE JUSTINE" userId="7689be7a-6074-46a5-a6a4-f2fd3e4f6393" providerId="ADAL" clId="{5F7FD0B8-939A-415D-B333-C3B8A18CF76B}" dt="2025-03-20T14:39:37.101" v="92" actId="962"/>
        <pc:sldMkLst>
          <pc:docMk/>
          <pc:sldMk cId="700514243" sldId="494"/>
        </pc:sldMkLst>
        <pc:spChg chg="del">
          <ac:chgData name="TAILLADE JUSTINE" userId="7689be7a-6074-46a5-a6a4-f2fd3e4f6393" providerId="ADAL" clId="{5F7FD0B8-939A-415D-B333-C3B8A18CF76B}" dt="2025-03-20T14:38:25.126" v="51" actId="478"/>
          <ac:spMkLst>
            <pc:docMk/>
            <pc:sldMk cId="700514243" sldId="494"/>
            <ac:spMk id="2" creationId="{FC7D314C-2F20-DD83-63F3-D6FF9F71AC57}"/>
          </ac:spMkLst>
        </pc:spChg>
        <pc:spChg chg="del">
          <ac:chgData name="TAILLADE JUSTINE" userId="7689be7a-6074-46a5-a6a4-f2fd3e4f6393" providerId="ADAL" clId="{5F7FD0B8-939A-415D-B333-C3B8A18CF76B}" dt="2025-03-20T14:38:25.126" v="51" actId="478"/>
          <ac:spMkLst>
            <pc:docMk/>
            <pc:sldMk cId="700514243" sldId="494"/>
            <ac:spMk id="3" creationId="{29801B1F-DB8B-268E-4CA1-95A61316F69C}"/>
          </ac:spMkLst>
        </pc:spChg>
        <pc:spChg chg="del">
          <ac:chgData name="TAILLADE JUSTINE" userId="7689be7a-6074-46a5-a6a4-f2fd3e4f6393" providerId="ADAL" clId="{5F7FD0B8-939A-415D-B333-C3B8A18CF76B}" dt="2025-03-20T14:38:25.126" v="51" actId="478"/>
          <ac:spMkLst>
            <pc:docMk/>
            <pc:sldMk cId="700514243" sldId="494"/>
            <ac:spMk id="19" creationId="{AAFC3BDB-1F9C-EDA8-B0FB-879A938B73D1}"/>
          </ac:spMkLst>
        </pc:spChg>
        <pc:spChg chg="del">
          <ac:chgData name="TAILLADE JUSTINE" userId="7689be7a-6074-46a5-a6a4-f2fd3e4f6393" providerId="ADAL" clId="{5F7FD0B8-939A-415D-B333-C3B8A18CF76B}" dt="2025-03-20T14:38:25.126" v="51" actId="478"/>
          <ac:spMkLst>
            <pc:docMk/>
            <pc:sldMk cId="700514243" sldId="494"/>
            <ac:spMk id="20" creationId="{6980CB02-B820-1694-EE53-BEF65D6038CF}"/>
          </ac:spMkLst>
        </pc:spChg>
        <pc:spChg chg="del">
          <ac:chgData name="TAILLADE JUSTINE" userId="7689be7a-6074-46a5-a6a4-f2fd3e4f6393" providerId="ADAL" clId="{5F7FD0B8-939A-415D-B333-C3B8A18CF76B}" dt="2025-03-20T14:38:25.126" v="51" actId="478"/>
          <ac:spMkLst>
            <pc:docMk/>
            <pc:sldMk cId="700514243" sldId="494"/>
            <ac:spMk id="24" creationId="{B08C3E38-7B87-ACA8-9FAE-56516A0A338C}"/>
          </ac:spMkLst>
        </pc:spChg>
        <pc:grpChg chg="del">
          <ac:chgData name="TAILLADE JUSTINE" userId="7689be7a-6074-46a5-a6a4-f2fd3e4f6393" providerId="ADAL" clId="{5F7FD0B8-939A-415D-B333-C3B8A18CF76B}" dt="2025-03-20T14:38:25.126" v="51" actId="478"/>
          <ac:grpSpMkLst>
            <pc:docMk/>
            <pc:sldMk cId="700514243" sldId="494"/>
            <ac:grpSpMk id="4" creationId="{BF8E1570-F480-B75E-89B6-B72333E75A11}"/>
          </ac:grpSpMkLst>
        </pc:grpChg>
        <pc:picChg chg="del">
          <ac:chgData name="TAILLADE JUSTINE" userId="7689be7a-6074-46a5-a6a4-f2fd3e4f6393" providerId="ADAL" clId="{5F7FD0B8-939A-415D-B333-C3B8A18CF76B}" dt="2025-03-20T14:38:25.126" v="51" actId="478"/>
          <ac:picMkLst>
            <pc:docMk/>
            <pc:sldMk cId="700514243" sldId="494"/>
            <ac:picMk id="5" creationId="{E03EEB39-8716-B652-F6EC-4D551BAF4334}"/>
          </ac:picMkLst>
        </pc:picChg>
        <pc:picChg chg="add mod">
          <ac:chgData name="TAILLADE JUSTINE" userId="7689be7a-6074-46a5-a6a4-f2fd3e4f6393" providerId="ADAL" clId="{5F7FD0B8-939A-415D-B333-C3B8A18CF76B}" dt="2025-03-20T14:39:37.101" v="92" actId="962"/>
          <ac:picMkLst>
            <pc:docMk/>
            <pc:sldMk cId="700514243" sldId="494"/>
            <ac:picMk id="9" creationId="{16AA3242-5275-1E46-2784-5396F0D98655}"/>
          </ac:picMkLst>
        </pc:picChg>
        <pc:cxnChg chg="del">
          <ac:chgData name="TAILLADE JUSTINE" userId="7689be7a-6074-46a5-a6a4-f2fd3e4f6393" providerId="ADAL" clId="{5F7FD0B8-939A-415D-B333-C3B8A18CF76B}" dt="2025-03-20T14:38:25.126" v="51" actId="478"/>
          <ac:cxnSpMkLst>
            <pc:docMk/>
            <pc:sldMk cId="700514243" sldId="494"/>
            <ac:cxnSpMk id="15" creationId="{67F2AFA4-D0A1-C0F7-B1FD-EF8A0C75CC13}"/>
          </ac:cxnSpMkLst>
        </pc:cxnChg>
        <pc:cxnChg chg="del">
          <ac:chgData name="TAILLADE JUSTINE" userId="7689be7a-6074-46a5-a6a4-f2fd3e4f6393" providerId="ADAL" clId="{5F7FD0B8-939A-415D-B333-C3B8A18CF76B}" dt="2025-03-20T14:38:25.126" v="51" actId="478"/>
          <ac:cxnSpMkLst>
            <pc:docMk/>
            <pc:sldMk cId="700514243" sldId="494"/>
            <ac:cxnSpMk id="16" creationId="{73138947-A60F-45AF-D866-592C25A46CED}"/>
          </ac:cxnSpMkLst>
        </pc:cxnChg>
        <pc:cxnChg chg="del">
          <ac:chgData name="TAILLADE JUSTINE" userId="7689be7a-6074-46a5-a6a4-f2fd3e4f6393" providerId="ADAL" clId="{5F7FD0B8-939A-415D-B333-C3B8A18CF76B}" dt="2025-03-20T14:38:25.126" v="51" actId="478"/>
          <ac:cxnSpMkLst>
            <pc:docMk/>
            <pc:sldMk cId="700514243" sldId="494"/>
            <ac:cxnSpMk id="30" creationId="{CE395147-9D44-1F5F-9D80-FD8DA7EEC486}"/>
          </ac:cxnSpMkLst>
        </pc:cxnChg>
      </pc:sldChg>
      <pc:sldChg chg="addSp delSp modSp mod">
        <pc:chgData name="TAILLADE JUSTINE" userId="7689be7a-6074-46a5-a6a4-f2fd3e4f6393" providerId="ADAL" clId="{5F7FD0B8-939A-415D-B333-C3B8A18CF76B}" dt="2025-03-20T14:40:39.417" v="142" actId="962"/>
        <pc:sldMkLst>
          <pc:docMk/>
          <pc:sldMk cId="1703007372" sldId="495"/>
        </pc:sldMkLst>
        <pc:spChg chg="del mod">
          <ac:chgData name="TAILLADE JUSTINE" userId="7689be7a-6074-46a5-a6a4-f2fd3e4f6393" providerId="ADAL" clId="{5F7FD0B8-939A-415D-B333-C3B8A18CF76B}" dt="2025-03-20T14:37:39.355" v="30" actId="478"/>
          <ac:spMkLst>
            <pc:docMk/>
            <pc:sldMk cId="1703007372" sldId="495"/>
            <ac:spMk id="19" creationId="{01F6EB27-5589-BD4F-CEC2-264B5F045C9C}"/>
          </ac:spMkLst>
        </pc:spChg>
        <pc:spChg chg="del">
          <ac:chgData name="TAILLADE JUSTINE" userId="7689be7a-6074-46a5-a6a4-f2fd3e4f6393" providerId="ADAL" clId="{5F7FD0B8-939A-415D-B333-C3B8A18CF76B}" dt="2025-03-20T14:37:39.355" v="30" actId="478"/>
          <ac:spMkLst>
            <pc:docMk/>
            <pc:sldMk cId="1703007372" sldId="495"/>
            <ac:spMk id="43" creationId="{9AAAB243-FC66-B284-4883-B6B052725982}"/>
          </ac:spMkLst>
        </pc:spChg>
        <pc:spChg chg="del">
          <ac:chgData name="TAILLADE JUSTINE" userId="7689be7a-6074-46a5-a6a4-f2fd3e4f6393" providerId="ADAL" clId="{5F7FD0B8-939A-415D-B333-C3B8A18CF76B}" dt="2025-03-20T14:37:39.355" v="30" actId="478"/>
          <ac:spMkLst>
            <pc:docMk/>
            <pc:sldMk cId="1703007372" sldId="495"/>
            <ac:spMk id="44" creationId="{8286E956-AD3C-514A-E85A-2ACD655C8255}"/>
          </ac:spMkLst>
        </pc:spChg>
        <pc:picChg chg="add mod">
          <ac:chgData name="TAILLADE JUSTINE" userId="7689be7a-6074-46a5-a6a4-f2fd3e4f6393" providerId="ADAL" clId="{5F7FD0B8-939A-415D-B333-C3B8A18CF76B}" dt="2025-03-20T14:40:39.417" v="142" actId="962"/>
          <ac:picMkLst>
            <pc:docMk/>
            <pc:sldMk cId="1703007372" sldId="495"/>
            <ac:picMk id="3" creationId="{1DA1E756-B2D0-C0AB-B2E4-89D8519116EA}"/>
          </ac:picMkLst>
        </pc:picChg>
        <pc:picChg chg="del">
          <ac:chgData name="TAILLADE JUSTINE" userId="7689be7a-6074-46a5-a6a4-f2fd3e4f6393" providerId="ADAL" clId="{5F7FD0B8-939A-415D-B333-C3B8A18CF76B}" dt="2025-03-20T14:37:39.355" v="30" actId="478"/>
          <ac:picMkLst>
            <pc:docMk/>
            <pc:sldMk cId="1703007372" sldId="495"/>
            <ac:picMk id="5" creationId="{DA5BD2D1-844A-82F6-ABD6-0E4D0D01E730}"/>
          </ac:picMkLst>
        </pc:picChg>
        <pc:cxnChg chg="del">
          <ac:chgData name="TAILLADE JUSTINE" userId="7689be7a-6074-46a5-a6a4-f2fd3e4f6393" providerId="ADAL" clId="{5F7FD0B8-939A-415D-B333-C3B8A18CF76B}" dt="2025-03-20T14:37:39.355" v="30" actId="478"/>
          <ac:cxnSpMkLst>
            <pc:docMk/>
            <pc:sldMk cId="1703007372" sldId="495"/>
            <ac:cxnSpMk id="11" creationId="{C9E221DA-BD3D-81AC-8206-B29D243E110B}"/>
          </ac:cxnSpMkLst>
        </pc:cxnChg>
      </pc:sldChg>
      <pc:sldChg chg="addSp delSp modSp mod">
        <pc:chgData name="TAILLADE JUSTINE" userId="7689be7a-6074-46a5-a6a4-f2fd3e4f6393" providerId="ADAL" clId="{5F7FD0B8-939A-415D-B333-C3B8A18CF76B}" dt="2025-03-20T14:39:44.463" v="99" actId="962"/>
        <pc:sldMkLst>
          <pc:docMk/>
          <pc:sldMk cId="3673760453" sldId="496"/>
        </pc:sldMkLst>
        <pc:spChg chg="del mod">
          <ac:chgData name="TAILLADE JUSTINE" userId="7689be7a-6074-46a5-a6a4-f2fd3e4f6393" providerId="ADAL" clId="{5F7FD0B8-939A-415D-B333-C3B8A18CF76B}" dt="2025-03-20T14:38:15.829" v="48" actId="478"/>
          <ac:spMkLst>
            <pc:docMk/>
            <pc:sldMk cId="3673760453" sldId="496"/>
            <ac:spMk id="2" creationId="{53BC575C-8911-2453-CC98-C7C00C960807}"/>
          </ac:spMkLst>
        </pc:spChg>
        <pc:spChg chg="del">
          <ac:chgData name="TAILLADE JUSTINE" userId="7689be7a-6074-46a5-a6a4-f2fd3e4f6393" providerId="ADAL" clId="{5F7FD0B8-939A-415D-B333-C3B8A18CF76B}" dt="2025-03-20T14:38:15.829" v="48" actId="478"/>
          <ac:spMkLst>
            <pc:docMk/>
            <pc:sldMk cId="3673760453" sldId="496"/>
            <ac:spMk id="3" creationId="{B4FE5C05-133F-56C8-7DCC-C1A372D8DBFE}"/>
          </ac:spMkLst>
        </pc:spChg>
        <pc:spChg chg="del">
          <ac:chgData name="TAILLADE JUSTINE" userId="7689be7a-6074-46a5-a6a4-f2fd3e4f6393" providerId="ADAL" clId="{5F7FD0B8-939A-415D-B333-C3B8A18CF76B}" dt="2025-03-20T14:38:15.829" v="48" actId="478"/>
          <ac:spMkLst>
            <pc:docMk/>
            <pc:sldMk cId="3673760453" sldId="496"/>
            <ac:spMk id="16" creationId="{DDFD28CD-F20A-EA21-76AF-8D0D19EBA640}"/>
          </ac:spMkLst>
        </pc:spChg>
        <pc:spChg chg="del">
          <ac:chgData name="TAILLADE JUSTINE" userId="7689be7a-6074-46a5-a6a4-f2fd3e4f6393" providerId="ADAL" clId="{5F7FD0B8-939A-415D-B333-C3B8A18CF76B}" dt="2025-03-20T14:38:15.829" v="48" actId="478"/>
          <ac:spMkLst>
            <pc:docMk/>
            <pc:sldMk cId="3673760453" sldId="496"/>
            <ac:spMk id="17" creationId="{7455741D-7C6D-7401-89D1-38CF8841C6A7}"/>
          </ac:spMkLst>
        </pc:spChg>
        <pc:spChg chg="del">
          <ac:chgData name="TAILLADE JUSTINE" userId="7689be7a-6074-46a5-a6a4-f2fd3e4f6393" providerId="ADAL" clId="{5F7FD0B8-939A-415D-B333-C3B8A18CF76B}" dt="2025-03-20T14:38:15.829" v="48" actId="478"/>
          <ac:spMkLst>
            <pc:docMk/>
            <pc:sldMk cId="3673760453" sldId="496"/>
            <ac:spMk id="18" creationId="{F8572E79-260E-5D66-602D-B9369A4A2BDA}"/>
          </ac:spMkLst>
        </pc:spChg>
        <pc:picChg chg="del">
          <ac:chgData name="TAILLADE JUSTINE" userId="7689be7a-6074-46a5-a6a4-f2fd3e4f6393" providerId="ADAL" clId="{5F7FD0B8-939A-415D-B333-C3B8A18CF76B}" dt="2025-03-20T14:38:15.829" v="48" actId="478"/>
          <ac:picMkLst>
            <pc:docMk/>
            <pc:sldMk cId="3673760453" sldId="496"/>
            <ac:picMk id="5" creationId="{85933704-4D10-E564-A61E-FEFED07A14BC}"/>
          </ac:picMkLst>
        </pc:picChg>
        <pc:picChg chg="add mod">
          <ac:chgData name="TAILLADE JUSTINE" userId="7689be7a-6074-46a5-a6a4-f2fd3e4f6393" providerId="ADAL" clId="{5F7FD0B8-939A-415D-B333-C3B8A18CF76B}" dt="2025-03-20T14:39:44.463" v="99" actId="962"/>
          <ac:picMkLst>
            <pc:docMk/>
            <pc:sldMk cId="3673760453" sldId="496"/>
            <ac:picMk id="6" creationId="{75F781CE-6955-D4E8-B2C7-1E5157846486}"/>
          </ac:picMkLst>
        </pc:picChg>
      </pc:sldChg>
      <pc:sldChg chg="addSp delSp modSp mod">
        <pc:chgData name="TAILLADE JUSTINE" userId="7689be7a-6074-46a5-a6a4-f2fd3e4f6393" providerId="ADAL" clId="{5F7FD0B8-939A-415D-B333-C3B8A18CF76B}" dt="2025-03-20T14:40:28.117" v="133" actId="27614"/>
        <pc:sldMkLst>
          <pc:docMk/>
          <pc:sldMk cId="992299074" sldId="497"/>
        </pc:sldMkLst>
        <pc:spChg chg="del">
          <ac:chgData name="TAILLADE JUSTINE" userId="7689be7a-6074-46a5-a6a4-f2fd3e4f6393" providerId="ADAL" clId="{5F7FD0B8-939A-415D-B333-C3B8A18CF76B}" dt="2025-03-20T14:37:46.733" v="34" actId="478"/>
          <ac:spMkLst>
            <pc:docMk/>
            <pc:sldMk cId="992299074" sldId="497"/>
            <ac:spMk id="12" creationId="{8DE5316F-7A82-A92C-4BF8-A3D26046F6E5}"/>
          </ac:spMkLst>
        </pc:spChg>
        <pc:spChg chg="del">
          <ac:chgData name="TAILLADE JUSTINE" userId="7689be7a-6074-46a5-a6a4-f2fd3e4f6393" providerId="ADAL" clId="{5F7FD0B8-939A-415D-B333-C3B8A18CF76B}" dt="2025-03-20T14:37:46.733" v="34" actId="478"/>
          <ac:spMkLst>
            <pc:docMk/>
            <pc:sldMk cId="992299074" sldId="497"/>
            <ac:spMk id="14" creationId="{38C09A9F-3DFA-8955-7558-DADE39B9C500}"/>
          </ac:spMkLst>
        </pc:spChg>
        <pc:grpChg chg="del">
          <ac:chgData name="TAILLADE JUSTINE" userId="7689be7a-6074-46a5-a6a4-f2fd3e4f6393" providerId="ADAL" clId="{5F7FD0B8-939A-415D-B333-C3B8A18CF76B}" dt="2025-03-20T14:37:46.733" v="34" actId="478"/>
          <ac:grpSpMkLst>
            <pc:docMk/>
            <pc:sldMk cId="992299074" sldId="497"/>
            <ac:grpSpMk id="2" creationId="{ACFA27C4-C643-AB99-BA6A-3EFFC8D78FF5}"/>
          </ac:grpSpMkLst>
        </pc:grpChg>
        <pc:picChg chg="del">
          <ac:chgData name="TAILLADE JUSTINE" userId="7689be7a-6074-46a5-a6a4-f2fd3e4f6393" providerId="ADAL" clId="{5F7FD0B8-939A-415D-B333-C3B8A18CF76B}" dt="2025-03-20T14:37:46.733" v="34" actId="478"/>
          <ac:picMkLst>
            <pc:docMk/>
            <pc:sldMk cId="992299074" sldId="497"/>
            <ac:picMk id="5" creationId="{8D71258A-9480-75A4-E6C5-F56ED21F2CAD}"/>
          </ac:picMkLst>
        </pc:picChg>
        <pc:picChg chg="add mod">
          <ac:chgData name="TAILLADE JUSTINE" userId="7689be7a-6074-46a5-a6a4-f2fd3e4f6393" providerId="ADAL" clId="{5F7FD0B8-939A-415D-B333-C3B8A18CF76B}" dt="2025-03-20T14:40:28.117" v="133" actId="27614"/>
          <ac:picMkLst>
            <pc:docMk/>
            <pc:sldMk cId="992299074" sldId="497"/>
            <ac:picMk id="8" creationId="{AACF5427-5416-E612-BE3A-2B4415E2C04B}"/>
          </ac:picMkLst>
        </pc:picChg>
      </pc:sldChg>
      <pc:sldMasterChg chg="modSldLayout">
        <pc:chgData name="TAILLADE JUSTINE" userId="7689be7a-6074-46a5-a6a4-f2fd3e4f6393" providerId="ADAL" clId="{5F7FD0B8-939A-415D-B333-C3B8A18CF76B}" dt="2025-03-20T14:35:20.982" v="20" actId="478"/>
        <pc:sldMasterMkLst>
          <pc:docMk/>
          <pc:sldMasterMk cId="303890418" sldId="2147483670"/>
        </pc:sldMasterMkLst>
        <pc:sldLayoutChg chg="delSp mod">
          <pc:chgData name="TAILLADE JUSTINE" userId="7689be7a-6074-46a5-a6a4-f2fd3e4f6393" providerId="ADAL" clId="{5F7FD0B8-939A-415D-B333-C3B8A18CF76B}" dt="2025-03-20T14:35:20.982" v="20" actId="478"/>
          <pc:sldLayoutMkLst>
            <pc:docMk/>
            <pc:sldMasterMk cId="303890418" sldId="2147483670"/>
            <pc:sldLayoutMk cId="292059447" sldId="2147483671"/>
          </pc:sldLayoutMkLst>
          <pc:spChg chg="del">
            <ac:chgData name="TAILLADE JUSTINE" userId="7689be7a-6074-46a5-a6a4-f2fd3e4f6393" providerId="ADAL" clId="{5F7FD0B8-939A-415D-B333-C3B8A18CF76B}" dt="2025-03-20T14:35:20.982" v="20" actId="478"/>
            <ac:spMkLst>
              <pc:docMk/>
              <pc:sldMasterMk cId="303890418" sldId="2147483670"/>
              <pc:sldLayoutMk cId="292059447" sldId="2147483671"/>
              <ac:spMk id="2" creationId="{00000000-0000-0000-0000-000000000000}"/>
            </ac:spMkLst>
          </pc:spChg>
        </pc:sldLayoutChg>
        <pc:sldLayoutChg chg="delSp mod">
          <pc:chgData name="TAILLADE JUSTINE" userId="7689be7a-6074-46a5-a6a4-f2fd3e4f6393" providerId="ADAL" clId="{5F7FD0B8-939A-415D-B333-C3B8A18CF76B}" dt="2025-03-20T14:35:19.232" v="19" actId="478"/>
          <pc:sldLayoutMkLst>
            <pc:docMk/>
            <pc:sldMasterMk cId="303890418" sldId="2147483670"/>
            <pc:sldLayoutMk cId="1080597714" sldId="2147483672"/>
          </pc:sldLayoutMkLst>
          <pc:spChg chg="del">
            <ac:chgData name="TAILLADE JUSTINE" userId="7689be7a-6074-46a5-a6a4-f2fd3e4f6393" providerId="ADAL" clId="{5F7FD0B8-939A-415D-B333-C3B8A18CF76B}" dt="2025-03-20T14:35:19.232" v="19" actId="478"/>
            <ac:spMkLst>
              <pc:docMk/>
              <pc:sldMasterMk cId="303890418" sldId="2147483670"/>
              <pc:sldLayoutMk cId="1080597714" sldId="2147483672"/>
              <ac:spMk id="2" creationId="{00000000-0000-0000-0000-000000000000}"/>
            </ac:spMkLst>
          </pc:spChg>
          <pc:spChg chg="del">
            <ac:chgData name="TAILLADE JUSTINE" userId="7689be7a-6074-46a5-a6a4-f2fd3e4f6393" providerId="ADAL" clId="{5F7FD0B8-939A-415D-B333-C3B8A18CF76B}" dt="2025-03-20T14:35:19.232" v="19" actId="478"/>
            <ac:spMkLst>
              <pc:docMk/>
              <pc:sldMasterMk cId="303890418" sldId="2147483670"/>
              <pc:sldLayoutMk cId="1080597714" sldId="2147483672"/>
              <ac:spMk id="3" creationId="{00000000-0000-0000-0000-000000000000}"/>
            </ac:spMkLst>
          </pc:spChg>
          <pc:spChg chg="del">
            <ac:chgData name="TAILLADE JUSTINE" userId="7689be7a-6074-46a5-a6a4-f2fd3e4f6393" providerId="ADAL" clId="{5F7FD0B8-939A-415D-B333-C3B8A18CF76B}" dt="2025-03-20T14:35:19.232" v="19" actId="478"/>
            <ac:spMkLst>
              <pc:docMk/>
              <pc:sldMasterMk cId="303890418" sldId="2147483670"/>
              <pc:sldLayoutMk cId="1080597714" sldId="2147483672"/>
              <ac:spMk id="6" creationId="{F76CAAE2-55C8-4641-AF5B-70C164E04F98}"/>
            </ac:spMkLst>
          </pc:spChg>
          <pc:spChg chg="del">
            <ac:chgData name="TAILLADE JUSTINE" userId="7689be7a-6074-46a5-a6a4-f2fd3e4f6393" providerId="ADAL" clId="{5F7FD0B8-939A-415D-B333-C3B8A18CF76B}" dt="2025-03-20T14:35:19.232" v="19" actId="478"/>
            <ac:spMkLst>
              <pc:docMk/>
              <pc:sldMasterMk cId="303890418" sldId="2147483670"/>
              <pc:sldLayoutMk cId="1080597714" sldId="2147483672"/>
              <ac:spMk id="8" creationId="{330930D1-A9DC-4F99-A7B9-82CE7717810F}"/>
            </ac:spMkLst>
          </pc:spChg>
        </pc:sldLayoutChg>
        <pc:sldLayoutChg chg="delSp mod">
          <pc:chgData name="TAILLADE JUSTINE" userId="7689be7a-6074-46a5-a6a4-f2fd3e4f6393" providerId="ADAL" clId="{5F7FD0B8-939A-415D-B333-C3B8A18CF76B}" dt="2025-03-20T14:35:17.696" v="18" actId="478"/>
          <pc:sldLayoutMkLst>
            <pc:docMk/>
            <pc:sldMasterMk cId="303890418" sldId="2147483670"/>
            <pc:sldLayoutMk cId="1645127708" sldId="2147483673"/>
          </pc:sldLayoutMkLst>
          <pc:spChg chg="del">
            <ac:chgData name="TAILLADE JUSTINE" userId="7689be7a-6074-46a5-a6a4-f2fd3e4f6393" providerId="ADAL" clId="{5F7FD0B8-939A-415D-B333-C3B8A18CF76B}" dt="2025-03-20T14:35:17.696" v="18" actId="478"/>
            <ac:spMkLst>
              <pc:docMk/>
              <pc:sldMasterMk cId="303890418" sldId="2147483670"/>
              <pc:sldLayoutMk cId="1645127708" sldId="2147483673"/>
              <ac:spMk id="2" creationId="{00000000-0000-0000-0000-000000000000}"/>
            </ac:spMkLst>
          </pc:spChg>
          <pc:spChg chg="del">
            <ac:chgData name="TAILLADE JUSTINE" userId="7689be7a-6074-46a5-a6a4-f2fd3e4f6393" providerId="ADAL" clId="{5F7FD0B8-939A-415D-B333-C3B8A18CF76B}" dt="2025-03-20T14:35:17.696" v="18" actId="478"/>
            <ac:spMkLst>
              <pc:docMk/>
              <pc:sldMasterMk cId="303890418" sldId="2147483670"/>
              <pc:sldLayoutMk cId="1645127708" sldId="2147483673"/>
              <ac:spMk id="3" creationId="{00000000-0000-0000-0000-000000000000}"/>
            </ac:spMkLst>
          </pc:spChg>
          <pc:spChg chg="del">
            <ac:chgData name="TAILLADE JUSTINE" userId="7689be7a-6074-46a5-a6a4-f2fd3e4f6393" providerId="ADAL" clId="{5F7FD0B8-939A-415D-B333-C3B8A18CF76B}" dt="2025-03-20T14:35:17.696" v="18" actId="478"/>
            <ac:spMkLst>
              <pc:docMk/>
              <pc:sldMasterMk cId="303890418" sldId="2147483670"/>
              <pc:sldLayoutMk cId="1645127708" sldId="2147483673"/>
              <ac:spMk id="4" creationId="{00000000-0000-0000-0000-000000000000}"/>
            </ac:spMkLst>
          </pc:spChg>
          <pc:spChg chg="del">
            <ac:chgData name="TAILLADE JUSTINE" userId="7689be7a-6074-46a5-a6a4-f2fd3e4f6393" providerId="ADAL" clId="{5F7FD0B8-939A-415D-B333-C3B8A18CF76B}" dt="2025-03-20T14:35:17.696" v="18" actId="478"/>
            <ac:spMkLst>
              <pc:docMk/>
              <pc:sldMasterMk cId="303890418" sldId="2147483670"/>
              <pc:sldLayoutMk cId="1645127708" sldId="2147483673"/>
              <ac:spMk id="8" creationId="{56070C69-277F-4511-8E2D-4191F47FAE54}"/>
            </ac:spMkLst>
          </pc:spChg>
          <pc:spChg chg="del">
            <ac:chgData name="TAILLADE JUSTINE" userId="7689be7a-6074-46a5-a6a4-f2fd3e4f6393" providerId="ADAL" clId="{5F7FD0B8-939A-415D-B333-C3B8A18CF76B}" dt="2025-03-20T14:35:17.696" v="18" actId="478"/>
            <ac:spMkLst>
              <pc:docMk/>
              <pc:sldMasterMk cId="303890418" sldId="2147483670"/>
              <pc:sldLayoutMk cId="1645127708" sldId="2147483673"/>
              <ac:spMk id="9" creationId="{02E910B8-B471-4EF0-B828-2F190C15536D}"/>
            </ac:spMkLst>
          </pc:spChg>
        </pc:sldLayoutChg>
        <pc:sldLayoutChg chg="delSp mod">
          <pc:chgData name="TAILLADE JUSTINE" userId="7689be7a-6074-46a5-a6a4-f2fd3e4f6393" providerId="ADAL" clId="{5F7FD0B8-939A-415D-B333-C3B8A18CF76B}" dt="2025-03-20T14:35:15.927" v="17" actId="478"/>
          <pc:sldLayoutMkLst>
            <pc:docMk/>
            <pc:sldMasterMk cId="303890418" sldId="2147483670"/>
            <pc:sldLayoutMk cId="1247722251" sldId="2147483675"/>
          </pc:sldLayoutMkLst>
          <pc:spChg chg="del">
            <ac:chgData name="TAILLADE JUSTINE" userId="7689be7a-6074-46a5-a6a4-f2fd3e4f6393" providerId="ADAL" clId="{5F7FD0B8-939A-415D-B333-C3B8A18CF76B}" dt="2025-03-20T14:35:15.927" v="17" actId="478"/>
            <ac:spMkLst>
              <pc:docMk/>
              <pc:sldMasterMk cId="303890418" sldId="2147483670"/>
              <pc:sldLayoutMk cId="1247722251" sldId="2147483675"/>
              <ac:spMk id="5" creationId="{79106579-578D-4923-BDC3-F890FE2F6D93}"/>
            </ac:spMkLst>
          </pc:spChg>
          <pc:spChg chg="del">
            <ac:chgData name="TAILLADE JUSTINE" userId="7689be7a-6074-46a5-a6a4-f2fd3e4f6393" providerId="ADAL" clId="{5F7FD0B8-939A-415D-B333-C3B8A18CF76B}" dt="2025-03-20T14:35:15.927" v="17" actId="478"/>
            <ac:spMkLst>
              <pc:docMk/>
              <pc:sldMasterMk cId="303890418" sldId="2147483670"/>
              <pc:sldLayoutMk cId="1247722251" sldId="2147483675"/>
              <ac:spMk id="6" creationId="{73DFEA3C-8920-4411-917A-DD7A873189D9}"/>
            </ac:spMkLst>
          </pc:spChg>
          <pc:spChg chg="del">
            <ac:chgData name="TAILLADE JUSTINE" userId="7689be7a-6074-46a5-a6a4-f2fd3e4f6393" providerId="ADAL" clId="{5F7FD0B8-939A-415D-B333-C3B8A18CF76B}" dt="2025-03-20T14:35:15.927" v="17" actId="478"/>
            <ac:spMkLst>
              <pc:docMk/>
              <pc:sldMasterMk cId="303890418" sldId="2147483670"/>
              <pc:sldLayoutMk cId="1247722251" sldId="2147483675"/>
              <ac:spMk id="8" creationId="{5CB48304-ADE7-40EB-BE0B-B8A13AB90EF5}"/>
            </ac:spMkLst>
          </pc:spChg>
        </pc:sldLayoutChg>
      </pc:sldMasterChg>
      <pc:sldMasterChg chg="modSldLayout">
        <pc:chgData name="TAILLADE JUSTINE" userId="7689be7a-6074-46a5-a6a4-f2fd3e4f6393" providerId="ADAL" clId="{5F7FD0B8-939A-415D-B333-C3B8A18CF76B}" dt="2025-03-20T14:35:13.616" v="16" actId="478"/>
        <pc:sldMasterMkLst>
          <pc:docMk/>
          <pc:sldMasterMk cId="202398969" sldId="2147483676"/>
        </pc:sldMasterMkLst>
        <pc:sldLayoutChg chg="delSp mod">
          <pc:chgData name="TAILLADE JUSTINE" userId="7689be7a-6074-46a5-a6a4-f2fd3e4f6393" providerId="ADAL" clId="{5F7FD0B8-939A-415D-B333-C3B8A18CF76B}" dt="2025-03-20T14:35:13.616" v="16" actId="478"/>
          <pc:sldLayoutMkLst>
            <pc:docMk/>
            <pc:sldMasterMk cId="202398969" sldId="2147483676"/>
            <pc:sldLayoutMk cId="4279609626" sldId="2147483677"/>
          </pc:sldLayoutMkLst>
          <pc:spChg chg="del">
            <ac:chgData name="TAILLADE JUSTINE" userId="7689be7a-6074-46a5-a6a4-f2fd3e4f6393" providerId="ADAL" clId="{5F7FD0B8-939A-415D-B333-C3B8A18CF76B}" dt="2025-03-20T14:35:13.616" v="16" actId="478"/>
            <ac:spMkLst>
              <pc:docMk/>
              <pc:sldMasterMk cId="202398969" sldId="2147483676"/>
              <pc:sldLayoutMk cId="4279609626" sldId="2147483677"/>
              <ac:spMk id="2" creationId="{00000000-0000-0000-0000-000000000000}"/>
            </ac:spMkLst>
          </pc:spChg>
        </pc:sldLayoutChg>
        <pc:sldLayoutChg chg="delSp mod">
          <pc:chgData name="TAILLADE JUSTINE" userId="7689be7a-6074-46a5-a6a4-f2fd3e4f6393" providerId="ADAL" clId="{5F7FD0B8-939A-415D-B333-C3B8A18CF76B}" dt="2025-03-20T14:35:11.848" v="15" actId="478"/>
          <pc:sldLayoutMkLst>
            <pc:docMk/>
            <pc:sldMasterMk cId="202398969" sldId="2147483676"/>
            <pc:sldLayoutMk cId="1012533490" sldId="2147483678"/>
          </pc:sldLayoutMkLst>
          <pc:spChg chg="del">
            <ac:chgData name="TAILLADE JUSTINE" userId="7689be7a-6074-46a5-a6a4-f2fd3e4f6393" providerId="ADAL" clId="{5F7FD0B8-939A-415D-B333-C3B8A18CF76B}" dt="2025-03-20T14:35:11.848" v="15" actId="478"/>
            <ac:spMkLst>
              <pc:docMk/>
              <pc:sldMasterMk cId="202398969" sldId="2147483676"/>
              <pc:sldLayoutMk cId="1012533490" sldId="2147483678"/>
              <ac:spMk id="2" creationId="{00000000-0000-0000-0000-000000000000}"/>
            </ac:spMkLst>
          </pc:spChg>
          <pc:spChg chg="del">
            <ac:chgData name="TAILLADE JUSTINE" userId="7689be7a-6074-46a5-a6a4-f2fd3e4f6393" providerId="ADAL" clId="{5F7FD0B8-939A-415D-B333-C3B8A18CF76B}" dt="2025-03-20T14:35:11.848" v="15" actId="478"/>
            <ac:spMkLst>
              <pc:docMk/>
              <pc:sldMasterMk cId="202398969" sldId="2147483676"/>
              <pc:sldLayoutMk cId="1012533490" sldId="2147483678"/>
              <ac:spMk id="3" creationId="{00000000-0000-0000-0000-000000000000}"/>
            </ac:spMkLst>
          </pc:spChg>
          <pc:spChg chg="del">
            <ac:chgData name="TAILLADE JUSTINE" userId="7689be7a-6074-46a5-a6a4-f2fd3e4f6393" providerId="ADAL" clId="{5F7FD0B8-939A-415D-B333-C3B8A18CF76B}" dt="2025-03-20T14:35:11.848" v="15" actId="478"/>
            <ac:spMkLst>
              <pc:docMk/>
              <pc:sldMasterMk cId="202398969" sldId="2147483676"/>
              <pc:sldLayoutMk cId="1012533490" sldId="2147483678"/>
              <ac:spMk id="6" creationId="{F76CAAE2-55C8-4641-AF5B-70C164E04F98}"/>
            </ac:spMkLst>
          </pc:spChg>
          <pc:spChg chg="del">
            <ac:chgData name="TAILLADE JUSTINE" userId="7689be7a-6074-46a5-a6a4-f2fd3e4f6393" providerId="ADAL" clId="{5F7FD0B8-939A-415D-B333-C3B8A18CF76B}" dt="2025-03-20T14:35:11.848" v="15" actId="478"/>
            <ac:spMkLst>
              <pc:docMk/>
              <pc:sldMasterMk cId="202398969" sldId="2147483676"/>
              <pc:sldLayoutMk cId="1012533490" sldId="2147483678"/>
              <ac:spMk id="8" creationId="{330930D1-A9DC-4F99-A7B9-82CE7717810F}"/>
            </ac:spMkLst>
          </pc:spChg>
        </pc:sldLayoutChg>
        <pc:sldLayoutChg chg="delSp mod">
          <pc:chgData name="TAILLADE JUSTINE" userId="7689be7a-6074-46a5-a6a4-f2fd3e4f6393" providerId="ADAL" clId="{5F7FD0B8-939A-415D-B333-C3B8A18CF76B}" dt="2025-03-20T14:35:09.991" v="14" actId="478"/>
          <pc:sldLayoutMkLst>
            <pc:docMk/>
            <pc:sldMasterMk cId="202398969" sldId="2147483676"/>
            <pc:sldLayoutMk cId="2004793345" sldId="2147483680"/>
          </pc:sldLayoutMkLst>
          <pc:spChg chg="del">
            <ac:chgData name="TAILLADE JUSTINE" userId="7689be7a-6074-46a5-a6a4-f2fd3e4f6393" providerId="ADAL" clId="{5F7FD0B8-939A-415D-B333-C3B8A18CF76B}" dt="2025-03-20T14:35:09.991" v="14" actId="478"/>
            <ac:spMkLst>
              <pc:docMk/>
              <pc:sldMasterMk cId="202398969" sldId="2147483676"/>
              <pc:sldLayoutMk cId="2004793345" sldId="2147483680"/>
              <ac:spMk id="5" creationId="{79106579-578D-4923-BDC3-F890FE2F6D93}"/>
            </ac:spMkLst>
          </pc:spChg>
          <pc:spChg chg="del">
            <ac:chgData name="TAILLADE JUSTINE" userId="7689be7a-6074-46a5-a6a4-f2fd3e4f6393" providerId="ADAL" clId="{5F7FD0B8-939A-415D-B333-C3B8A18CF76B}" dt="2025-03-20T14:35:09.991" v="14" actId="478"/>
            <ac:spMkLst>
              <pc:docMk/>
              <pc:sldMasterMk cId="202398969" sldId="2147483676"/>
              <pc:sldLayoutMk cId="2004793345" sldId="2147483680"/>
              <ac:spMk id="6" creationId="{73DFEA3C-8920-4411-917A-DD7A873189D9}"/>
            </ac:spMkLst>
          </pc:spChg>
          <pc:spChg chg="del">
            <ac:chgData name="TAILLADE JUSTINE" userId="7689be7a-6074-46a5-a6a4-f2fd3e4f6393" providerId="ADAL" clId="{5F7FD0B8-939A-415D-B333-C3B8A18CF76B}" dt="2025-03-20T14:35:09.991" v="14" actId="478"/>
            <ac:spMkLst>
              <pc:docMk/>
              <pc:sldMasterMk cId="202398969" sldId="2147483676"/>
              <pc:sldLayoutMk cId="2004793345" sldId="2147483680"/>
              <ac:spMk id="8" creationId="{5CB48304-ADE7-40EB-BE0B-B8A13AB90EF5}"/>
            </ac:spMkLst>
          </pc:spChg>
        </pc:sldLayoutChg>
      </pc:sldMasterChg>
      <pc:sldMasterChg chg="modSldLayout">
        <pc:chgData name="TAILLADE JUSTINE" userId="7689be7a-6074-46a5-a6a4-f2fd3e4f6393" providerId="ADAL" clId="{5F7FD0B8-939A-415D-B333-C3B8A18CF76B}" dt="2025-03-20T14:35:07.303" v="13" actId="478"/>
        <pc:sldMasterMkLst>
          <pc:docMk/>
          <pc:sldMasterMk cId="741797351" sldId="2147483681"/>
        </pc:sldMasterMkLst>
        <pc:sldLayoutChg chg="delSp mod">
          <pc:chgData name="TAILLADE JUSTINE" userId="7689be7a-6074-46a5-a6a4-f2fd3e4f6393" providerId="ADAL" clId="{5F7FD0B8-939A-415D-B333-C3B8A18CF76B}" dt="2025-03-20T14:35:07.303" v="13" actId="478"/>
          <pc:sldLayoutMkLst>
            <pc:docMk/>
            <pc:sldMasterMk cId="741797351" sldId="2147483681"/>
            <pc:sldLayoutMk cId="790468564" sldId="2147483682"/>
          </pc:sldLayoutMkLst>
          <pc:spChg chg="del">
            <ac:chgData name="TAILLADE JUSTINE" userId="7689be7a-6074-46a5-a6a4-f2fd3e4f6393" providerId="ADAL" clId="{5F7FD0B8-939A-415D-B333-C3B8A18CF76B}" dt="2025-03-20T14:35:07.303" v="13" actId="478"/>
            <ac:spMkLst>
              <pc:docMk/>
              <pc:sldMasterMk cId="741797351" sldId="2147483681"/>
              <pc:sldLayoutMk cId="790468564" sldId="2147483682"/>
              <ac:spMk id="2" creationId="{00000000-0000-0000-0000-000000000000}"/>
            </ac:spMkLst>
          </pc:spChg>
        </pc:sldLayoutChg>
        <pc:sldLayoutChg chg="delSp mod">
          <pc:chgData name="TAILLADE JUSTINE" userId="7689be7a-6074-46a5-a6a4-f2fd3e4f6393" providerId="ADAL" clId="{5F7FD0B8-939A-415D-B333-C3B8A18CF76B}" dt="2025-03-20T14:35:05.472" v="12" actId="478"/>
          <pc:sldLayoutMkLst>
            <pc:docMk/>
            <pc:sldMasterMk cId="741797351" sldId="2147483681"/>
            <pc:sldLayoutMk cId="1644965260" sldId="2147483683"/>
          </pc:sldLayoutMkLst>
          <pc:spChg chg="del">
            <ac:chgData name="TAILLADE JUSTINE" userId="7689be7a-6074-46a5-a6a4-f2fd3e4f6393" providerId="ADAL" clId="{5F7FD0B8-939A-415D-B333-C3B8A18CF76B}" dt="2025-03-20T14:35:05.472" v="12" actId="478"/>
            <ac:spMkLst>
              <pc:docMk/>
              <pc:sldMasterMk cId="741797351" sldId="2147483681"/>
              <pc:sldLayoutMk cId="1644965260" sldId="2147483683"/>
              <ac:spMk id="2" creationId="{00000000-0000-0000-0000-000000000000}"/>
            </ac:spMkLst>
          </pc:spChg>
          <pc:spChg chg="del">
            <ac:chgData name="TAILLADE JUSTINE" userId="7689be7a-6074-46a5-a6a4-f2fd3e4f6393" providerId="ADAL" clId="{5F7FD0B8-939A-415D-B333-C3B8A18CF76B}" dt="2025-03-20T14:35:05.472" v="12" actId="478"/>
            <ac:spMkLst>
              <pc:docMk/>
              <pc:sldMasterMk cId="741797351" sldId="2147483681"/>
              <pc:sldLayoutMk cId="1644965260" sldId="2147483683"/>
              <ac:spMk id="3" creationId="{00000000-0000-0000-0000-000000000000}"/>
            </ac:spMkLst>
          </pc:spChg>
          <pc:spChg chg="del">
            <ac:chgData name="TAILLADE JUSTINE" userId="7689be7a-6074-46a5-a6a4-f2fd3e4f6393" providerId="ADAL" clId="{5F7FD0B8-939A-415D-B333-C3B8A18CF76B}" dt="2025-03-20T14:35:05.472" v="12" actId="478"/>
            <ac:spMkLst>
              <pc:docMk/>
              <pc:sldMasterMk cId="741797351" sldId="2147483681"/>
              <pc:sldLayoutMk cId="1644965260" sldId="2147483683"/>
              <ac:spMk id="6" creationId="{F76CAAE2-55C8-4641-AF5B-70C164E04F98}"/>
            </ac:spMkLst>
          </pc:spChg>
          <pc:spChg chg="del">
            <ac:chgData name="TAILLADE JUSTINE" userId="7689be7a-6074-46a5-a6a4-f2fd3e4f6393" providerId="ADAL" clId="{5F7FD0B8-939A-415D-B333-C3B8A18CF76B}" dt="2025-03-20T14:35:05.472" v="12" actId="478"/>
            <ac:spMkLst>
              <pc:docMk/>
              <pc:sldMasterMk cId="741797351" sldId="2147483681"/>
              <pc:sldLayoutMk cId="1644965260" sldId="2147483683"/>
              <ac:spMk id="8" creationId="{330930D1-A9DC-4F99-A7B9-82CE7717810F}"/>
            </ac:spMkLst>
          </pc:spChg>
        </pc:sldLayoutChg>
        <pc:sldLayoutChg chg="delSp mod">
          <pc:chgData name="TAILLADE JUSTINE" userId="7689be7a-6074-46a5-a6a4-f2fd3e4f6393" providerId="ADAL" clId="{5F7FD0B8-939A-415D-B333-C3B8A18CF76B}" dt="2025-03-20T14:35:03.569" v="11" actId="478"/>
          <pc:sldLayoutMkLst>
            <pc:docMk/>
            <pc:sldMasterMk cId="741797351" sldId="2147483681"/>
            <pc:sldLayoutMk cId="2543657410" sldId="2147483684"/>
          </pc:sldLayoutMkLst>
          <pc:spChg chg="del">
            <ac:chgData name="TAILLADE JUSTINE" userId="7689be7a-6074-46a5-a6a4-f2fd3e4f6393" providerId="ADAL" clId="{5F7FD0B8-939A-415D-B333-C3B8A18CF76B}" dt="2025-03-20T14:35:03.569" v="11" actId="478"/>
            <ac:spMkLst>
              <pc:docMk/>
              <pc:sldMasterMk cId="741797351" sldId="2147483681"/>
              <pc:sldLayoutMk cId="2543657410" sldId="2147483684"/>
              <ac:spMk id="5" creationId="{79106579-578D-4923-BDC3-F890FE2F6D93}"/>
            </ac:spMkLst>
          </pc:spChg>
          <pc:spChg chg="del">
            <ac:chgData name="TAILLADE JUSTINE" userId="7689be7a-6074-46a5-a6a4-f2fd3e4f6393" providerId="ADAL" clId="{5F7FD0B8-939A-415D-B333-C3B8A18CF76B}" dt="2025-03-20T14:35:03.569" v="11" actId="478"/>
            <ac:spMkLst>
              <pc:docMk/>
              <pc:sldMasterMk cId="741797351" sldId="2147483681"/>
              <pc:sldLayoutMk cId="2543657410" sldId="2147483684"/>
              <ac:spMk id="6" creationId="{73DFEA3C-8920-4411-917A-DD7A873189D9}"/>
            </ac:spMkLst>
          </pc:spChg>
          <pc:spChg chg="del">
            <ac:chgData name="TAILLADE JUSTINE" userId="7689be7a-6074-46a5-a6a4-f2fd3e4f6393" providerId="ADAL" clId="{5F7FD0B8-939A-415D-B333-C3B8A18CF76B}" dt="2025-03-20T14:35:03.569" v="11" actId="478"/>
            <ac:spMkLst>
              <pc:docMk/>
              <pc:sldMasterMk cId="741797351" sldId="2147483681"/>
              <pc:sldLayoutMk cId="2543657410" sldId="2147483684"/>
              <ac:spMk id="8" creationId="{5CB48304-ADE7-40EB-BE0B-B8A13AB90EF5}"/>
            </ac:spMkLst>
          </pc:spChg>
        </pc:sldLayoutChg>
      </pc:sldMasterChg>
      <pc:sldMasterChg chg="del">
        <pc:chgData name="TAILLADE JUSTINE" userId="7689be7a-6074-46a5-a6a4-f2fd3e4f6393" providerId="ADAL" clId="{5F7FD0B8-939A-415D-B333-C3B8A18CF76B}" dt="2025-03-20T14:34:24.663" v="2" actId="2696"/>
        <pc:sldMasterMkLst>
          <pc:docMk/>
          <pc:sldMasterMk cId="260829290" sldId="2147483690"/>
        </pc:sldMasterMkLst>
      </pc:sldMasterChg>
      <pc:sldMasterChg chg="modSldLayout">
        <pc:chgData name="TAILLADE JUSTINE" userId="7689be7a-6074-46a5-a6a4-f2fd3e4f6393" providerId="ADAL" clId="{5F7FD0B8-939A-415D-B333-C3B8A18CF76B}" dt="2025-03-20T14:34:40.102" v="5" actId="478"/>
        <pc:sldMasterMkLst>
          <pc:docMk/>
          <pc:sldMasterMk cId="2657185855" sldId="2147483693"/>
        </pc:sldMasterMkLst>
        <pc:sldLayoutChg chg="delSp mod">
          <pc:chgData name="TAILLADE JUSTINE" userId="7689be7a-6074-46a5-a6a4-f2fd3e4f6393" providerId="ADAL" clId="{5F7FD0B8-939A-415D-B333-C3B8A18CF76B}" dt="2025-03-20T14:34:40.102" v="5" actId="478"/>
          <pc:sldLayoutMkLst>
            <pc:docMk/>
            <pc:sldMasterMk cId="2657185855" sldId="2147483693"/>
            <pc:sldLayoutMk cId="508097945" sldId="2147483695"/>
          </pc:sldLayoutMkLst>
          <pc:spChg chg="del">
            <ac:chgData name="TAILLADE JUSTINE" userId="7689be7a-6074-46a5-a6a4-f2fd3e4f6393" providerId="ADAL" clId="{5F7FD0B8-939A-415D-B333-C3B8A18CF76B}" dt="2025-03-20T14:34:40.102" v="5" actId="478"/>
            <ac:spMkLst>
              <pc:docMk/>
              <pc:sldMasterMk cId="2657185855" sldId="2147483693"/>
              <pc:sldLayoutMk cId="508097945" sldId="2147483695"/>
              <ac:spMk id="7" creationId="{9408C5A3-5DBB-48BA-BA85-05B5604FF534}"/>
            </ac:spMkLst>
          </pc:spChg>
          <pc:spChg chg="del">
            <ac:chgData name="TAILLADE JUSTINE" userId="7689be7a-6074-46a5-a6a4-f2fd3e4f6393" providerId="ADAL" clId="{5F7FD0B8-939A-415D-B333-C3B8A18CF76B}" dt="2025-03-20T14:34:40.102" v="5" actId="478"/>
            <ac:spMkLst>
              <pc:docMk/>
              <pc:sldMasterMk cId="2657185855" sldId="2147483693"/>
              <pc:sldLayoutMk cId="508097945" sldId="2147483695"/>
              <ac:spMk id="9" creationId="{96689A6C-72B0-4D31-9978-689932D59F48}"/>
            </ac:spMkLst>
          </pc:spChg>
          <pc:spChg chg="del">
            <ac:chgData name="TAILLADE JUSTINE" userId="7689be7a-6074-46a5-a6a4-f2fd3e4f6393" providerId="ADAL" clId="{5F7FD0B8-939A-415D-B333-C3B8A18CF76B}" dt="2025-03-20T14:34:40.102" v="5" actId="478"/>
            <ac:spMkLst>
              <pc:docMk/>
              <pc:sldMasterMk cId="2657185855" sldId="2147483693"/>
              <pc:sldLayoutMk cId="508097945" sldId="2147483695"/>
              <ac:spMk id="10" creationId="{0A8DF7BD-4FC4-46D8-8E51-1C50A815652F}"/>
            </ac:spMkLst>
          </pc:spChg>
          <pc:picChg chg="del">
            <ac:chgData name="TAILLADE JUSTINE" userId="7689be7a-6074-46a5-a6a4-f2fd3e4f6393" providerId="ADAL" clId="{5F7FD0B8-939A-415D-B333-C3B8A18CF76B}" dt="2025-03-20T14:34:40.102" v="5" actId="478"/>
            <ac:picMkLst>
              <pc:docMk/>
              <pc:sldMasterMk cId="2657185855" sldId="2147483693"/>
              <pc:sldLayoutMk cId="508097945" sldId="2147483695"/>
              <ac:picMk id="8" creationId="{F8000C29-DBCD-4CAC-B122-9506AD1ABB01}"/>
            </ac:picMkLst>
          </pc:picChg>
        </pc:sldLayoutChg>
        <pc:sldLayoutChg chg="delSp mod">
          <pc:chgData name="TAILLADE JUSTINE" userId="7689be7a-6074-46a5-a6a4-f2fd3e4f6393" providerId="ADAL" clId="{5F7FD0B8-939A-415D-B333-C3B8A18CF76B}" dt="2025-03-20T14:34:37.887" v="4" actId="478"/>
          <pc:sldLayoutMkLst>
            <pc:docMk/>
            <pc:sldMasterMk cId="2657185855" sldId="2147483693"/>
            <pc:sldLayoutMk cId="3382038892" sldId="2147483768"/>
          </pc:sldLayoutMkLst>
          <pc:spChg chg="del">
            <ac:chgData name="TAILLADE JUSTINE" userId="7689be7a-6074-46a5-a6a4-f2fd3e4f6393" providerId="ADAL" clId="{5F7FD0B8-939A-415D-B333-C3B8A18CF76B}" dt="2025-03-20T14:34:37.887" v="4" actId="478"/>
            <ac:spMkLst>
              <pc:docMk/>
              <pc:sldMasterMk cId="2657185855" sldId="2147483693"/>
              <pc:sldLayoutMk cId="3382038892" sldId="2147483768"/>
              <ac:spMk id="2" creationId="{00000000-0000-0000-0000-000000000000}"/>
            </ac:spMkLst>
          </pc:spChg>
          <pc:spChg chg="del">
            <ac:chgData name="TAILLADE JUSTINE" userId="7689be7a-6074-46a5-a6a4-f2fd3e4f6393" providerId="ADAL" clId="{5F7FD0B8-939A-415D-B333-C3B8A18CF76B}" dt="2025-03-20T14:34:37.887" v="4" actId="478"/>
            <ac:spMkLst>
              <pc:docMk/>
              <pc:sldMasterMk cId="2657185855" sldId="2147483693"/>
              <pc:sldLayoutMk cId="3382038892" sldId="2147483768"/>
              <ac:spMk id="3" creationId="{00000000-0000-0000-0000-000000000000}"/>
            </ac:spMkLst>
          </pc:spChg>
          <pc:spChg chg="del">
            <ac:chgData name="TAILLADE JUSTINE" userId="7689be7a-6074-46a5-a6a4-f2fd3e4f6393" providerId="ADAL" clId="{5F7FD0B8-939A-415D-B333-C3B8A18CF76B}" dt="2025-03-20T14:34:37.887" v="4" actId="478"/>
            <ac:spMkLst>
              <pc:docMk/>
              <pc:sldMasterMk cId="2657185855" sldId="2147483693"/>
              <pc:sldLayoutMk cId="3382038892" sldId="2147483768"/>
              <ac:spMk id="9" creationId="{3E3D788D-DDD6-4F09-BBA3-1F39D88DC4A9}"/>
            </ac:spMkLst>
          </pc:spChg>
          <pc:spChg chg="del">
            <ac:chgData name="TAILLADE JUSTINE" userId="7689be7a-6074-46a5-a6a4-f2fd3e4f6393" providerId="ADAL" clId="{5F7FD0B8-939A-415D-B333-C3B8A18CF76B}" dt="2025-03-20T14:34:37.887" v="4" actId="478"/>
            <ac:spMkLst>
              <pc:docMk/>
              <pc:sldMasterMk cId="2657185855" sldId="2147483693"/>
              <pc:sldLayoutMk cId="3382038892" sldId="2147483768"/>
              <ac:spMk id="10" creationId="{EF1EA03B-2F57-4AA5-9C24-4EB203E6C4DC}"/>
            </ac:spMkLst>
          </pc:spChg>
          <pc:picChg chg="del">
            <ac:chgData name="TAILLADE JUSTINE" userId="7689be7a-6074-46a5-a6a4-f2fd3e4f6393" providerId="ADAL" clId="{5F7FD0B8-939A-415D-B333-C3B8A18CF76B}" dt="2025-03-20T14:34:37.887" v="4" actId="478"/>
            <ac:picMkLst>
              <pc:docMk/>
              <pc:sldMasterMk cId="2657185855" sldId="2147483693"/>
              <pc:sldLayoutMk cId="3382038892" sldId="2147483768"/>
              <ac:picMk id="5" creationId="{08C7C2F7-90F8-4E65-B758-339F2EB659D5}"/>
            </ac:picMkLst>
          </pc:picChg>
        </pc:sldLayoutChg>
      </pc:sldMasterChg>
      <pc:sldMasterChg chg="modSldLayout">
        <pc:chgData name="TAILLADE JUSTINE" userId="7689be7a-6074-46a5-a6a4-f2fd3e4f6393" providerId="ADAL" clId="{5F7FD0B8-939A-415D-B333-C3B8A18CF76B}" dt="2025-03-20T14:35:23.513" v="21" actId="478"/>
        <pc:sldMasterMkLst>
          <pc:docMk/>
          <pc:sldMasterMk cId="3661601429" sldId="2147483696"/>
        </pc:sldMasterMkLst>
        <pc:sldLayoutChg chg="delSp mod">
          <pc:chgData name="TAILLADE JUSTINE" userId="7689be7a-6074-46a5-a6a4-f2fd3e4f6393" providerId="ADAL" clId="{5F7FD0B8-939A-415D-B333-C3B8A18CF76B}" dt="2025-03-20T14:35:23.513" v="21" actId="478"/>
          <pc:sldLayoutMkLst>
            <pc:docMk/>
            <pc:sldMasterMk cId="3661601429" sldId="2147483696"/>
            <pc:sldLayoutMk cId="1064347356" sldId="2147483698"/>
          </pc:sldLayoutMkLst>
          <pc:spChg chg="del">
            <ac:chgData name="TAILLADE JUSTINE" userId="7689be7a-6074-46a5-a6a4-f2fd3e4f6393" providerId="ADAL" clId="{5F7FD0B8-939A-415D-B333-C3B8A18CF76B}" dt="2025-03-20T14:35:23.513" v="21" actId="478"/>
            <ac:spMkLst>
              <pc:docMk/>
              <pc:sldMasterMk cId="3661601429" sldId="2147483696"/>
              <pc:sldLayoutMk cId="1064347356" sldId="2147483698"/>
              <ac:spMk id="7" creationId="{9408C5A3-5DBB-48BA-BA85-05B5604FF534}"/>
            </ac:spMkLst>
          </pc:spChg>
          <pc:spChg chg="del">
            <ac:chgData name="TAILLADE JUSTINE" userId="7689be7a-6074-46a5-a6a4-f2fd3e4f6393" providerId="ADAL" clId="{5F7FD0B8-939A-415D-B333-C3B8A18CF76B}" dt="2025-03-20T14:35:23.513" v="21" actId="478"/>
            <ac:spMkLst>
              <pc:docMk/>
              <pc:sldMasterMk cId="3661601429" sldId="2147483696"/>
              <pc:sldLayoutMk cId="1064347356" sldId="2147483698"/>
              <ac:spMk id="9" creationId="{1DE1FD07-0DEE-4B0E-B813-DB8FC437B3D9}"/>
            </ac:spMkLst>
          </pc:spChg>
          <pc:spChg chg="del">
            <ac:chgData name="TAILLADE JUSTINE" userId="7689be7a-6074-46a5-a6a4-f2fd3e4f6393" providerId="ADAL" clId="{5F7FD0B8-939A-415D-B333-C3B8A18CF76B}" dt="2025-03-20T14:35:23.513" v="21" actId="478"/>
            <ac:spMkLst>
              <pc:docMk/>
              <pc:sldMasterMk cId="3661601429" sldId="2147483696"/>
              <pc:sldLayoutMk cId="1064347356" sldId="2147483698"/>
              <ac:spMk id="10" creationId="{3F142B62-8702-46AD-A56A-699683BE7F15}"/>
            </ac:spMkLst>
          </pc:spChg>
          <pc:picChg chg="del">
            <ac:chgData name="TAILLADE JUSTINE" userId="7689be7a-6074-46a5-a6a4-f2fd3e4f6393" providerId="ADAL" clId="{5F7FD0B8-939A-415D-B333-C3B8A18CF76B}" dt="2025-03-20T14:35:23.513" v="21" actId="478"/>
            <ac:picMkLst>
              <pc:docMk/>
              <pc:sldMasterMk cId="3661601429" sldId="2147483696"/>
              <pc:sldLayoutMk cId="1064347356" sldId="2147483698"/>
              <ac:picMk id="8" creationId="{F8000C29-DBCD-4CAC-B122-9506AD1ABB01}"/>
            </ac:picMkLst>
          </pc:picChg>
        </pc:sldLayoutChg>
      </pc:sldMasterChg>
      <pc:sldMasterChg chg="del">
        <pc:chgData name="TAILLADE JUSTINE" userId="7689be7a-6074-46a5-a6a4-f2fd3e4f6393" providerId="ADAL" clId="{5F7FD0B8-939A-415D-B333-C3B8A18CF76B}" dt="2025-03-20T14:34:00.974" v="0" actId="2696"/>
        <pc:sldMasterMkLst>
          <pc:docMk/>
          <pc:sldMasterMk cId="1877451171" sldId="2147483699"/>
        </pc:sldMasterMkLst>
      </pc:sldMasterChg>
      <pc:sldMasterChg chg="modSldLayout">
        <pc:chgData name="TAILLADE JUSTINE" userId="7689be7a-6074-46a5-a6a4-f2fd3e4f6393" providerId="ADAL" clId="{5F7FD0B8-939A-415D-B333-C3B8A18CF76B}" dt="2025-03-20T14:35:00.757" v="10" actId="478"/>
        <pc:sldMasterMkLst>
          <pc:docMk/>
          <pc:sldMasterMk cId="3059013770" sldId="2147483760"/>
        </pc:sldMasterMkLst>
        <pc:sldLayoutChg chg="delSp mod">
          <pc:chgData name="TAILLADE JUSTINE" userId="7689be7a-6074-46a5-a6a4-f2fd3e4f6393" providerId="ADAL" clId="{5F7FD0B8-939A-415D-B333-C3B8A18CF76B}" dt="2025-03-20T14:35:00.757" v="10" actId="478"/>
          <pc:sldLayoutMkLst>
            <pc:docMk/>
            <pc:sldMasterMk cId="3059013770" sldId="2147483760"/>
            <pc:sldLayoutMk cId="2503348645" sldId="2147483762"/>
          </pc:sldLayoutMkLst>
          <pc:spChg chg="del">
            <ac:chgData name="TAILLADE JUSTINE" userId="7689be7a-6074-46a5-a6a4-f2fd3e4f6393" providerId="ADAL" clId="{5F7FD0B8-939A-415D-B333-C3B8A18CF76B}" dt="2025-03-20T14:35:00.757" v="10" actId="478"/>
            <ac:spMkLst>
              <pc:docMk/>
              <pc:sldMasterMk cId="3059013770" sldId="2147483760"/>
              <pc:sldLayoutMk cId="2503348645" sldId="2147483762"/>
              <ac:spMk id="7" creationId="{9408C5A3-5DBB-48BA-BA85-05B5604FF534}"/>
            </ac:spMkLst>
          </pc:spChg>
          <pc:spChg chg="del">
            <ac:chgData name="TAILLADE JUSTINE" userId="7689be7a-6074-46a5-a6a4-f2fd3e4f6393" providerId="ADAL" clId="{5F7FD0B8-939A-415D-B333-C3B8A18CF76B}" dt="2025-03-20T14:35:00.757" v="10" actId="478"/>
            <ac:spMkLst>
              <pc:docMk/>
              <pc:sldMasterMk cId="3059013770" sldId="2147483760"/>
              <pc:sldLayoutMk cId="2503348645" sldId="2147483762"/>
              <ac:spMk id="9" creationId="{FD0F193E-E2AF-4A76-8C7D-DA6C7489E21C}"/>
            </ac:spMkLst>
          </pc:spChg>
          <pc:spChg chg="del">
            <ac:chgData name="TAILLADE JUSTINE" userId="7689be7a-6074-46a5-a6a4-f2fd3e4f6393" providerId="ADAL" clId="{5F7FD0B8-939A-415D-B333-C3B8A18CF76B}" dt="2025-03-20T14:35:00.757" v="10" actId="478"/>
            <ac:spMkLst>
              <pc:docMk/>
              <pc:sldMasterMk cId="3059013770" sldId="2147483760"/>
              <pc:sldLayoutMk cId="2503348645" sldId="2147483762"/>
              <ac:spMk id="10" creationId="{6C5949D7-6DDB-49D5-8300-650FD14B962A}"/>
            </ac:spMkLst>
          </pc:spChg>
          <pc:picChg chg="del">
            <ac:chgData name="TAILLADE JUSTINE" userId="7689be7a-6074-46a5-a6a4-f2fd3e4f6393" providerId="ADAL" clId="{5F7FD0B8-939A-415D-B333-C3B8A18CF76B}" dt="2025-03-20T14:35:00.757" v="10" actId="478"/>
            <ac:picMkLst>
              <pc:docMk/>
              <pc:sldMasterMk cId="3059013770" sldId="2147483760"/>
              <pc:sldLayoutMk cId="2503348645" sldId="2147483762"/>
              <ac:picMk id="6" creationId="{E959A59D-4501-404B-BBCB-BEB8095AE1F5}"/>
            </ac:picMkLst>
          </pc:picChg>
        </pc:sldLayoutChg>
      </pc:sldMasterChg>
      <pc:sldMasterChg chg="modSldLayout">
        <pc:chgData name="TAILLADE JUSTINE" userId="7689be7a-6074-46a5-a6a4-f2fd3e4f6393" providerId="ADAL" clId="{5F7FD0B8-939A-415D-B333-C3B8A18CF76B}" dt="2025-03-20T14:34:57.678" v="9" actId="478"/>
        <pc:sldMasterMkLst>
          <pc:docMk/>
          <pc:sldMasterMk cId="2966839534" sldId="2147483763"/>
        </pc:sldMasterMkLst>
        <pc:sldLayoutChg chg="delSp mod">
          <pc:chgData name="TAILLADE JUSTINE" userId="7689be7a-6074-46a5-a6a4-f2fd3e4f6393" providerId="ADAL" clId="{5F7FD0B8-939A-415D-B333-C3B8A18CF76B}" dt="2025-03-20T14:34:57.678" v="9" actId="478"/>
          <pc:sldLayoutMkLst>
            <pc:docMk/>
            <pc:sldMasterMk cId="2966839534" sldId="2147483763"/>
            <pc:sldLayoutMk cId="2153429738" sldId="2147483764"/>
          </pc:sldLayoutMkLst>
          <pc:spChg chg="del">
            <ac:chgData name="TAILLADE JUSTINE" userId="7689be7a-6074-46a5-a6a4-f2fd3e4f6393" providerId="ADAL" clId="{5F7FD0B8-939A-415D-B333-C3B8A18CF76B}" dt="2025-03-20T14:34:57.678" v="9" actId="478"/>
            <ac:spMkLst>
              <pc:docMk/>
              <pc:sldMasterMk cId="2966839534" sldId="2147483763"/>
              <pc:sldLayoutMk cId="2153429738" sldId="2147483764"/>
              <ac:spMk id="2" creationId="{00000000-0000-0000-0000-000000000000}"/>
            </ac:spMkLst>
          </pc:spChg>
          <pc:spChg chg="del">
            <ac:chgData name="TAILLADE JUSTINE" userId="7689be7a-6074-46a5-a6a4-f2fd3e4f6393" providerId="ADAL" clId="{5F7FD0B8-939A-415D-B333-C3B8A18CF76B}" dt="2025-03-20T14:34:57.678" v="9" actId="478"/>
            <ac:spMkLst>
              <pc:docMk/>
              <pc:sldMasterMk cId="2966839534" sldId="2147483763"/>
              <pc:sldLayoutMk cId="2153429738" sldId="2147483764"/>
              <ac:spMk id="3" creationId="{83468295-3979-CA6D-D9F2-FC3AFEED5EC7}"/>
            </ac:spMkLst>
          </pc:spChg>
          <pc:picChg chg="del">
            <ac:chgData name="TAILLADE JUSTINE" userId="7689be7a-6074-46a5-a6a4-f2fd3e4f6393" providerId="ADAL" clId="{5F7FD0B8-939A-415D-B333-C3B8A18CF76B}" dt="2025-03-20T14:34:57.678" v="9" actId="478"/>
            <ac:picMkLst>
              <pc:docMk/>
              <pc:sldMasterMk cId="2966839534" sldId="2147483763"/>
              <pc:sldLayoutMk cId="2153429738" sldId="2147483764"/>
              <ac:picMk id="6" creationId="{DEE1ECE2-C9F9-056B-6211-DDB85937425D}"/>
            </ac:picMkLst>
          </pc:picChg>
        </pc:sldLayoutChg>
        <pc:sldLayoutChg chg="delSp mod">
          <pc:chgData name="TAILLADE JUSTINE" userId="7689be7a-6074-46a5-a6a4-f2fd3e4f6393" providerId="ADAL" clId="{5F7FD0B8-939A-415D-B333-C3B8A18CF76B}" dt="2025-03-20T14:34:55.806" v="8" actId="478"/>
          <pc:sldLayoutMkLst>
            <pc:docMk/>
            <pc:sldMasterMk cId="2966839534" sldId="2147483763"/>
            <pc:sldLayoutMk cId="905182468" sldId="2147483765"/>
          </pc:sldLayoutMkLst>
          <pc:spChg chg="del">
            <ac:chgData name="TAILLADE JUSTINE" userId="7689be7a-6074-46a5-a6a4-f2fd3e4f6393" providerId="ADAL" clId="{5F7FD0B8-939A-415D-B333-C3B8A18CF76B}" dt="2025-03-20T14:34:55.806" v="8" actId="478"/>
            <ac:spMkLst>
              <pc:docMk/>
              <pc:sldMasterMk cId="2966839534" sldId="2147483763"/>
              <pc:sldLayoutMk cId="905182468" sldId="2147483765"/>
              <ac:spMk id="2" creationId="{00000000-0000-0000-0000-000000000000}"/>
            </ac:spMkLst>
          </pc:spChg>
          <pc:spChg chg="del">
            <ac:chgData name="TAILLADE JUSTINE" userId="7689be7a-6074-46a5-a6a4-f2fd3e4f6393" providerId="ADAL" clId="{5F7FD0B8-939A-415D-B333-C3B8A18CF76B}" dt="2025-03-20T14:34:55.806" v="8" actId="478"/>
            <ac:spMkLst>
              <pc:docMk/>
              <pc:sldMasterMk cId="2966839534" sldId="2147483763"/>
              <pc:sldLayoutMk cId="905182468" sldId="2147483765"/>
              <ac:spMk id="3" creationId="{00000000-0000-0000-0000-000000000000}"/>
            </ac:spMkLst>
          </pc:spChg>
          <pc:spChg chg="del">
            <ac:chgData name="TAILLADE JUSTINE" userId="7689be7a-6074-46a5-a6a4-f2fd3e4f6393" providerId="ADAL" clId="{5F7FD0B8-939A-415D-B333-C3B8A18CF76B}" dt="2025-03-20T14:34:55.806" v="8" actId="478"/>
            <ac:spMkLst>
              <pc:docMk/>
              <pc:sldMasterMk cId="2966839534" sldId="2147483763"/>
              <pc:sldLayoutMk cId="905182468" sldId="2147483765"/>
              <ac:spMk id="7" creationId="{13EBD483-4C6B-430B-85A8-CD1070D6BBB9}"/>
            </ac:spMkLst>
          </pc:spChg>
          <pc:spChg chg="del">
            <ac:chgData name="TAILLADE JUSTINE" userId="7689be7a-6074-46a5-a6a4-f2fd3e4f6393" providerId="ADAL" clId="{5F7FD0B8-939A-415D-B333-C3B8A18CF76B}" dt="2025-03-20T14:34:55.806" v="8" actId="478"/>
            <ac:spMkLst>
              <pc:docMk/>
              <pc:sldMasterMk cId="2966839534" sldId="2147483763"/>
              <pc:sldLayoutMk cId="905182468" sldId="2147483765"/>
              <ac:spMk id="8" creationId="{330930D1-A9DC-4F99-A7B9-82CE7717810F}"/>
            </ac:spMkLst>
          </pc:spChg>
          <pc:picChg chg="del">
            <ac:chgData name="TAILLADE JUSTINE" userId="7689be7a-6074-46a5-a6a4-f2fd3e4f6393" providerId="ADAL" clId="{5F7FD0B8-939A-415D-B333-C3B8A18CF76B}" dt="2025-03-20T14:34:55.806" v="8" actId="478"/>
            <ac:picMkLst>
              <pc:docMk/>
              <pc:sldMasterMk cId="2966839534" sldId="2147483763"/>
              <pc:sldLayoutMk cId="905182468" sldId="2147483765"/>
              <ac:picMk id="5" creationId="{DE64E38B-E7A3-4A1A-A559-0B847F368BEA}"/>
            </ac:picMkLst>
          </pc:picChg>
        </pc:sldLayoutChg>
        <pc:sldLayoutChg chg="delSp mod">
          <pc:chgData name="TAILLADE JUSTINE" userId="7689be7a-6074-46a5-a6a4-f2fd3e4f6393" providerId="ADAL" clId="{5F7FD0B8-939A-415D-B333-C3B8A18CF76B}" dt="2025-03-20T14:34:54.088" v="7" actId="478"/>
          <pc:sldLayoutMkLst>
            <pc:docMk/>
            <pc:sldMasterMk cId="2966839534" sldId="2147483763"/>
            <pc:sldLayoutMk cId="1709675827" sldId="2147483766"/>
          </pc:sldLayoutMkLst>
          <pc:spChg chg="del">
            <ac:chgData name="TAILLADE JUSTINE" userId="7689be7a-6074-46a5-a6a4-f2fd3e4f6393" providerId="ADAL" clId="{5F7FD0B8-939A-415D-B333-C3B8A18CF76B}" dt="2025-03-20T14:34:54.088" v="7" actId="478"/>
            <ac:spMkLst>
              <pc:docMk/>
              <pc:sldMasterMk cId="2966839534" sldId="2147483763"/>
              <pc:sldLayoutMk cId="1709675827" sldId="2147483766"/>
              <ac:spMk id="2" creationId="{00000000-0000-0000-0000-000000000000}"/>
            </ac:spMkLst>
          </pc:spChg>
          <pc:spChg chg="del">
            <ac:chgData name="TAILLADE JUSTINE" userId="7689be7a-6074-46a5-a6a4-f2fd3e4f6393" providerId="ADAL" clId="{5F7FD0B8-939A-415D-B333-C3B8A18CF76B}" dt="2025-03-20T14:34:54.088" v="7" actId="478"/>
            <ac:spMkLst>
              <pc:docMk/>
              <pc:sldMasterMk cId="2966839534" sldId="2147483763"/>
              <pc:sldLayoutMk cId="1709675827" sldId="2147483766"/>
              <ac:spMk id="3" creationId="{00000000-0000-0000-0000-000000000000}"/>
            </ac:spMkLst>
          </pc:spChg>
          <pc:spChg chg="del">
            <ac:chgData name="TAILLADE JUSTINE" userId="7689be7a-6074-46a5-a6a4-f2fd3e4f6393" providerId="ADAL" clId="{5F7FD0B8-939A-415D-B333-C3B8A18CF76B}" dt="2025-03-20T14:34:54.088" v="7" actId="478"/>
            <ac:spMkLst>
              <pc:docMk/>
              <pc:sldMasterMk cId="2966839534" sldId="2147483763"/>
              <pc:sldLayoutMk cId="1709675827" sldId="2147483766"/>
              <ac:spMk id="4" creationId="{00000000-0000-0000-0000-000000000000}"/>
            </ac:spMkLst>
          </pc:spChg>
          <pc:spChg chg="del">
            <ac:chgData name="TAILLADE JUSTINE" userId="7689be7a-6074-46a5-a6a4-f2fd3e4f6393" providerId="ADAL" clId="{5F7FD0B8-939A-415D-B333-C3B8A18CF76B}" dt="2025-03-20T14:34:54.088" v="7" actId="478"/>
            <ac:spMkLst>
              <pc:docMk/>
              <pc:sldMasterMk cId="2966839534" sldId="2147483763"/>
              <pc:sldLayoutMk cId="1709675827" sldId="2147483766"/>
              <ac:spMk id="8" creationId="{56070C69-277F-4511-8E2D-4191F47FAE54}"/>
            </ac:spMkLst>
          </pc:spChg>
          <pc:spChg chg="del">
            <ac:chgData name="TAILLADE JUSTINE" userId="7689be7a-6074-46a5-a6a4-f2fd3e4f6393" providerId="ADAL" clId="{5F7FD0B8-939A-415D-B333-C3B8A18CF76B}" dt="2025-03-20T14:34:54.088" v="7" actId="478"/>
            <ac:spMkLst>
              <pc:docMk/>
              <pc:sldMasterMk cId="2966839534" sldId="2147483763"/>
              <pc:sldLayoutMk cId="1709675827" sldId="2147483766"/>
              <ac:spMk id="9" creationId="{02E910B8-B471-4EF0-B828-2F190C15536D}"/>
            </ac:spMkLst>
          </pc:spChg>
          <pc:picChg chg="del">
            <ac:chgData name="TAILLADE JUSTINE" userId="7689be7a-6074-46a5-a6a4-f2fd3e4f6393" providerId="ADAL" clId="{5F7FD0B8-939A-415D-B333-C3B8A18CF76B}" dt="2025-03-20T14:34:54.088" v="7" actId="478"/>
            <ac:picMkLst>
              <pc:docMk/>
              <pc:sldMasterMk cId="2966839534" sldId="2147483763"/>
              <pc:sldLayoutMk cId="1709675827" sldId="2147483766"/>
              <ac:picMk id="7" creationId="{4359CA78-C9E8-4A1E-8AEA-0174C017B2F2}"/>
            </ac:picMkLst>
          </pc:picChg>
        </pc:sldLayoutChg>
        <pc:sldLayoutChg chg="delSp mod">
          <pc:chgData name="TAILLADE JUSTINE" userId="7689be7a-6074-46a5-a6a4-f2fd3e4f6393" providerId="ADAL" clId="{5F7FD0B8-939A-415D-B333-C3B8A18CF76B}" dt="2025-03-20T14:34:52.383" v="6" actId="478"/>
          <pc:sldLayoutMkLst>
            <pc:docMk/>
            <pc:sldMasterMk cId="2966839534" sldId="2147483763"/>
            <pc:sldLayoutMk cId="4046262166" sldId="2147483767"/>
          </pc:sldLayoutMkLst>
          <pc:spChg chg="del">
            <ac:chgData name="TAILLADE JUSTINE" userId="7689be7a-6074-46a5-a6a4-f2fd3e4f6393" providerId="ADAL" clId="{5F7FD0B8-939A-415D-B333-C3B8A18CF76B}" dt="2025-03-20T14:34:52.383" v="6" actId="478"/>
            <ac:spMkLst>
              <pc:docMk/>
              <pc:sldMasterMk cId="2966839534" sldId="2147483763"/>
              <pc:sldLayoutMk cId="4046262166" sldId="2147483767"/>
              <ac:spMk id="5" creationId="{79106579-578D-4923-BDC3-F890FE2F6D93}"/>
            </ac:spMkLst>
          </pc:spChg>
          <pc:spChg chg="del">
            <ac:chgData name="TAILLADE JUSTINE" userId="7689be7a-6074-46a5-a6a4-f2fd3e4f6393" providerId="ADAL" clId="{5F7FD0B8-939A-415D-B333-C3B8A18CF76B}" dt="2025-03-20T14:34:52.383" v="6" actId="478"/>
            <ac:spMkLst>
              <pc:docMk/>
              <pc:sldMasterMk cId="2966839534" sldId="2147483763"/>
              <pc:sldLayoutMk cId="4046262166" sldId="2147483767"/>
              <ac:spMk id="6" creationId="{73DFEA3C-8920-4411-917A-DD7A873189D9}"/>
            </ac:spMkLst>
          </pc:spChg>
          <pc:spChg chg="del">
            <ac:chgData name="TAILLADE JUSTINE" userId="7689be7a-6074-46a5-a6a4-f2fd3e4f6393" providerId="ADAL" clId="{5F7FD0B8-939A-415D-B333-C3B8A18CF76B}" dt="2025-03-20T14:34:52.383" v="6" actId="478"/>
            <ac:spMkLst>
              <pc:docMk/>
              <pc:sldMasterMk cId="2966839534" sldId="2147483763"/>
              <pc:sldLayoutMk cId="4046262166" sldId="2147483767"/>
              <ac:spMk id="7" creationId="{9408C5A3-5DBB-48BA-BA85-05B5604FF534}"/>
            </ac:spMkLst>
          </pc:spChg>
          <pc:picChg chg="del">
            <ac:chgData name="TAILLADE JUSTINE" userId="7689be7a-6074-46a5-a6a4-f2fd3e4f6393" providerId="ADAL" clId="{5F7FD0B8-939A-415D-B333-C3B8A18CF76B}" dt="2025-03-20T14:34:52.383" v="6" actId="478"/>
            <ac:picMkLst>
              <pc:docMk/>
              <pc:sldMasterMk cId="2966839534" sldId="2147483763"/>
              <pc:sldLayoutMk cId="4046262166" sldId="2147483767"/>
              <ac:picMk id="8" creationId="{93C0F9BF-8D3B-499E-84F2-5221B9C88C18}"/>
            </ac:picMkLst>
          </pc:picChg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470AB8-E483-4FFD-B222-30C933BD9122}" type="datetimeFigureOut">
              <a:rPr lang="fr-FR" smtClean="0"/>
              <a:t>21/03/2025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5038E3-B7CF-455E-96F4-A4DE1B14344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688655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i="1" dirty="0"/>
              <a:t>Aujourd’hui, nous allons apprendre une nouvelle façon de faire un schéma.</a:t>
            </a:r>
            <a:endParaRPr lang="fr-FR" b="0" i="1" baseline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5038E3-B7CF-455E-96F4-A4DE1B143443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234128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939ECE-5D43-4724-39C3-C4E64FCBAA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E753431F-E6E3-E699-8CF5-D31CBC52803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F8E364C0-DDC8-28B1-498D-EFB55FC9D3B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itchFamily="34" charset="0"/>
              <a:buNone/>
            </a:pPr>
            <a:r>
              <a:rPr lang="fr-FR" sz="1200" b="0" i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 a placé les barres côte à côte. </a:t>
            </a:r>
          </a:p>
          <a:p>
            <a:pPr marL="0" indent="0">
              <a:buFont typeface="Arial" pitchFamily="34" charset="0"/>
              <a:buNone/>
            </a:pPr>
            <a:r>
              <a:rPr lang="fr-FR" sz="1200" b="0" i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Que cherche-t-on ? </a:t>
            </a:r>
            <a:r>
              <a:rPr lang="fr-FR" sz="1200" b="0" i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Symbol" panose="05050102010706020507" pitchFamily="18" charset="2"/>
              </a:rPr>
              <a:t></a:t>
            </a:r>
            <a:r>
              <a:rPr lang="fr-FR" sz="1200" b="0" i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fr-FR" sz="1200" b="0" i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Symbol" panose="05050102010706020507" pitchFamily="18" charset="2"/>
              </a:rPr>
              <a:t>On cherche </a:t>
            </a:r>
            <a:r>
              <a:rPr lang="fr-FR" sz="1200" b="0" i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 valeur de la barre qui fait la même longueur que ces deux barres réunies.</a:t>
            </a:r>
            <a:endParaRPr lang="fr-FR" sz="1200" b="0" i="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49F8FCB-03D1-46AD-74E3-BE3C05B5E9E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5038E3-B7CF-455E-96F4-A4DE1B143443}" type="slidenum">
              <a:rPr lang="fr-FR" smtClean="0">
                <a:solidFill>
                  <a:prstClr val="black"/>
                </a:solidFill>
              </a:rPr>
              <a:pPr/>
              <a:t>10</a:t>
            </a:fld>
            <a:endParaRPr lang="fr-F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22926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itchFamily="34" charset="0"/>
              <a:buNone/>
            </a:pPr>
            <a:r>
              <a:rPr lang="fr-FR" sz="1200" b="0" i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Que pourrait-on écrire dans cette barre pour indiquer qu’on cherche sa valeur ? </a:t>
            </a:r>
            <a:r>
              <a:rPr lang="fr-FR" sz="1200" b="0" i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Symbol" panose="05050102010706020507" pitchFamily="18" charset="2"/>
              </a:rPr>
              <a:t></a:t>
            </a:r>
            <a:r>
              <a:rPr lang="fr-FR" sz="1200" b="0" i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fr-FR" sz="1200" b="0" i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Symbol" panose="05050102010706020507" pitchFamily="18" charset="2"/>
              </a:rPr>
              <a:t>Un point d’interrogation.</a:t>
            </a:r>
            <a:endParaRPr lang="fr-FR" sz="1200" b="0" i="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5038E3-B7CF-455E-96F4-A4DE1B143443}" type="slidenum">
              <a:rPr lang="fr-FR" smtClean="0">
                <a:solidFill>
                  <a:prstClr val="black"/>
                </a:solidFill>
              </a:rPr>
              <a:pPr/>
              <a:t>11</a:t>
            </a:fld>
            <a:endParaRPr lang="fr-F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31659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AC9AB0-784F-835C-1F1C-444182ACB8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1F2DE5C8-C361-8D06-4913-24AB962866A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2830D547-CFFE-FB98-31FF-4AC141A837A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fr-FR" sz="1200" b="0" i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Pour indiquer qu’on cherche le nombre total de cartes, on met un point d’interrogation dans la grande barre.</a:t>
            </a:r>
          </a:p>
          <a:p>
            <a:pPr marL="0" indent="0">
              <a:buFont typeface="Arial" pitchFamily="34" charset="0"/>
              <a:buNone/>
            </a:pPr>
            <a:r>
              <a:rPr lang="fr-FR" sz="1200" b="0" i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Voici un schéma qui illustre notre problème. 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0E63BA6-39FE-21F5-ECCF-9857A63660F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5038E3-B7CF-455E-96F4-A4DE1B143443}" type="slidenum">
              <a:rPr lang="fr-FR" smtClean="0">
                <a:solidFill>
                  <a:prstClr val="black"/>
                </a:solidFill>
              </a:rPr>
              <a:pPr/>
              <a:t>12</a:t>
            </a:fld>
            <a:endParaRPr lang="fr-F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01914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itchFamily="34" charset="0"/>
              <a:buNone/>
            </a:pPr>
            <a:r>
              <a:rPr lang="fr-FR" sz="1200" b="0" i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 qu’on vient de tracer s’appelle un </a:t>
            </a:r>
            <a:r>
              <a:rPr lang="fr-FR" sz="1200" b="1" i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schéma en barres</a:t>
            </a:r>
            <a:r>
              <a:rPr lang="fr-FR" sz="1200" b="0" i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Il va nous permettre d’écrire le calcul qu’il faut faire pour trouver la solution du problème. </a:t>
            </a:r>
          </a:p>
          <a:p>
            <a:pPr marL="0" indent="0">
              <a:buFont typeface="Arial" pitchFamily="34" charset="0"/>
              <a:buNone/>
            </a:pPr>
            <a:r>
              <a:rPr lang="fr-FR" sz="1200" b="0" i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Tous les problèmes qui ont deux parties et un tout peuvent se représenter avec ce schéma.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fr-FR" sz="1200" b="0" i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C’est un peu comme un schéma des réglettes, mais avec des barres. Et ce schéma permet surtout de travailler avec des nombres plus grands qu’avec les réglettes.</a:t>
            </a:r>
          </a:p>
          <a:p>
            <a:pPr marL="0" indent="0">
              <a:buFont typeface="Arial" pitchFamily="34" charset="0"/>
              <a:buNone/>
            </a:pPr>
            <a:r>
              <a:rPr lang="fr-FR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Pointer chaque partie en la nommant, puis pointer le tout en le nommant.</a:t>
            </a:r>
          </a:p>
          <a:p>
            <a:pPr marL="0" indent="0">
              <a:buFont typeface="Arial" pitchFamily="34" charset="0"/>
              <a:buNone/>
            </a:pPr>
            <a:r>
              <a:rPr lang="fr-FR" sz="1200" b="0" i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À présent, écrivez le calcul qui permet de trouver ce que l’on cherche.</a:t>
            </a:r>
          </a:p>
          <a:p>
            <a:pPr marL="0" indent="0">
              <a:buFont typeface="Arial" pitchFamily="34" charset="0"/>
              <a:buNone/>
            </a:pPr>
            <a:r>
              <a:rPr lang="fr-FR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Les élèves lèvent leur ardoise lorsqu’ils ont fini. Valider discrètement d’un signe de tête.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5038E3-B7CF-455E-96F4-A4DE1B143443}" type="slidenum">
              <a:rPr lang="fr-FR" smtClean="0">
                <a:solidFill>
                  <a:prstClr val="black"/>
                </a:solidFill>
              </a:rPr>
              <a:pPr/>
              <a:t>13</a:t>
            </a:fld>
            <a:endParaRPr lang="fr-F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794680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="0" i="1" baseline="0" dirty="0"/>
              <a:t>Il faut faire une addition</a:t>
            </a:r>
            <a:r>
              <a:rPr lang="fr-FR" sz="1200" b="0" i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L</a:t>
            </a:r>
            <a:r>
              <a:rPr lang="fr-FR" b="0" i="1" baseline="0" dirty="0"/>
              <a:t>e calcul qui correspond au schéma est 106 +</a:t>
            </a:r>
            <a:r>
              <a:rPr lang="fr-FR" sz="1200" b="0" i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fr-FR" b="0" i="1" baseline="0" dirty="0"/>
              <a:t>71.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5038E3-B7CF-455E-96F4-A4DE1B143443}" type="slidenum">
              <a:rPr lang="fr-FR" smtClean="0">
                <a:solidFill>
                  <a:prstClr val="black"/>
                </a:solidFill>
              </a:rPr>
              <a:pPr/>
              <a:t>14</a:t>
            </a:fld>
            <a:endParaRPr lang="fr-F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448835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61CCA3-9BE6-7521-65DB-D182350210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935757CF-903B-E2FF-7E34-BE430B0FF00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1AEC674D-3DEA-0D87-E34B-40BF567A7CA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="0" i="1" baseline="0" dirty="0"/>
              <a:t>106 + 71 =</a:t>
            </a:r>
            <a:r>
              <a:rPr lang="fr-FR" sz="1200" b="0" i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fr-FR" b="0" i="1" baseline="0" dirty="0"/>
              <a:t>combien</a:t>
            </a:r>
            <a:r>
              <a:rPr lang="fr-FR" sz="1200" b="0" i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fr-FR" b="0" i="1" baseline="0" dirty="0"/>
              <a:t>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="0" i="0" baseline="0" dirty="0"/>
              <a:t>Demander aux élèves de trouver le résultat.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C317540-8940-2BD0-83C4-F03DC6558A0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5038E3-B7CF-455E-96F4-A4DE1B143443}" type="slidenum">
              <a:rPr lang="fr-FR" smtClean="0">
                <a:solidFill>
                  <a:prstClr val="black"/>
                </a:solidFill>
              </a:rPr>
              <a:pPr/>
              <a:t>15</a:t>
            </a:fld>
            <a:endParaRPr lang="fr-F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652062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="0" i="0" dirty="0"/>
              <a:t>106 + 71 = 177.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="0" i="0" baseline="0" dirty="0"/>
              <a:t>Demander aux élèves de rappeler la question posée et de formuler une phrase réponse. </a:t>
            </a:r>
            <a:endParaRPr lang="fr-FR" b="0" i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5038E3-B7CF-455E-96F4-A4DE1B143443}" type="slidenum">
              <a:rPr lang="fr-FR" smtClean="0">
                <a:solidFill>
                  <a:prstClr val="black"/>
                </a:solidFill>
              </a:rPr>
              <a:pPr/>
              <a:t>16</a:t>
            </a:fld>
            <a:endParaRPr lang="fr-F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082106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="0" i="1" baseline="0" dirty="0"/>
              <a:t>Rose et Malo ont 177 cartes à eux deux.</a:t>
            </a:r>
            <a:endParaRPr lang="fr-FR" b="0" i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5038E3-B7CF-455E-96F4-A4DE1B143443}" type="slidenum">
              <a:rPr lang="fr-FR" smtClean="0">
                <a:solidFill>
                  <a:prstClr val="black"/>
                </a:solidFill>
              </a:rPr>
              <a:pPr/>
              <a:t>17</a:t>
            </a:fld>
            <a:endParaRPr lang="fr-F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449963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="0" i="1" dirty="0">
                <a:latin typeface="+mn-lt"/>
              </a:rPr>
              <a:t>À présent, voici un deuxième problème, un peu différent.</a:t>
            </a:r>
          </a:p>
          <a:p>
            <a:r>
              <a:rPr lang="fr-FR" sz="1200" b="0" i="0" u="none" strike="noStrike" dirty="0">
                <a:solidFill>
                  <a:srgbClr val="000000"/>
                </a:solidFill>
                <a:effectLst/>
                <a:latin typeface="+mn-lt"/>
              </a:rPr>
              <a:t>Demander à un élève de lire le problème. Relire si besoin. </a:t>
            </a:r>
          </a:p>
          <a:p>
            <a:r>
              <a:rPr lang="fr-FR" sz="1200" b="0" i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Que connait-on dans ce problème ? </a:t>
            </a:r>
            <a:r>
              <a:rPr lang="fr-FR" sz="1200" b="0" i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Symbol" panose="05050102010706020507" pitchFamily="18" charset="2"/>
              </a:rPr>
              <a:t></a:t>
            </a:r>
            <a:r>
              <a:rPr lang="fr-FR" sz="1200" b="0" i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fr-FR" sz="1200" b="0" i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Symbol" panose="05050102010706020507" pitchFamily="18" charset="2"/>
              </a:rPr>
              <a:t>On connait le nombre total de cartes et le nombre de cartes de Yanis.</a:t>
            </a:r>
            <a:endParaRPr lang="fr-FR" sz="1200" b="0" i="1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r-FR" sz="1200" b="0" i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Que cherche-t-on dans ce problème ? </a:t>
            </a:r>
            <a:r>
              <a:rPr lang="fr-FR" sz="1200" b="0" i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Symbol" panose="05050102010706020507" pitchFamily="18" charset="2"/>
              </a:rPr>
              <a:t></a:t>
            </a:r>
            <a:r>
              <a:rPr lang="fr-FR" sz="1200" b="0" i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fr-FR" sz="1200" b="0" i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Symbol" panose="05050102010706020507" pitchFamily="18" charset="2"/>
              </a:rPr>
              <a:t>On cherche le nombre de cartes de Zoé.</a:t>
            </a:r>
            <a:endParaRPr lang="fr-FR" sz="1200" b="0" i="1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r-FR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Faire émerger que c’est un problème où il y a deux parties dont une que l’on ne connait pas.</a:t>
            </a:r>
          </a:p>
          <a:p>
            <a:r>
              <a:rPr lang="fr-FR" sz="1200" b="0" i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Nous avons dit tout à l’heure que tous les problèmes avec deux parties qui forment un tout peuvent se représenter avec le même schéma en barres.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5038E3-B7CF-455E-96F4-A4DE1B143443}" type="slidenum">
              <a:rPr lang="fr-FR" smtClean="0">
                <a:solidFill>
                  <a:prstClr val="black"/>
                </a:solidFill>
              </a:rPr>
              <a:pPr/>
              <a:t>18</a:t>
            </a:fld>
            <a:endParaRPr lang="fr-F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54056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itchFamily="34" charset="0"/>
              <a:buNone/>
            </a:pPr>
            <a:r>
              <a:rPr lang="fr-FR" sz="1200" b="0" i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Voici un schéma en barres avec deux petites barres qui représentent les parties et une grande barre qui représente le total des deux parties. Ce schéma est vide. </a:t>
            </a:r>
          </a:p>
          <a:p>
            <a:pPr marL="0" indent="0">
              <a:buFont typeface="Arial" pitchFamily="34" charset="0"/>
              <a:buNone/>
            </a:pPr>
            <a:r>
              <a:rPr lang="fr-FR" sz="1200" b="0" i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Il va falloir le compléter en utilisant les données que l’on connait et qui sont utiles pour résoudre le problème.</a:t>
            </a:r>
          </a:p>
          <a:p>
            <a:pPr marL="0" indent="0">
              <a:buFont typeface="Arial" pitchFamily="34" charset="0"/>
              <a:buNone/>
            </a:pPr>
            <a:r>
              <a:rPr lang="fr-FR" sz="1200" b="0" i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Prenez vos ardoises : vous allez tout d’abord tracer ce schéma.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5038E3-B7CF-455E-96F4-A4DE1B143443}" type="slidenum">
              <a:rPr lang="fr-FR" smtClean="0">
                <a:solidFill>
                  <a:prstClr val="black"/>
                </a:solidFill>
              </a:rPr>
              <a:pPr/>
              <a:t>19</a:t>
            </a:fld>
            <a:endParaRPr lang="fr-F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13586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b="0" i="0" u="none" strike="noStrike" dirty="0">
                <a:solidFill>
                  <a:srgbClr val="000000"/>
                </a:solidFill>
                <a:effectLst/>
                <a:latin typeface="+mn-lt"/>
              </a:rPr>
              <a:t>Demander à un élève de lire le problème. </a:t>
            </a:r>
          </a:p>
          <a:p>
            <a:r>
              <a:rPr lang="fr-FR" sz="1200" b="0" i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C’est un type de problème que nous avons déjà rencontré. </a:t>
            </a:r>
          </a:p>
          <a:p>
            <a:r>
              <a:rPr lang="fr-FR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Demander aux élèves d’expliquer comment ils l’avaient résolu. Les élèves doivent reconnaitre une situation où l’on cherche le tout quand on connait deux parties. </a:t>
            </a:r>
          </a:p>
          <a:p>
            <a:pPr marL="0" indent="0">
              <a:buFont typeface="Arial" pitchFamily="34" charset="0"/>
              <a:buNone/>
            </a:pPr>
            <a:r>
              <a:rPr lang="fr-FR" sz="1200" b="0" i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Vous allez prendre vos réglettes et construire sur votre table le schéma des réglettes qui permet de résoudre ce problème.</a:t>
            </a:r>
          </a:p>
          <a:p>
            <a:pPr marL="0" indent="0">
              <a:buFont typeface="Arial" pitchFamily="34" charset="0"/>
              <a:buNone/>
            </a:pPr>
            <a:r>
              <a:rPr lang="fr-FR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Laisser quelques instants aux élèves puis reprendre en collectif.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fr-FR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Interroger un élève pour qu’il explique quelles</a:t>
            </a:r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réglettes il a utilisées et comment il les a placées.</a:t>
            </a:r>
            <a:endParaRPr lang="fr-FR" sz="1200" b="0" i="0" u="none" strike="noStrike" dirty="0">
              <a:solidFill>
                <a:srgbClr val="000000"/>
              </a:solidFill>
              <a:effectLst/>
              <a:latin typeface="+mn-lt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5038E3-B7CF-455E-96F4-A4DE1B143443}" type="slidenum">
              <a:rPr lang="fr-FR" smtClean="0">
                <a:solidFill>
                  <a:prstClr val="black"/>
                </a:solidFill>
              </a:rPr>
              <a:pPr/>
              <a:t>2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441545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fr-FR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Les élèves tracent le schéma sur leur ardoise. Les guider dans le tracé</a:t>
            </a:r>
            <a:r>
              <a:rPr lang="fr-FR" sz="1200" b="0" i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fr-FR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fr-FR" sz="1200" b="0" i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pour construire un schéma en barres, on peut d’abord faire 2 grandes barres l’une sous l’autre.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5038E3-B7CF-455E-96F4-A4DE1B143443}" type="slidenum">
              <a:rPr lang="fr-FR" smtClean="0">
                <a:solidFill>
                  <a:prstClr val="black"/>
                </a:solidFill>
              </a:rPr>
              <a:pPr/>
              <a:t>20</a:t>
            </a:fld>
            <a:endParaRPr lang="fr-F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577613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fr-FR" sz="1200" b="0" i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Puis, on fait un trait pour séparer une des barres en 2 parties. Ça peut être la barre du haut ou celle du bas, cela n’a pas d’importance.</a:t>
            </a:r>
          </a:p>
          <a:p>
            <a:pPr marL="0" indent="0">
              <a:buFont typeface="Arial" pitchFamily="34" charset="0"/>
              <a:buNone/>
            </a:pPr>
            <a:r>
              <a:rPr lang="fr-FR" sz="1200" b="0" i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C’est un schéma, donc la taille des barres n’est pas importante.</a:t>
            </a:r>
            <a:r>
              <a:rPr lang="fr-FR" b="0" i="1" baseline="0" dirty="0"/>
              <a:t> </a:t>
            </a:r>
            <a:endParaRPr lang="fr-FR" sz="1200" b="0" i="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5038E3-B7CF-455E-96F4-A4DE1B143443}" type="slidenum">
              <a:rPr lang="fr-FR" smtClean="0">
                <a:solidFill>
                  <a:prstClr val="black"/>
                </a:solidFill>
              </a:rPr>
              <a:pPr/>
              <a:t>21</a:t>
            </a:fld>
            <a:endParaRPr lang="fr-F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595429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fr-FR" sz="1200" b="0" i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 fait ainsi apparaitre les 2 parties et le tout.</a:t>
            </a:r>
            <a:endParaRPr lang="fr-FR" sz="1200" b="0" i="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Font typeface="Arial" pitchFamily="34" charset="0"/>
              <a:buNone/>
            </a:pPr>
            <a:r>
              <a:rPr lang="fr-FR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Faire remarquer que si on avait coupé la barre du bas, le tout se trouverait dans la barre du haut. Les deux schémas sont justes.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5038E3-B7CF-455E-96F4-A4DE1B143443}" type="slidenum">
              <a:rPr lang="fr-FR" smtClean="0">
                <a:solidFill>
                  <a:prstClr val="black"/>
                </a:solidFill>
              </a:rPr>
              <a:pPr/>
              <a:t>22</a:t>
            </a:fld>
            <a:endParaRPr lang="fr-F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101335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itchFamily="34" charset="0"/>
              <a:buNone/>
            </a:pPr>
            <a:r>
              <a:rPr lang="fr-FR" sz="1200" b="0" i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Maintenant que votre schéma est tracé, vous allez le compléter en plaçant les données de notre problème. N’oubliez pas le point d’interrogation.</a:t>
            </a:r>
          </a:p>
          <a:p>
            <a:pPr marL="0" indent="0">
              <a:buFont typeface="Arial" pitchFamily="34" charset="0"/>
              <a:buNone/>
            </a:pPr>
            <a:r>
              <a:rPr lang="fr-FR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Relire le problème.</a:t>
            </a:r>
          </a:p>
          <a:p>
            <a:pPr marL="0" indent="0">
              <a:buFont typeface="Arial" pitchFamily="34" charset="0"/>
              <a:buNone/>
            </a:pPr>
            <a:r>
              <a:rPr lang="fr-FR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Laisser un moment aux élèves pour placer les données et le point d’interrogation sur le schéma. </a:t>
            </a:r>
            <a:r>
              <a:rPr lang="fr-FR" dirty="0"/>
              <a:t>Passer dans les rangs pour les aider. </a:t>
            </a:r>
            <a:r>
              <a:rPr lang="fr-FR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 besoin, rappeler que la plus grande barre représente le tout. </a:t>
            </a:r>
          </a:p>
          <a:p>
            <a:pPr marL="0" indent="0">
              <a:buFont typeface="Arial" pitchFamily="34" charset="0"/>
              <a:buNone/>
            </a:pPr>
            <a:r>
              <a:rPr lang="fr-FR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Reprendre en collectif : </a:t>
            </a:r>
            <a:r>
              <a:rPr lang="fr-FR" sz="1200" b="0" i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quelle information avez-vous placée en premier ? </a:t>
            </a:r>
            <a:r>
              <a:rPr lang="fr-FR" sz="1200" b="0" i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Symbol" panose="05050102010706020507" pitchFamily="18" charset="2"/>
              </a:rPr>
              <a:t></a:t>
            </a:r>
            <a:r>
              <a:rPr lang="fr-FR" sz="1200" b="0" i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Les 189 cartes que les enfants ont à eux deux. </a:t>
            </a:r>
          </a:p>
          <a:p>
            <a:pPr marL="0" indent="0">
              <a:buFont typeface="Arial" pitchFamily="34" charset="0"/>
              <a:buNone/>
            </a:pPr>
            <a:r>
              <a:rPr lang="fr-FR" sz="1200" b="0" i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Dans quelle barre avez-vous placé 189 ? </a:t>
            </a:r>
            <a:r>
              <a:rPr lang="fr-FR" sz="1200" b="0" i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Symbol" panose="05050102010706020507" pitchFamily="18" charset="2"/>
              </a:rPr>
              <a:t></a:t>
            </a:r>
            <a:r>
              <a:rPr lang="fr-FR" sz="1200" b="0" i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fr-FR" sz="1200" b="0" i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Symbol" panose="05050102010706020507" pitchFamily="18" charset="2"/>
              </a:rPr>
              <a:t>Dans la grande barre, car 189 représente </a:t>
            </a:r>
            <a:r>
              <a:rPr lang="fr-FR" sz="1200" b="0" i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 tout.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5038E3-B7CF-455E-96F4-A4DE1B143443}" type="slidenum">
              <a:rPr lang="fr-FR" smtClean="0">
                <a:solidFill>
                  <a:prstClr val="black"/>
                </a:solidFill>
              </a:rPr>
              <a:pPr/>
              <a:t>23</a:t>
            </a:fld>
            <a:endParaRPr lang="fr-F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580598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itchFamily="34" charset="0"/>
              <a:buNone/>
            </a:pPr>
            <a:r>
              <a:rPr lang="fr-FR" sz="1200" b="0" i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Il y a 189 cartes en tout. Cela signifie qu’il faut mettre 189 dans la barre du tout, c’est-à-dire la plus grande barre.</a:t>
            </a:r>
          </a:p>
          <a:p>
            <a:pPr marL="0" indent="0">
              <a:buFont typeface="Arial" pitchFamily="34" charset="0"/>
              <a:buNone/>
            </a:pPr>
            <a:r>
              <a:rPr lang="fr-FR" sz="1200" b="0" i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Qu’avez-vous placé ensuite ? </a:t>
            </a:r>
            <a:r>
              <a:rPr lang="fr-FR" sz="1200" b="0" i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Symbol" panose="05050102010706020507" pitchFamily="18" charset="2"/>
              </a:rPr>
              <a:t></a:t>
            </a:r>
            <a:r>
              <a:rPr lang="fr-FR" sz="1200" b="0" i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fr-FR" sz="1200" b="0" i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Symbol" panose="05050102010706020507" pitchFamily="18" charset="2"/>
              </a:rPr>
              <a:t>Les 117</a:t>
            </a:r>
            <a:r>
              <a:rPr lang="fr-FR" sz="1200" b="0" i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fr-FR" sz="1200" b="0" i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Symbol" panose="05050102010706020507" pitchFamily="18" charset="2"/>
              </a:rPr>
              <a:t>cartes de Yanis.</a:t>
            </a:r>
            <a:endParaRPr lang="fr-FR" dirty="0"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b="0" i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Dans quelle barre avez-vous placé 117 ? </a:t>
            </a:r>
            <a:r>
              <a:rPr lang="fr-FR" sz="1200" b="0" i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Symbol" panose="05050102010706020507" pitchFamily="18" charset="2"/>
              </a:rPr>
              <a:t></a:t>
            </a:r>
            <a:r>
              <a:rPr lang="fr-FR" sz="1200" b="0" i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fr-FR" sz="1200" b="0" i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Symbol" panose="05050102010706020507" pitchFamily="18" charset="2"/>
              </a:rPr>
              <a:t>Une des petites barres, car 117 représente </a:t>
            </a:r>
            <a:r>
              <a:rPr lang="fr-FR" sz="1200" b="0" i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une des deux parties.</a:t>
            </a:r>
            <a:endParaRPr lang="fr-FR" dirty="0">
              <a:cs typeface="Calibri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5038E3-B7CF-455E-96F4-A4DE1B143443}" type="slidenum">
              <a:rPr lang="fr-FR" smtClean="0">
                <a:solidFill>
                  <a:prstClr val="black"/>
                </a:solidFill>
              </a:rPr>
              <a:pPr/>
              <a:t>24</a:t>
            </a:fld>
            <a:endParaRPr lang="fr-F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243499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itchFamily="34" charset="0"/>
              <a:buNone/>
            </a:pPr>
            <a:r>
              <a:rPr lang="fr-FR" sz="1200" b="0" i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 peut choisir la barre de droite ou de gauche, cela n’a pas d’importance.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fr-FR" sz="1200" b="0" i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Que cherche-t-on ? </a:t>
            </a:r>
            <a:r>
              <a:rPr lang="fr-FR" sz="1200" b="0" i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Symbol" panose="05050102010706020507" pitchFamily="18" charset="2"/>
              </a:rPr>
              <a:t></a:t>
            </a:r>
            <a:r>
              <a:rPr lang="fr-FR" sz="1200" b="0" i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fr-FR" sz="1200" b="0" i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Symbol" panose="05050102010706020507" pitchFamily="18" charset="2"/>
              </a:rPr>
              <a:t>Le nombre de cartes de Zoé.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fr-FR" sz="1200" b="0" i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Symbol" panose="05050102010706020507" pitchFamily="18" charset="2"/>
              </a:rPr>
              <a:t>Où avez-vous mis le point d’interrogation</a:t>
            </a:r>
            <a:r>
              <a:rPr lang="fr-FR" sz="1200" b="0" i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fr-FR" sz="1200" b="0" i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Symbol" panose="05050102010706020507" pitchFamily="18" charset="2"/>
              </a:rPr>
              <a:t>? </a:t>
            </a:r>
            <a:r>
              <a:rPr lang="fr-FR" sz="1200" b="0" i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fr-FR" sz="1200" b="0" i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Symbol" panose="05050102010706020507" pitchFamily="18" charset="2"/>
              </a:rPr>
              <a:t>Dans la seconde petite barre, car c’est la seconde partie.</a:t>
            </a:r>
            <a:endParaRPr lang="fr-FR" b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5038E3-B7CF-455E-96F4-A4DE1B143443}" type="slidenum">
              <a:rPr lang="fr-FR" smtClean="0">
                <a:solidFill>
                  <a:prstClr val="black"/>
                </a:solidFill>
              </a:rPr>
              <a:pPr/>
              <a:t>25</a:t>
            </a:fld>
            <a:endParaRPr lang="fr-F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040006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itchFamily="34" charset="0"/>
              <a:buNone/>
            </a:pPr>
            <a:r>
              <a:rPr lang="fr-FR" sz="1200" b="0" i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 met un point d’interrogation dans la seconde petite barre.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5038E3-B7CF-455E-96F4-A4DE1B143443}" type="slidenum">
              <a:rPr lang="fr-FR" smtClean="0">
                <a:solidFill>
                  <a:prstClr val="black"/>
                </a:solidFill>
              </a:rPr>
              <a:pPr/>
              <a:t>26</a:t>
            </a:fld>
            <a:endParaRPr lang="fr-F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336515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="0" i="1" dirty="0"/>
              <a:t>Voici le schéma en barres qui traduit le problème. </a:t>
            </a:r>
          </a:p>
          <a:p>
            <a:pPr marL="0" indent="0">
              <a:buFont typeface="Arial" pitchFamily="34" charset="0"/>
              <a:buNone/>
            </a:pPr>
            <a:r>
              <a:rPr lang="fr-FR" sz="1200" b="0" i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À présent, écrivez le calcul qui permet de trouver ce que l’on cherche.</a:t>
            </a:r>
          </a:p>
          <a:p>
            <a:pPr marL="0" indent="0">
              <a:buFont typeface="Arial" pitchFamily="34" charset="0"/>
              <a:buNone/>
            </a:pPr>
            <a:r>
              <a:rPr lang="fr-FR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Les élèves lèvent leur ardoise lorsqu’ils ont fini. Valider discrètement d’un signe de tête. Interroger un élève.</a:t>
            </a:r>
            <a:endParaRPr lang="fr-FR" b="0" i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5038E3-B7CF-455E-96F4-A4DE1B143443}" type="slidenum">
              <a:rPr lang="fr-FR" smtClean="0">
                <a:solidFill>
                  <a:prstClr val="black"/>
                </a:solidFill>
              </a:rPr>
              <a:pPr/>
              <a:t>27</a:t>
            </a:fld>
            <a:endParaRPr lang="fr-F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329018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="0" i="1" baseline="0" dirty="0"/>
              <a:t>On cherche la valeur d’une des petites barres, il faut donc faire une soustraction.</a:t>
            </a:r>
          </a:p>
          <a:p>
            <a:r>
              <a:rPr lang="fr-FR" b="0" i="1" baseline="0" dirty="0"/>
              <a:t>Le calcul qui permet de résoudre le problème est : 1</a:t>
            </a:r>
            <a:r>
              <a:rPr lang="fr-FR" b="0" i="1" dirty="0"/>
              <a:t>89 –</a:t>
            </a:r>
            <a:r>
              <a:rPr lang="fr-FR" b="0" i="1" baseline="0" dirty="0"/>
              <a:t> </a:t>
            </a:r>
            <a:r>
              <a:rPr lang="fr-FR" b="0" i="1" dirty="0"/>
              <a:t>117.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5038E3-B7CF-455E-96F4-A4DE1B143443}" type="slidenum">
              <a:rPr lang="fr-FR" smtClean="0">
                <a:solidFill>
                  <a:prstClr val="black"/>
                </a:solidFill>
              </a:rPr>
              <a:pPr/>
              <a:t>28</a:t>
            </a:fld>
            <a:endParaRPr lang="fr-F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23898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BCAA08-A664-74AE-C827-CBE45642DA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637BF98C-2181-C4AF-D765-7233C72253A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DBE73125-7DD0-D604-AB06-C57325A0A4A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="0" i="1" dirty="0"/>
              <a:t>189 –</a:t>
            </a:r>
            <a:r>
              <a:rPr lang="fr-FR" b="0" i="1" baseline="0" dirty="0"/>
              <a:t> </a:t>
            </a:r>
            <a:r>
              <a:rPr lang="fr-FR" b="0" i="1" dirty="0"/>
              <a:t>117 =</a:t>
            </a:r>
            <a:r>
              <a:rPr lang="fr-FR" b="0" i="1" baseline="0" dirty="0"/>
              <a:t> </a:t>
            </a:r>
            <a:r>
              <a:rPr lang="fr-FR" b="0" i="1" dirty="0"/>
              <a:t>combien</a:t>
            </a:r>
            <a:r>
              <a:rPr lang="fr-FR" b="0" i="1" baseline="0" dirty="0"/>
              <a:t> </a:t>
            </a:r>
            <a:r>
              <a:rPr lang="fr-FR" b="0" i="1" dirty="0"/>
              <a:t>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="0" i="0" dirty="0"/>
              <a:t>Laisser un instant aux élèves pour </a:t>
            </a:r>
            <a:r>
              <a:rPr lang="fr-FR" b="0" i="0" baseline="0" dirty="0"/>
              <a:t>calculer le résultat. Interroger un élève.</a:t>
            </a:r>
            <a:endParaRPr lang="fr-FR" b="0" i="1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7E66348-BD94-0A0A-C30A-ADE99FFCE2E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5038E3-B7CF-455E-96F4-A4DE1B143443}" type="slidenum">
              <a:rPr lang="fr-FR" smtClean="0">
                <a:solidFill>
                  <a:prstClr val="black"/>
                </a:solidFill>
              </a:rPr>
              <a:pPr/>
              <a:t>29</a:t>
            </a:fld>
            <a:endParaRPr lang="fr-F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19895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itchFamily="34" charset="0"/>
              <a:buNone/>
            </a:pPr>
            <a:r>
              <a:rPr lang="fr-FR" sz="1200" b="0" i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 prend la réglette jaune pour représenter les 5 cartes de Rose et la réglette rose pour représenter les 4 cartes de Malo. Comme on cherche combien de cartes on a </a:t>
            </a:r>
            <a:r>
              <a:rPr lang="fr-FR" sz="1200" b="1" i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 tout</a:t>
            </a:r>
            <a:r>
              <a:rPr lang="fr-FR" sz="1200" b="0" i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on met côte à côte les 2 réglettes et on cherche la réglette qui fait la même longueur que ces deux réglettes réunies.</a:t>
            </a:r>
          </a:p>
          <a:p>
            <a:pPr marL="0" indent="0">
              <a:buFont typeface="Arial" pitchFamily="34" charset="0"/>
              <a:buNone/>
            </a:pPr>
            <a:r>
              <a:rPr lang="fr-FR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Demander à un élève le calcul qui correspond à ce schéma des réglettes.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5038E3-B7CF-455E-96F4-A4DE1B143443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3842678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="0" i="1" baseline="0" dirty="0"/>
              <a:t>189 – 117 = 72.</a:t>
            </a:r>
            <a:endParaRPr lang="fr-FR" b="0" i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="0" i="0" baseline="0" dirty="0"/>
              <a:t>Demander à un élève de rappeler la question et de formuler une phrase réponse.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5038E3-B7CF-455E-96F4-A4DE1B143443}" type="slidenum">
              <a:rPr lang="fr-FR" smtClean="0">
                <a:solidFill>
                  <a:prstClr val="black"/>
                </a:solidFill>
              </a:rPr>
              <a:pPr/>
              <a:t>30</a:t>
            </a:fld>
            <a:endParaRPr lang="fr-F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076496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="0" i="1" baseline="0" dirty="0"/>
              <a:t>Zoé a 72 cartes.</a:t>
            </a:r>
            <a:endParaRPr lang="fr-FR" b="0" i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5038E3-B7CF-455E-96F4-A4DE1B143443}" type="slidenum">
              <a:rPr lang="fr-FR" smtClean="0">
                <a:solidFill>
                  <a:prstClr val="black"/>
                </a:solidFill>
              </a:rPr>
              <a:pPr/>
              <a:t>31</a:t>
            </a:fld>
            <a:endParaRPr lang="fr-F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457841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itchFamily="34" charset="0"/>
              <a:buNone/>
            </a:pPr>
            <a:r>
              <a:rPr lang="fr-FR" sz="1200" b="0" i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Voici le schéma en barres qui convient pour tous les problèmes avec 2 parties que l’on groupe pour former un tout.</a:t>
            </a:r>
          </a:p>
          <a:p>
            <a:pPr marL="0" indent="0">
              <a:buFont typeface="Arial" pitchFamily="34" charset="0"/>
              <a:buNone/>
            </a:pPr>
            <a:r>
              <a:rPr lang="fr-FR" sz="1200" b="0" i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Attention, il faut bien identifier ce que l’on connait et ce que l’on cherche. </a:t>
            </a:r>
          </a:p>
          <a:p>
            <a:pPr marL="0" indent="0">
              <a:buFont typeface="Arial" pitchFamily="34" charset="0"/>
              <a:buNone/>
            </a:pPr>
            <a:r>
              <a:rPr lang="fr-FR" sz="1200" b="0" i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Puis on note les nombres que l’on connait dans les barres correspondantes et on met un point d’interrogation dans la barre que l’on cherche.</a:t>
            </a:r>
          </a:p>
          <a:p>
            <a:r>
              <a:rPr lang="fr-FR" b="0" i="1" baseline="0" dirty="0"/>
              <a:t>Dans ce schéma, </a:t>
            </a:r>
            <a:r>
              <a:rPr lang="fr-FR" b="1" i="1" baseline="0" dirty="0"/>
              <a:t>le tout est toujours la plus grande barre </a:t>
            </a:r>
            <a:r>
              <a:rPr lang="fr-FR" b="0" i="1" baseline="0" dirty="0"/>
              <a:t>et les deux parties sont chacune des deux petites barres.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5038E3-B7CF-455E-96F4-A4DE1B143443}" type="slidenum">
              <a:rPr lang="fr-FR" smtClean="0">
                <a:solidFill>
                  <a:prstClr val="black"/>
                </a:solidFill>
              </a:rPr>
              <a:pPr/>
              <a:t>32</a:t>
            </a:fld>
            <a:endParaRPr lang="fr-F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604857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F6DA4E-6CC6-0A91-C9A3-7A0916660C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FA1688C8-970D-7C92-D087-6892F8B6B90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F2CF6DFF-83BD-195C-1BFE-E95495A6150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="0" i="1" dirty="0"/>
              <a:t>Nous allons comparer</a:t>
            </a:r>
            <a:r>
              <a:rPr lang="fr-FR" b="0" i="1" baseline="0" dirty="0"/>
              <a:t> les deux problèmes que nous venons de rencontrer.</a:t>
            </a:r>
            <a:r>
              <a:rPr lang="fr-FR" i="1" dirty="0"/>
              <a:t> </a:t>
            </a:r>
          </a:p>
          <a:p>
            <a:r>
              <a:rPr lang="fr-FR" dirty="0"/>
              <a:t>Demander à un élève de relire le premier problème et à un autre de relire le second problème.</a:t>
            </a:r>
            <a:endParaRPr lang="fr-FR" dirty="0">
              <a:cs typeface="Calibri" panose="020F0502020204030204"/>
            </a:endParaRPr>
          </a:p>
          <a:p>
            <a:r>
              <a:rPr lang="fr-FR" b="0" i="1" baseline="0" dirty="0"/>
              <a:t>Ont-ils des points communs ? Des différences</a:t>
            </a:r>
            <a:r>
              <a:rPr lang="fr-FR" sz="1200" b="0" i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fr-FR" b="0" i="1" baseline="0" dirty="0"/>
              <a:t>?</a:t>
            </a:r>
            <a:endParaRPr lang="fr-FR" dirty="0">
              <a:cs typeface="Calibri"/>
            </a:endParaRPr>
          </a:p>
          <a:p>
            <a:r>
              <a:rPr lang="fr-FR" b="0" i="0" baseline="0" dirty="0"/>
              <a:t>Interroger les élèves. Faire émerger que, dans les deux problèmes, il y a deux parties et un tout, mais que ce que l’on cherche est différent : soit le tout, soit une partie.</a:t>
            </a:r>
            <a:endParaRPr lang="fr-FR" b="0" i="0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6EA12D4-FE02-890F-3539-4AFB1C9AB94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5038E3-B7CF-455E-96F4-A4DE1B143443}" type="slidenum">
              <a:rPr lang="fr-FR" smtClean="0">
                <a:solidFill>
                  <a:prstClr val="black"/>
                </a:solidFill>
              </a:rPr>
              <a:pPr/>
              <a:t>33</a:t>
            </a:fld>
            <a:endParaRPr lang="fr-F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282787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="0" i="1" dirty="0"/>
              <a:t>Dans ces deux problèmes, il y a à chaque fois deux parties qui</a:t>
            </a:r>
            <a:r>
              <a:rPr lang="fr-FR" b="0" i="1" baseline="0" dirty="0"/>
              <a:t> forment un tout, mais ce que l’on connait et ce que l’on cherche est différent.</a:t>
            </a:r>
          </a:p>
          <a:p>
            <a:r>
              <a:rPr lang="fr-FR" b="0" i="1" dirty="0"/>
              <a:t>Dans </a:t>
            </a:r>
            <a:r>
              <a:rPr lang="fr-FR" b="0" i="1" baseline="0" dirty="0"/>
              <a:t>le premier problème, on cherche ce que Rose et Malo ont ensemble, c’est-à-dire le tout. On doit donc mettre le point d’interrogation dans la grande barre. </a:t>
            </a:r>
          </a:p>
          <a:p>
            <a:r>
              <a:rPr lang="fr-FR" b="0" i="1" dirty="0"/>
              <a:t>Dans </a:t>
            </a:r>
            <a:r>
              <a:rPr lang="fr-FR" b="0" i="1" baseline="0" dirty="0"/>
              <a:t>le second problème, on cherche combien de cartes a Zoé, c’est-à-dire une des parties. On connait le tout (189) et on met le point d’interrogation dans une des petites barres.</a:t>
            </a:r>
            <a:endParaRPr lang="fr-FR" b="0" i="0" baseline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5038E3-B7CF-455E-96F4-A4DE1B143443}" type="slidenum">
              <a:rPr lang="fr-FR" smtClean="0">
                <a:solidFill>
                  <a:prstClr val="black"/>
                </a:solidFill>
              </a:rPr>
              <a:pPr/>
              <a:t>34</a:t>
            </a:fld>
            <a:endParaRPr lang="fr-F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718012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="0" i="1" dirty="0"/>
              <a:t>Dans </a:t>
            </a:r>
            <a:r>
              <a:rPr lang="fr-FR" b="0" i="1" baseline="0" dirty="0"/>
              <a:t>le premier problème, on a fait une addition, car on cherche le tout.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="0" i="1" dirty="0"/>
              <a:t>Dans </a:t>
            </a:r>
            <a:r>
              <a:rPr lang="fr-FR" b="0" i="1" baseline="0" dirty="0"/>
              <a:t>le second problème, a fait une soustraction, car on cherche une des parties.</a:t>
            </a:r>
            <a:endParaRPr lang="fr-FR" b="0" i="0" baseline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5038E3-B7CF-455E-96F4-A4DE1B143443}" type="slidenum">
              <a:rPr lang="fr-FR" smtClean="0">
                <a:solidFill>
                  <a:prstClr val="black"/>
                </a:solidFill>
              </a:rPr>
              <a:pPr/>
              <a:t>35</a:t>
            </a:fld>
            <a:endParaRPr lang="fr-F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704240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i="1" dirty="0"/>
              <a:t>Prenez votre cahier à la séance 14.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5038E3-B7CF-455E-96F4-A4DE1B143443}" type="slidenum">
              <a:rPr lang="fr-FR" smtClean="0">
                <a:solidFill>
                  <a:prstClr val="black"/>
                </a:solidFill>
              </a:rPr>
              <a:pPr/>
              <a:t>36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085183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Un schéma en barres vierge est tracé en pointillés pour aider les élèves dans le tracé.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5038E3-B7CF-455E-96F4-A4DE1B143443}" type="slidenum">
              <a:rPr lang="fr-FR" smtClean="0">
                <a:solidFill>
                  <a:prstClr val="black"/>
                </a:solidFill>
              </a:rPr>
              <a:pPr/>
              <a:t>37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956386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5038E3-B7CF-455E-96F4-A4DE1B143443}" type="slidenum">
              <a:rPr lang="fr-FR" smtClean="0">
                <a:solidFill>
                  <a:prstClr val="black"/>
                </a:solidFill>
              </a:rPr>
              <a:pPr/>
              <a:t>38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445761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="0" i="0" dirty="0"/>
              <a:t>Les élèves peuvent tracer un schéma en barres sur leur ardoise. Ici, il y 4 parties, ce qui implique que le schéma comportera 4 petites barres.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5038E3-B7CF-455E-96F4-A4DE1B143443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73614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="0" i="1" baseline="0" dirty="0"/>
              <a:t>Il faut faire une addition</a:t>
            </a:r>
            <a:r>
              <a:rPr lang="fr-FR" sz="1200" b="0" i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fr-FR" b="0" i="1" baseline="0" dirty="0"/>
              <a:t>: 5 +</a:t>
            </a:r>
            <a:r>
              <a:rPr lang="fr-FR" sz="1200" b="0" i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fr-FR" b="0" i="1" baseline="0" dirty="0"/>
              <a:t>4.</a:t>
            </a:r>
          </a:p>
          <a:p>
            <a:r>
              <a:rPr lang="fr-FR" b="0" i="0" baseline="0" dirty="0"/>
              <a:t>Demander le résultat à un élève.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5038E3-B7CF-455E-96F4-A4DE1B143443}" type="slidenum">
              <a:rPr lang="fr-FR" smtClean="0">
                <a:solidFill>
                  <a:prstClr val="black"/>
                </a:solidFill>
              </a:rPr>
              <a:pPr/>
              <a:t>4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140025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5038E3-B7CF-455E-96F4-A4DE1B143443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749618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5038E3-B7CF-455E-96F4-A4DE1B143443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39518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="0" i="1" baseline="0" dirty="0"/>
              <a:t>5 +</a:t>
            </a:r>
            <a:r>
              <a:rPr lang="fr-FR" sz="1200" b="0" i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fr-FR" b="0" i="1" baseline="0" dirty="0"/>
              <a:t>4 =</a:t>
            </a:r>
            <a:r>
              <a:rPr lang="fr-FR" sz="1200" b="0" i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fr-FR" b="0" i="1" baseline="0" dirty="0"/>
              <a:t>9.</a:t>
            </a:r>
          </a:p>
          <a:p>
            <a:r>
              <a:rPr lang="fr-FR" b="0" i="0" baseline="0" dirty="0"/>
              <a:t>Demander à un élève de rappeler la question et de formuler une phrase réponse.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5038E3-B7CF-455E-96F4-A4DE1B143443}" type="slidenum">
              <a:rPr lang="fr-FR" smtClean="0">
                <a:solidFill>
                  <a:prstClr val="black"/>
                </a:solidFill>
              </a:rPr>
              <a:pPr/>
              <a:t>5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60901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="0" i="1" baseline="0" dirty="0"/>
              <a:t>Rose et Malo ont 9</a:t>
            </a:r>
            <a:r>
              <a:rPr lang="fr-FR" sz="1200" b="0" i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fr-FR" b="0" i="1" baseline="0" dirty="0"/>
              <a:t>cartes à eux deux.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5038E3-B7CF-455E-96F4-A4DE1B143443}" type="slidenum">
              <a:rPr lang="fr-FR" smtClean="0">
                <a:solidFill>
                  <a:prstClr val="black"/>
                </a:solidFill>
              </a:rPr>
              <a:pPr/>
              <a:t>6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49463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="0" i="1" dirty="0">
                <a:latin typeface="+mn-lt"/>
              </a:rPr>
              <a:t>À présent, voici un deuxième problème.</a:t>
            </a:r>
          </a:p>
          <a:p>
            <a:r>
              <a:rPr lang="fr-FR" sz="1200" b="0" i="0" u="none" strike="noStrike" dirty="0">
                <a:solidFill>
                  <a:srgbClr val="000000"/>
                </a:solidFill>
                <a:effectLst/>
                <a:latin typeface="+mn-lt"/>
              </a:rPr>
              <a:t>Demander à un élève de lire le problème. </a:t>
            </a:r>
          </a:p>
          <a:p>
            <a:r>
              <a:rPr lang="fr-FR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Faire remarquer que c’est le même problème mais avec des « nombres plus grands ». </a:t>
            </a:r>
          </a:p>
          <a:p>
            <a:r>
              <a:rPr lang="fr-FR" sz="1200" b="0" i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 pourrait essayer de représenter ce problème avec les réglettes mais cela serait long et on n’aurait peut-être pas assez de réglettes.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b="0" i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 plus, on n’aurait pas assez de réglettes pour faire 106.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b="0" i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 va donc tracer une barre blanche dans laquelle on écrira le nombre qu’elle représente.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5038E3-B7CF-455E-96F4-A4DE1B143443}" type="slidenum">
              <a:rPr lang="fr-FR" smtClean="0">
                <a:solidFill>
                  <a:prstClr val="black"/>
                </a:solidFill>
              </a:rPr>
              <a:pPr/>
              <a:t>7</a:t>
            </a:fld>
            <a:endParaRPr lang="fr-F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00517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itchFamily="34" charset="0"/>
              <a:buNone/>
            </a:pPr>
            <a:r>
              <a:rPr lang="fr-FR" sz="1200" b="0" i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C’est un peu comme une « super-réglette » : voici les 106 cartes de Rose.</a:t>
            </a:r>
          </a:p>
          <a:p>
            <a:pPr marL="0" indent="0">
              <a:buFont typeface="Arial" pitchFamily="34" charset="0"/>
              <a:buNone/>
            </a:pPr>
            <a:r>
              <a:rPr lang="fr-FR" sz="1200" b="0" i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 va faire la même chose pour représenter les 71 cartes de Malo.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5038E3-B7CF-455E-96F4-A4DE1B143443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56300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itchFamily="34" charset="0"/>
              <a:buNone/>
            </a:pPr>
            <a:r>
              <a:rPr lang="fr-FR" sz="1200" b="0" i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Voici les 71 cartes de Malo.</a:t>
            </a:r>
          </a:p>
          <a:p>
            <a:pPr marL="0" indent="0">
              <a:buFont typeface="Arial" pitchFamily="34" charset="0"/>
              <a:buNone/>
            </a:pPr>
            <a:r>
              <a:rPr lang="fr-FR" sz="1200" b="0" i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Que fait-on avec ces deux groupes de cartes ?</a:t>
            </a:r>
          </a:p>
          <a:p>
            <a:pPr marL="0" indent="0">
              <a:buFont typeface="Arial" pitchFamily="34" charset="0"/>
              <a:buNone/>
            </a:pPr>
            <a:r>
              <a:rPr lang="fr-FR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Faire émerger qu’on les regroupe et que, comme pour les réglettes, cela signifie que l’on met les barres côte à côte.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5038E3-B7CF-455E-96F4-A4DE1B143443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529947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080979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47933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904685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449652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436574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033486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534297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051824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096758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462621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820388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643473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20594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05977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451277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77222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79609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125334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7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14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5" Type="http://schemas.openxmlformats.org/officeDocument/2006/relationships/theme" Target="../theme/theme7.xml"/><Relationship Id="rId4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60914A-B9D9-4B95-BBEA-32E85AA20954}" type="datetimeFigureOut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21/03/2025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349CDC-BADB-4C39-95ED-E0FCA83A6716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71858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768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60914A-B9D9-4B95-BBEA-32E85AA20954}" type="datetimeFigureOut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21/03/2025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349CDC-BADB-4C39-95ED-E0FCA83A6716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1601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0914A-B9D9-4B95-BBEA-32E85AA20954}" type="datetimeFigureOut">
              <a:rPr lang="fr-FR" smtClean="0"/>
              <a:t>21/03/2025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349CDC-BADB-4C39-95ED-E0FCA83A671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3890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5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0914A-B9D9-4B95-BBEA-32E85AA20954}" type="datetimeFigureOut">
              <a:rPr lang="fr-FR" smtClean="0"/>
              <a:t>21/03/2025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349CDC-BADB-4C39-95ED-E0FCA83A671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23989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80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0914A-B9D9-4B95-BBEA-32E85AA20954}" type="datetimeFigureOut">
              <a:rPr lang="fr-FR" smtClean="0"/>
              <a:t>21/03/2025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349CDC-BADB-4C39-95ED-E0FCA83A671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41797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B60914A-B9D9-4B95-BBEA-32E85AA20954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21/03/2025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D349CDC-BADB-4C39-95ED-E0FCA83A6716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90137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0914A-B9D9-4B95-BBEA-32E85AA20954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21/03/2025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349CDC-BADB-4C39-95ED-E0FCA83A6716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6839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  <p:sldLayoutId id="2147483767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exte, habits, personne, capture d’écran&#10;&#10;Le contenu généré par l’IA peut être incorrect.">
            <a:extLst>
              <a:ext uri="{FF2B5EF4-FFF2-40B4-BE49-F238E27FC236}">
                <a16:creationId xmlns:a16="http://schemas.microsoft.com/office/drawing/2014/main" id="{60BA64EB-38BF-AF8F-B28E-BC1FF5AE1A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6599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226CB0-EB1F-47A2-D959-05E6A22027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Une image contenant texte, capture d’écran, diagramme, ligne&#10;&#10;Le contenu généré par l’IA peut être incorrect.">
            <a:extLst>
              <a:ext uri="{FF2B5EF4-FFF2-40B4-BE49-F238E27FC236}">
                <a16:creationId xmlns:a16="http://schemas.microsoft.com/office/drawing/2014/main" id="{33394A5B-0C9E-1209-1835-4762087C0D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2697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Une image contenant texte, capture d’écran, diagramme, ligne&#10;&#10;Le contenu généré par l’IA peut être incorrect.">
            <a:extLst>
              <a:ext uri="{FF2B5EF4-FFF2-40B4-BE49-F238E27FC236}">
                <a16:creationId xmlns:a16="http://schemas.microsoft.com/office/drawing/2014/main" id="{FEB6FA3E-1A16-FADB-71ED-E4EF62327F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4887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4D7618-DDDE-B099-D58C-9653DC32E2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 descr="Une image contenant texte, capture d’écran, diagramme, ligne&#10;&#10;Le contenu généré par l’IA peut être incorrect.">
            <a:extLst>
              <a:ext uri="{FF2B5EF4-FFF2-40B4-BE49-F238E27FC236}">
                <a16:creationId xmlns:a16="http://schemas.microsoft.com/office/drawing/2014/main" id="{16AA3242-5275-1E46-2784-5396F0D986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5142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 descr="Une image contenant texte, capture d’écran, diagramme, ligne&#10;&#10;Le contenu généré par l’IA peut être incorrect.">
            <a:extLst>
              <a:ext uri="{FF2B5EF4-FFF2-40B4-BE49-F238E27FC236}">
                <a16:creationId xmlns:a16="http://schemas.microsoft.com/office/drawing/2014/main" id="{1757C0F8-7A51-CB8B-6E44-A62F6DE032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2874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Une image contenant texte, capture d’écran, diagramme, Police&#10;&#10;Le contenu généré par l’IA peut être incorrect.">
            <a:extLst>
              <a:ext uri="{FF2B5EF4-FFF2-40B4-BE49-F238E27FC236}">
                <a16:creationId xmlns:a16="http://schemas.microsoft.com/office/drawing/2014/main" id="{F1E56710-C624-BCA5-2EDD-D20099CE77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5523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EEA7F7-434B-4CD4-27C7-DA9E951CC8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Une image contenant texte, capture d’écran, diagramme, Police&#10;&#10;Le contenu généré par l’IA peut être incorrect.">
            <a:extLst>
              <a:ext uri="{FF2B5EF4-FFF2-40B4-BE49-F238E27FC236}">
                <a16:creationId xmlns:a16="http://schemas.microsoft.com/office/drawing/2014/main" id="{75F781CE-6955-D4E8-B2C7-1E51578464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7604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texte, capture d’écran, Police, diagramme&#10;&#10;Le contenu généré par l’IA peut être incorrect.">
            <a:extLst>
              <a:ext uri="{FF2B5EF4-FFF2-40B4-BE49-F238E27FC236}">
                <a16:creationId xmlns:a16="http://schemas.microsoft.com/office/drawing/2014/main" id="{8962BCE0-F342-B62D-0F7F-11A7A3C364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20092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 descr="Une image contenant texte, capture d’écran, Police, diagramme&#10;&#10;Le contenu généré par l’IA peut être incorrect.">
            <a:extLst>
              <a:ext uri="{FF2B5EF4-FFF2-40B4-BE49-F238E27FC236}">
                <a16:creationId xmlns:a16="http://schemas.microsoft.com/office/drawing/2014/main" id="{A708BDCA-E9D2-D745-F3E2-1EF5D5171F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6980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texte, capture d’écran, Police&#10;&#10;Le contenu généré par l’IA peut être incorrect.">
            <a:extLst>
              <a:ext uri="{FF2B5EF4-FFF2-40B4-BE49-F238E27FC236}">
                <a16:creationId xmlns:a16="http://schemas.microsoft.com/office/drawing/2014/main" id="{BBD1304D-2314-2407-4263-E2F1ECBF87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2783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 descr="Une image contenant texte, capture d’écran, diagramme, ligne&#10;&#10;Le contenu généré par l’IA peut être incorrect.">
            <a:extLst>
              <a:ext uri="{FF2B5EF4-FFF2-40B4-BE49-F238E27FC236}">
                <a16:creationId xmlns:a16="http://schemas.microsoft.com/office/drawing/2014/main" id="{6AD47806-C530-751D-448D-F99560C0E5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9756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texte, capture d’écran, Police&#10;&#10;Le contenu généré par l’IA peut être incorrect.">
            <a:extLst>
              <a:ext uri="{FF2B5EF4-FFF2-40B4-BE49-F238E27FC236}">
                <a16:creationId xmlns:a16="http://schemas.microsoft.com/office/drawing/2014/main" id="{7962A1C4-5F6D-FF2F-402F-E917255C88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4998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exte, capture d’écran, Rectangle&#10;&#10;Le contenu généré par l’IA peut être incorrect.">
            <a:extLst>
              <a:ext uri="{FF2B5EF4-FFF2-40B4-BE49-F238E27FC236}">
                <a16:creationId xmlns:a16="http://schemas.microsoft.com/office/drawing/2014/main" id="{A7DC46D9-B5DB-C97F-0CDF-293E7DDDDB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82114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Une image contenant texte, capture d’écran, Rectangle&#10;&#10;Le contenu généré par l’IA peut être incorrect.">
            <a:extLst>
              <a:ext uri="{FF2B5EF4-FFF2-40B4-BE49-F238E27FC236}">
                <a16:creationId xmlns:a16="http://schemas.microsoft.com/office/drawing/2014/main" id="{D7AE61B5-6EB7-300C-F966-DBAE156DFD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6559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Une image contenant texte, capture d’écran, diagramme, ligne&#10;&#10;Le contenu généré par l’IA peut être incorrect.">
            <a:extLst>
              <a:ext uri="{FF2B5EF4-FFF2-40B4-BE49-F238E27FC236}">
                <a16:creationId xmlns:a16="http://schemas.microsoft.com/office/drawing/2014/main" id="{005219CE-D4AB-3126-56EB-C2668D26B5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3164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Une image contenant texte, capture d’écran, Police, ligne&#10;&#10;Le contenu généré par l’IA peut être incorrect.">
            <a:extLst>
              <a:ext uri="{FF2B5EF4-FFF2-40B4-BE49-F238E27FC236}">
                <a16:creationId xmlns:a16="http://schemas.microsoft.com/office/drawing/2014/main" id="{D18C7412-98FA-E9B2-68CA-BE7E59FFC9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92042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exte, capture d’écran, Police, nombre&#10;&#10;Le contenu généré par l’IA peut être incorrect.">
            <a:extLst>
              <a:ext uri="{FF2B5EF4-FFF2-40B4-BE49-F238E27FC236}">
                <a16:creationId xmlns:a16="http://schemas.microsoft.com/office/drawing/2014/main" id="{8D11C82F-ABF2-9A23-9640-813DD51F54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98539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texte, capture d’écran, Police, nombre&#10;&#10;Le contenu généré par l’IA peut être incorrect.">
            <a:extLst>
              <a:ext uri="{FF2B5EF4-FFF2-40B4-BE49-F238E27FC236}">
                <a16:creationId xmlns:a16="http://schemas.microsoft.com/office/drawing/2014/main" id="{360DDE7A-DBCC-53CD-23B0-3EF597676D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665987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exte, capture d’écran, Police, nombre&#10;&#10;Le contenu généré par l’IA peut être incorrect.">
            <a:extLst>
              <a:ext uri="{FF2B5EF4-FFF2-40B4-BE49-F238E27FC236}">
                <a16:creationId xmlns:a16="http://schemas.microsoft.com/office/drawing/2014/main" id="{A772169B-584A-F258-4DF9-98A7A182C1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433041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Une image contenant texte, capture d’écran, Police, nombre&#10;&#10;Le contenu généré par l’IA peut être incorrect.">
            <a:extLst>
              <a:ext uri="{FF2B5EF4-FFF2-40B4-BE49-F238E27FC236}">
                <a16:creationId xmlns:a16="http://schemas.microsoft.com/office/drawing/2014/main" id="{1D196476-D6F6-4F86-1A0B-A8F0FD64BA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82795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Une image contenant texte, capture d’écran, Police, nombre&#10;&#10;Le contenu généré par l’IA peut être incorrect.">
            <a:extLst>
              <a:ext uri="{FF2B5EF4-FFF2-40B4-BE49-F238E27FC236}">
                <a16:creationId xmlns:a16="http://schemas.microsoft.com/office/drawing/2014/main" id="{2FD82CF5-7A24-BAA2-929A-9D5C9EC508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82795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D57204-F9F9-9C9F-6EF6-97B57A52AA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Une image contenant texte, capture d’écran, Police, nombre&#10;&#10;Le contenu généré par l’IA peut être incorrect.">
            <a:extLst>
              <a:ext uri="{FF2B5EF4-FFF2-40B4-BE49-F238E27FC236}">
                <a16:creationId xmlns:a16="http://schemas.microsoft.com/office/drawing/2014/main" id="{AACF5427-5416-E612-BE3A-2B4415E2C0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2990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Une image contenant texte, capture d’écran, Police, nombre&#10;&#10;Le contenu généré par l’IA peut être incorrect.">
            <a:extLst>
              <a:ext uri="{FF2B5EF4-FFF2-40B4-BE49-F238E27FC236}">
                <a16:creationId xmlns:a16="http://schemas.microsoft.com/office/drawing/2014/main" id="{B96F439D-43FF-C181-53BC-A67944345B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26319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Une image contenant texte, capture d’écran, Police, nombre&#10;&#10;Le contenu généré par l’IA peut être incorrect.">
            <a:extLst>
              <a:ext uri="{FF2B5EF4-FFF2-40B4-BE49-F238E27FC236}">
                <a16:creationId xmlns:a16="http://schemas.microsoft.com/office/drawing/2014/main" id="{1459D899-ACB2-1F03-692C-6930CDC9B6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97672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texte, capture d’écran, Police, nombre&#10;&#10;Le contenu généré par l’IA peut être incorrect.">
            <a:extLst>
              <a:ext uri="{FF2B5EF4-FFF2-40B4-BE49-F238E27FC236}">
                <a16:creationId xmlns:a16="http://schemas.microsoft.com/office/drawing/2014/main" id="{317D8FF4-70DC-FBF7-D720-D211CF5A63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30009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 descr="Une image contenant texte, capture d’écran, diagramme, ligne&#10;&#10;Le contenu généré par l’IA peut être incorrect.">
            <a:extLst>
              <a:ext uri="{FF2B5EF4-FFF2-40B4-BE49-F238E27FC236}">
                <a16:creationId xmlns:a16="http://schemas.microsoft.com/office/drawing/2014/main" id="{C14EEBB8-2924-3AA4-7ADC-152D5B9364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25042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341B89-CB29-47D8-8AA1-A1688693E1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exte, capture d’écran, Police&#10;&#10;Le contenu généré par l’IA peut être incorrect.">
            <a:extLst>
              <a:ext uri="{FF2B5EF4-FFF2-40B4-BE49-F238E27FC236}">
                <a16:creationId xmlns:a16="http://schemas.microsoft.com/office/drawing/2014/main" id="{1DA1E756-B2D0-C0AB-B2E4-89D8519116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00737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Une image contenant texte, capture d’écran, Police, nombre&#10;&#10;Le contenu généré par l’IA peut être incorrect.">
            <a:extLst>
              <a:ext uri="{FF2B5EF4-FFF2-40B4-BE49-F238E27FC236}">
                <a16:creationId xmlns:a16="http://schemas.microsoft.com/office/drawing/2014/main" id="{8F025FA1-F27A-9C8D-5A19-EBDEBD476E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845767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Une image contenant texte, capture d’écran, Police, nombre&#10;&#10;Le contenu généré par l’IA peut être incorrect.">
            <a:extLst>
              <a:ext uri="{FF2B5EF4-FFF2-40B4-BE49-F238E27FC236}">
                <a16:creationId xmlns:a16="http://schemas.microsoft.com/office/drawing/2014/main" id="{A6822375-32A9-EDAE-B778-953A8997FC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923062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texte, ordinateur, capture d’écran, Page web&#10;&#10;Le contenu généré par l’IA peut être incorrect.">
            <a:extLst>
              <a:ext uri="{FF2B5EF4-FFF2-40B4-BE49-F238E27FC236}">
                <a16:creationId xmlns:a16="http://schemas.microsoft.com/office/drawing/2014/main" id="{A5D6D655-F09F-ACF0-539C-9319818946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48542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texte, ordinateur, capture d’écran, personne&#10;&#10;Le contenu généré par l’IA peut être incorrect.">
            <a:extLst>
              <a:ext uri="{FF2B5EF4-FFF2-40B4-BE49-F238E27FC236}">
                <a16:creationId xmlns:a16="http://schemas.microsoft.com/office/drawing/2014/main" id="{C647DC4B-3719-522D-6D98-B8763759BC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19460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texte, Appareils électroniques, capture d’écran, logiciel&#10;&#10;Le contenu généré par l’IA peut être incorrect.">
            <a:extLst>
              <a:ext uri="{FF2B5EF4-FFF2-40B4-BE49-F238E27FC236}">
                <a16:creationId xmlns:a16="http://schemas.microsoft.com/office/drawing/2014/main" id="{0788E400-BBC7-EBF8-21EC-C753145DA5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73241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texte, capture d’écran, Page web, logiciel&#10;&#10;Le contenu généré par l’IA peut être incorrect.">
            <a:extLst>
              <a:ext uri="{FF2B5EF4-FFF2-40B4-BE49-F238E27FC236}">
                <a16:creationId xmlns:a16="http://schemas.microsoft.com/office/drawing/2014/main" id="{5BF77FF7-A2D1-D29E-C17F-0AC6F14FB1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4120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 descr="Une image contenant texte, capture d’écran, Police, nombre&#10;&#10;Le contenu généré par l’IA peut être incorrect.">
            <a:extLst>
              <a:ext uri="{FF2B5EF4-FFF2-40B4-BE49-F238E27FC236}">
                <a16:creationId xmlns:a16="http://schemas.microsoft.com/office/drawing/2014/main" id="{25B65A38-5E84-CD7C-0C0B-5CAAF3C84E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038473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Une image contenant texte, capture d’écran, diagramme, Police&#10;&#10;Le contenu généré par l’IA peut être incorrect.">
            <a:extLst>
              <a:ext uri="{FF2B5EF4-FFF2-40B4-BE49-F238E27FC236}">
                <a16:creationId xmlns:a16="http://schemas.microsoft.com/office/drawing/2014/main" id="{8DD6990F-CA03-6D27-A715-1B18B4A128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93326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Une image contenant texte, capture d’écran, Police, nombre&#10;&#10;Le contenu généré par l’IA peut être incorrect.">
            <a:extLst>
              <a:ext uri="{FF2B5EF4-FFF2-40B4-BE49-F238E27FC236}">
                <a16:creationId xmlns:a16="http://schemas.microsoft.com/office/drawing/2014/main" id="{55FB8E20-202E-A7D5-60BE-C4DC7C75D8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7540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texte, capture d’écran, Police, nombre&#10;&#10;Le contenu généré par l’IA peut être incorrect.">
            <a:extLst>
              <a:ext uri="{FF2B5EF4-FFF2-40B4-BE49-F238E27FC236}">
                <a16:creationId xmlns:a16="http://schemas.microsoft.com/office/drawing/2014/main" id="{44FD1ACE-E828-7CBD-35A2-342131748B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14257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 descr="Une image contenant texte, capture d’écran, Police, nombre&#10;&#10;Le contenu généré par l’IA peut être incorrect.">
            <a:extLst>
              <a:ext uri="{FF2B5EF4-FFF2-40B4-BE49-F238E27FC236}">
                <a16:creationId xmlns:a16="http://schemas.microsoft.com/office/drawing/2014/main" id="{0B53B9A7-069B-84CA-B970-D1C116B3CA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02066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texte, capture d’écran, Police&#10;&#10;Le contenu généré par l’IA peut être incorrect.">
            <a:extLst>
              <a:ext uri="{FF2B5EF4-FFF2-40B4-BE49-F238E27FC236}">
                <a16:creationId xmlns:a16="http://schemas.microsoft.com/office/drawing/2014/main" id="{F68187E5-85ED-D66B-2483-CA4383B89C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71918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texte, capture d’écran, Police, conception&#10;&#10;Le contenu généré par l’IA peut être incorrect.">
            <a:extLst>
              <a:ext uri="{FF2B5EF4-FFF2-40B4-BE49-F238E27FC236}">
                <a16:creationId xmlns:a16="http://schemas.microsoft.com/office/drawing/2014/main" id="{CC8A7FFE-E07A-0DE0-CA64-23A3608B45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85025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exte, capture d’écran, Police, ligne&#10;&#10;Le contenu généré par l’IA peut être incorrect.">
            <a:extLst>
              <a:ext uri="{FF2B5EF4-FFF2-40B4-BE49-F238E27FC236}">
                <a16:creationId xmlns:a16="http://schemas.microsoft.com/office/drawing/2014/main" id="{7B21CE39-4682-0C53-B0DA-E5BE2869FD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721503"/>
      </p:ext>
    </p:extLst>
  </p:cSld>
  <p:clrMapOvr>
    <a:masterClrMapping/>
  </p:clrMapOvr>
</p:sld>
</file>

<file path=ppt/theme/theme1.xml><?xml version="1.0" encoding="utf-8"?>
<a:theme xmlns:a="http://schemas.openxmlformats.org/drawingml/2006/main" name="6_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7_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10_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11_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56C2C895EEC4E44B0B53F68476E4C38" ma:contentTypeVersion="19" ma:contentTypeDescription="Create a new document." ma:contentTypeScope="" ma:versionID="18803a878aac849c00b4a01ccbe54988">
  <xsd:schema xmlns:xsd="http://www.w3.org/2001/XMLSchema" xmlns:xs="http://www.w3.org/2001/XMLSchema" xmlns:p="http://schemas.microsoft.com/office/2006/metadata/properties" xmlns:ns2="cd84cc96-e4f0-4e7f-873a-a508fb658c41" xmlns:ns3="27f64e36-29aa-44d5-a3e0-06242cad7d4d" targetNamespace="http://schemas.microsoft.com/office/2006/metadata/properties" ma:root="true" ma:fieldsID="780e55d487851c59b72b49e6c88a20c9" ns2:_="" ns3:_="">
    <xsd:import namespace="cd84cc96-e4f0-4e7f-873a-a508fb658c41"/>
    <xsd:import namespace="27f64e36-29aa-44d5-a3e0-06242cad7d4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d84cc96-e4f0-4e7f-873a-a508fb658c4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4" nillable="true" ma:displayName="Length (seconds)" ma:internalName="MediaLengthInSeconds" ma:readOnly="true">
      <xsd:simpleType>
        <xsd:restriction base="dms:Unknown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e0316926-e272-4302-89b0-5e160602c2e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7f64e36-29aa-44d5-a3e0-06242cad7d4d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0909781d-db56-47c3-b873-85a7506b6ab1}" ma:internalName="TaxCatchAll" ma:showField="CatchAllData" ma:web="27f64e36-29aa-44d5-a3e0-06242cad7d4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d84cc96-e4f0-4e7f-873a-a508fb658c41">
      <Terms xmlns="http://schemas.microsoft.com/office/infopath/2007/PartnerControls"/>
    </lcf76f155ced4ddcb4097134ff3c332f>
    <TaxCatchAll xmlns="27f64e36-29aa-44d5-a3e0-06242cad7d4d" xsi:nil="true"/>
  </documentManagement>
</p:properties>
</file>

<file path=customXml/itemProps1.xml><?xml version="1.0" encoding="utf-8"?>
<ds:datastoreItem xmlns:ds="http://schemas.openxmlformats.org/officeDocument/2006/customXml" ds:itemID="{1CB29B1E-CD13-48AB-BBEF-DF001D11879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05EA1B0-3ACD-49A0-8FA8-A69A954DADF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d84cc96-e4f0-4e7f-873a-a508fb658c41"/>
    <ds:schemaRef ds:uri="27f64e36-29aa-44d5-a3e0-06242cad7d4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2B294D5-9479-4072-A39C-3F5AF912A241}">
  <ds:schemaRefs>
    <ds:schemaRef ds:uri="http://purl.org/dc/terms/"/>
    <ds:schemaRef ds:uri="http://schemas.microsoft.com/office/infopath/2007/PartnerControls"/>
    <ds:schemaRef ds:uri="http://purl.org/dc/elements/1.1/"/>
    <ds:schemaRef ds:uri="cd84cc96-e4f0-4e7f-873a-a508fb658c41"/>
    <ds:schemaRef ds:uri="http://schemas.microsoft.com/office/2006/metadata/properties"/>
    <ds:schemaRef ds:uri="http://schemas.openxmlformats.org/package/2006/metadata/core-properties"/>
    <ds:schemaRef ds:uri="http://schemas.microsoft.com/office/2006/documentManagement/types"/>
    <ds:schemaRef ds:uri="27f64e36-29aa-44d5-a3e0-06242cad7d4d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6559</TotalTime>
  <Words>1672</Words>
  <Application>Microsoft Office PowerPoint</Application>
  <PresentationFormat>Affichage à l'écran (4:3)</PresentationFormat>
  <Paragraphs>135</Paragraphs>
  <Slides>41</Slides>
  <Notes>41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7</vt:i4>
      </vt:variant>
      <vt:variant>
        <vt:lpstr>Titres des diapositives</vt:lpstr>
      </vt:variant>
      <vt:variant>
        <vt:i4>41</vt:i4>
      </vt:variant>
    </vt:vector>
  </HeadingPairs>
  <TitlesOfParts>
    <vt:vector size="51" baseType="lpstr">
      <vt:lpstr>Arial</vt:lpstr>
      <vt:lpstr>Calibri</vt:lpstr>
      <vt:lpstr>Calibri Light</vt:lpstr>
      <vt:lpstr>6_Thème Office</vt:lpstr>
      <vt:lpstr>7_Thème Office</vt:lpstr>
      <vt:lpstr>1_Thème Office</vt:lpstr>
      <vt:lpstr>2_Thème Office</vt:lpstr>
      <vt:lpstr>3_Thème Office</vt:lpstr>
      <vt:lpstr>10_Thème Office</vt:lpstr>
      <vt:lpstr>11_Thème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cmallard</dc:creator>
  <cp:lastModifiedBy>TAILLADE JUSTINE</cp:lastModifiedBy>
  <cp:revision>185</cp:revision>
  <dcterms:created xsi:type="dcterms:W3CDTF">2022-01-07T11:15:07Z</dcterms:created>
  <dcterms:modified xsi:type="dcterms:W3CDTF">2025-03-21T10:38:22Z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0x010100C56C2C895EEC4E44B0B53F68476E4C38</vt:lpwstr>
  </property>
  <property fmtid="{D5CDD505-2E9C-101B-9397-08002B2CF9AE}" pid="3" name="MediaServiceImageTags">
    <vt:lpwstr/>
  </property>
</Properties>
</file>