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3"/>
  </p:notesMasterIdLst>
  <p:sldIdLst>
    <p:sldId id="437" r:id="rId5"/>
    <p:sldId id="293" r:id="rId6"/>
    <p:sldId id="294" r:id="rId7"/>
    <p:sldId id="295" r:id="rId8"/>
    <p:sldId id="296" r:id="rId9"/>
    <p:sldId id="297" r:id="rId10"/>
    <p:sldId id="298" r:id="rId11"/>
    <p:sldId id="299" r:id="rId12"/>
    <p:sldId id="300" r:id="rId13"/>
    <p:sldId id="348" r:id="rId14"/>
    <p:sldId id="349" r:id="rId15"/>
    <p:sldId id="350" r:id="rId16"/>
    <p:sldId id="351" r:id="rId17"/>
    <p:sldId id="352" r:id="rId18"/>
    <p:sldId id="353" r:id="rId19"/>
    <p:sldId id="436"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Lst>
  <p:sldSz cx="9144000" cy="6858000" type="screen4x3"/>
  <p:notesSz cx="6858000" cy="9144000"/>
  <p:embeddedFontLst>
    <p:embeddedFont>
      <p:font typeface="Verdana" panose="020B060403050404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7" roundtripDataSignature="AMtx7mjZlLngNZhRIaMc4ssdyvmezwbVP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410498-00AA-A716-1E6C-E42B11846246}" name="jennifer riviere" initials="jr" userId="77148290420568c5" providerId="Windows Live"/>
  <p188:author id="{A731B9A7-FB2F-8BD0-97C6-EA6906EE8F3B}" name="Justine Taillade" initials="JT" userId="Justine Taillad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ristoph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23CA86-B431-4F66-B199-72918ABF7F44}" v="28" dt="2025-03-21T08:59:41.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9104" autoAdjust="0"/>
  </p:normalViewPr>
  <p:slideViewPr>
    <p:cSldViewPr snapToGrid="0">
      <p:cViewPr varScale="1">
        <p:scale>
          <a:sx n="98" d="100"/>
          <a:sy n="98" d="100"/>
        </p:scale>
        <p:origin x="2148" y="96"/>
      </p:cViewPr>
      <p:guideLst>
        <p:guide orient="horz" pos="2160"/>
        <p:guide pos="2880"/>
      </p:guideLst>
    </p:cSldViewPr>
  </p:slideViewPr>
  <p:notesTextViewPr>
    <p:cViewPr>
      <p:scale>
        <a:sx n="150" d="100"/>
        <a:sy n="15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27" Type="http://customschemas.google.com/relationships/presentationmetadata" Target="metadata"/><Relationship Id="rId231"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230" Type="http://schemas.openxmlformats.org/officeDocument/2006/relationships/viewProps" Target="viewProps.xml"/><Relationship Id="rId23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34"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23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22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23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22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LLADE JUSTINE" userId="7689be7a-6074-46a5-a6a4-f2fd3e4f6393" providerId="ADAL" clId="{C523CA86-B431-4F66-B199-72918ABF7F44}"/>
    <pc:docChg chg="undo redo custSel modSld modMainMaster">
      <pc:chgData name="TAILLADE JUSTINE" userId="7689be7a-6074-46a5-a6a4-f2fd3e4f6393" providerId="ADAL" clId="{C523CA86-B431-4F66-B199-72918ABF7F44}" dt="2025-03-21T10:40:11.624" v="148" actId="255"/>
      <pc:docMkLst>
        <pc:docMk/>
      </pc:docMkLst>
      <pc:sldChg chg="addSp delSp modSp mod">
        <pc:chgData name="TAILLADE JUSTINE" userId="7689be7a-6074-46a5-a6a4-f2fd3e4f6393" providerId="ADAL" clId="{C523CA86-B431-4F66-B199-72918ABF7F44}" dt="2025-03-20T16:33:09.779" v="40" actId="962"/>
        <pc:sldMkLst>
          <pc:docMk/>
          <pc:sldMk cId="0" sldId="293"/>
        </pc:sldMkLst>
        <pc:spChg chg="del">
          <ac:chgData name="TAILLADE JUSTINE" userId="7689be7a-6074-46a5-a6a4-f2fd3e4f6393" providerId="ADAL" clId="{C523CA86-B431-4F66-B199-72918ABF7F44}" dt="2025-03-20T16:32:08.614" v="11" actId="478"/>
          <ac:spMkLst>
            <pc:docMk/>
            <pc:sldMk cId="0" sldId="293"/>
            <ac:spMk id="5" creationId="{69C98FF3-F9E0-DA91-66F1-75CDC25A87AE}"/>
          </ac:spMkLst>
        </pc:spChg>
        <pc:picChg chg="add mod">
          <ac:chgData name="TAILLADE JUSTINE" userId="7689be7a-6074-46a5-a6a4-f2fd3e4f6393" providerId="ADAL" clId="{C523CA86-B431-4F66-B199-72918ABF7F44}" dt="2025-03-20T16:33:09.779" v="40" actId="962"/>
          <ac:picMkLst>
            <pc:docMk/>
            <pc:sldMk cId="0" sldId="293"/>
            <ac:picMk id="3" creationId="{BD32BB3D-2539-20FE-7CE4-27B8D7314DCD}"/>
          </ac:picMkLst>
        </pc:picChg>
      </pc:sldChg>
      <pc:sldChg chg="addSp delSp modSp mod">
        <pc:chgData name="TAILLADE JUSTINE" userId="7689be7a-6074-46a5-a6a4-f2fd3e4f6393" providerId="ADAL" clId="{C523CA86-B431-4F66-B199-72918ABF7F44}" dt="2025-03-20T16:33:21.263" v="42" actId="27614"/>
        <pc:sldMkLst>
          <pc:docMk/>
          <pc:sldMk cId="0" sldId="294"/>
        </pc:sldMkLst>
        <pc:spChg chg="del">
          <ac:chgData name="TAILLADE JUSTINE" userId="7689be7a-6074-46a5-a6a4-f2fd3e4f6393" providerId="ADAL" clId="{C523CA86-B431-4F66-B199-72918ABF7F44}" dt="2025-03-20T16:32:10.670" v="12" actId="478"/>
          <ac:spMkLst>
            <pc:docMk/>
            <pc:sldMk cId="0" sldId="294"/>
            <ac:spMk id="5" creationId="{4089757A-226E-4BAC-68B3-30C3CA781F07}"/>
          </ac:spMkLst>
        </pc:spChg>
        <pc:spChg chg="del">
          <ac:chgData name="TAILLADE JUSTINE" userId="7689be7a-6074-46a5-a6a4-f2fd3e4f6393" providerId="ADAL" clId="{C523CA86-B431-4F66-B199-72918ABF7F44}" dt="2025-03-20T16:32:10.670" v="12" actId="478"/>
          <ac:spMkLst>
            <pc:docMk/>
            <pc:sldMk cId="0" sldId="294"/>
            <ac:spMk id="405" creationId="{00000000-0000-0000-0000-000000000000}"/>
          </ac:spMkLst>
        </pc:spChg>
        <pc:grpChg chg="del">
          <ac:chgData name="TAILLADE JUSTINE" userId="7689be7a-6074-46a5-a6a4-f2fd3e4f6393" providerId="ADAL" clId="{C523CA86-B431-4F66-B199-72918ABF7F44}" dt="2025-03-20T16:32:10.670" v="12" actId="478"/>
          <ac:grpSpMkLst>
            <pc:docMk/>
            <pc:sldMk cId="0" sldId="294"/>
            <ac:grpSpMk id="2" creationId="{AFF7270E-936D-7592-3F57-1EAB172EC928}"/>
          </ac:grpSpMkLst>
        </pc:grpChg>
        <pc:picChg chg="add mod">
          <ac:chgData name="TAILLADE JUSTINE" userId="7689be7a-6074-46a5-a6a4-f2fd3e4f6393" providerId="ADAL" clId="{C523CA86-B431-4F66-B199-72918ABF7F44}" dt="2025-03-20T16:33:21.263" v="42" actId="27614"/>
          <ac:picMkLst>
            <pc:docMk/>
            <pc:sldMk cId="0" sldId="294"/>
            <ac:picMk id="4" creationId="{348E9565-7093-BADB-48BB-7E8EA12C3987}"/>
          </ac:picMkLst>
        </pc:picChg>
      </pc:sldChg>
      <pc:sldChg chg="addSp delSp modSp mod modNotesTx">
        <pc:chgData name="TAILLADE JUSTINE" userId="7689be7a-6074-46a5-a6a4-f2fd3e4f6393" providerId="ADAL" clId="{C523CA86-B431-4F66-B199-72918ABF7F44}" dt="2025-03-21T10:39:30.067" v="145" actId="2711"/>
        <pc:sldMkLst>
          <pc:docMk/>
          <pc:sldMk cId="0" sldId="295"/>
        </pc:sldMkLst>
        <pc:spChg chg="del">
          <ac:chgData name="TAILLADE JUSTINE" userId="7689be7a-6074-46a5-a6a4-f2fd3e4f6393" providerId="ADAL" clId="{C523CA86-B431-4F66-B199-72918ABF7F44}" dt="2025-03-20T16:32:14.382" v="13" actId="478"/>
          <ac:spMkLst>
            <pc:docMk/>
            <pc:sldMk cId="0" sldId="295"/>
            <ac:spMk id="8" creationId="{C62E6FF6-C4B5-D6EA-4C05-6AA5957FCDBD}"/>
          </ac:spMkLst>
        </pc:spChg>
        <pc:spChg chg="del">
          <ac:chgData name="TAILLADE JUSTINE" userId="7689be7a-6074-46a5-a6a4-f2fd3e4f6393" providerId="ADAL" clId="{C523CA86-B431-4F66-B199-72918ABF7F44}" dt="2025-03-20T16:32:14.382" v="13" actId="478"/>
          <ac:spMkLst>
            <pc:docMk/>
            <pc:sldMk cId="0" sldId="295"/>
            <ac:spMk id="413" creationId="{00000000-0000-0000-0000-000000000000}"/>
          </ac:spMkLst>
        </pc:spChg>
        <pc:spChg chg="del">
          <ac:chgData name="TAILLADE JUSTINE" userId="7689be7a-6074-46a5-a6a4-f2fd3e4f6393" providerId="ADAL" clId="{C523CA86-B431-4F66-B199-72918ABF7F44}" dt="2025-03-20T16:32:14.382" v="13" actId="478"/>
          <ac:spMkLst>
            <pc:docMk/>
            <pc:sldMk cId="0" sldId="295"/>
            <ac:spMk id="414" creationId="{00000000-0000-0000-0000-000000000000}"/>
          </ac:spMkLst>
        </pc:spChg>
        <pc:grpChg chg="del">
          <ac:chgData name="TAILLADE JUSTINE" userId="7689be7a-6074-46a5-a6a4-f2fd3e4f6393" providerId="ADAL" clId="{C523CA86-B431-4F66-B199-72918ABF7F44}" dt="2025-03-20T16:32:14.382" v="13" actId="478"/>
          <ac:grpSpMkLst>
            <pc:docMk/>
            <pc:sldMk cId="0" sldId="295"/>
            <ac:grpSpMk id="5" creationId="{9C9CCBEC-9EE1-6E3D-9A7F-9DAFD1C7153E}"/>
          </ac:grpSpMkLst>
        </pc:grpChg>
        <pc:picChg chg="add mod">
          <ac:chgData name="TAILLADE JUSTINE" userId="7689be7a-6074-46a5-a6a4-f2fd3e4f6393" providerId="ADAL" clId="{C523CA86-B431-4F66-B199-72918ABF7F44}" dt="2025-03-20T16:33:23.664" v="45" actId="962"/>
          <ac:picMkLst>
            <pc:docMk/>
            <pc:sldMk cId="0" sldId="295"/>
            <ac:picMk id="3" creationId="{0F26D481-7D7E-2303-BE29-02FB5C461669}"/>
          </ac:picMkLst>
        </pc:picChg>
      </pc:sldChg>
      <pc:sldChg chg="addSp delSp modSp mod modNotesTx">
        <pc:chgData name="TAILLADE JUSTINE" userId="7689be7a-6074-46a5-a6a4-f2fd3e4f6393" providerId="ADAL" clId="{C523CA86-B431-4F66-B199-72918ABF7F44}" dt="2025-03-21T10:39:36.149" v="146" actId="2711"/>
        <pc:sldMkLst>
          <pc:docMk/>
          <pc:sldMk cId="0" sldId="296"/>
        </pc:sldMkLst>
        <pc:spChg chg="del">
          <ac:chgData name="TAILLADE JUSTINE" userId="7689be7a-6074-46a5-a6a4-f2fd3e4f6393" providerId="ADAL" clId="{C523CA86-B431-4F66-B199-72918ABF7F44}" dt="2025-03-20T16:32:16.078" v="14" actId="478"/>
          <ac:spMkLst>
            <pc:docMk/>
            <pc:sldMk cId="0" sldId="296"/>
            <ac:spMk id="9" creationId="{4DA6BC44-5B4C-2447-ADF0-49598A683CF8}"/>
          </ac:spMkLst>
        </pc:spChg>
        <pc:spChg chg="del">
          <ac:chgData name="TAILLADE JUSTINE" userId="7689be7a-6074-46a5-a6a4-f2fd3e4f6393" providerId="ADAL" clId="{C523CA86-B431-4F66-B199-72918ABF7F44}" dt="2025-03-20T16:32:16.078" v="14" actId="478"/>
          <ac:spMkLst>
            <pc:docMk/>
            <pc:sldMk cId="0" sldId="296"/>
            <ac:spMk id="424" creationId="{00000000-0000-0000-0000-000000000000}"/>
          </ac:spMkLst>
        </pc:spChg>
        <pc:spChg chg="del">
          <ac:chgData name="TAILLADE JUSTINE" userId="7689be7a-6074-46a5-a6a4-f2fd3e4f6393" providerId="ADAL" clId="{C523CA86-B431-4F66-B199-72918ABF7F44}" dt="2025-03-20T16:32:16.078" v="14" actId="478"/>
          <ac:spMkLst>
            <pc:docMk/>
            <pc:sldMk cId="0" sldId="296"/>
            <ac:spMk id="425" creationId="{00000000-0000-0000-0000-000000000000}"/>
          </ac:spMkLst>
        </pc:spChg>
        <pc:grpChg chg="del">
          <ac:chgData name="TAILLADE JUSTINE" userId="7689be7a-6074-46a5-a6a4-f2fd3e4f6393" providerId="ADAL" clId="{C523CA86-B431-4F66-B199-72918ABF7F44}" dt="2025-03-20T16:32:16.078" v="14" actId="478"/>
          <ac:grpSpMkLst>
            <pc:docMk/>
            <pc:sldMk cId="0" sldId="296"/>
            <ac:grpSpMk id="5" creationId="{FBEE8B18-8553-CDD4-0188-9C269AFF244A}"/>
          </ac:grpSpMkLst>
        </pc:grpChg>
        <pc:picChg chg="add mod">
          <ac:chgData name="TAILLADE JUSTINE" userId="7689be7a-6074-46a5-a6a4-f2fd3e4f6393" providerId="ADAL" clId="{C523CA86-B431-4F66-B199-72918ABF7F44}" dt="2025-03-20T16:33:26.441" v="48" actId="962"/>
          <ac:picMkLst>
            <pc:docMk/>
            <pc:sldMk cId="0" sldId="296"/>
            <ac:picMk id="3" creationId="{4D1926CD-D91B-FF31-C4C9-F74D789483A4}"/>
          </ac:picMkLst>
        </pc:picChg>
      </pc:sldChg>
      <pc:sldChg chg="addSp delSp modSp mod modNotesTx">
        <pc:chgData name="TAILLADE JUSTINE" userId="7689be7a-6074-46a5-a6a4-f2fd3e4f6393" providerId="ADAL" clId="{C523CA86-B431-4F66-B199-72918ABF7F44}" dt="2025-03-21T09:46:35.440" v="125" actId="6549"/>
        <pc:sldMkLst>
          <pc:docMk/>
          <pc:sldMk cId="0" sldId="297"/>
        </pc:sldMkLst>
        <pc:spChg chg="del">
          <ac:chgData name="TAILLADE JUSTINE" userId="7689be7a-6074-46a5-a6a4-f2fd3e4f6393" providerId="ADAL" clId="{C523CA86-B431-4F66-B199-72918ABF7F44}" dt="2025-03-20T16:32:17.791" v="15" actId="478"/>
          <ac:spMkLst>
            <pc:docMk/>
            <pc:sldMk cId="0" sldId="297"/>
            <ac:spMk id="10" creationId="{6677F96A-A9DE-EA92-4108-E8CC5FA5528A}"/>
          </ac:spMkLst>
        </pc:spChg>
        <pc:spChg chg="del">
          <ac:chgData name="TAILLADE JUSTINE" userId="7689be7a-6074-46a5-a6a4-f2fd3e4f6393" providerId="ADAL" clId="{C523CA86-B431-4F66-B199-72918ABF7F44}" dt="2025-03-20T16:32:17.791" v="15" actId="478"/>
          <ac:spMkLst>
            <pc:docMk/>
            <pc:sldMk cId="0" sldId="297"/>
            <ac:spMk id="435" creationId="{00000000-0000-0000-0000-000000000000}"/>
          </ac:spMkLst>
        </pc:spChg>
        <pc:spChg chg="del">
          <ac:chgData name="TAILLADE JUSTINE" userId="7689be7a-6074-46a5-a6a4-f2fd3e4f6393" providerId="ADAL" clId="{C523CA86-B431-4F66-B199-72918ABF7F44}" dt="2025-03-20T16:32:17.791" v="15" actId="478"/>
          <ac:spMkLst>
            <pc:docMk/>
            <pc:sldMk cId="0" sldId="297"/>
            <ac:spMk id="436" creationId="{00000000-0000-0000-0000-000000000000}"/>
          </ac:spMkLst>
        </pc:spChg>
        <pc:grpChg chg="del">
          <ac:chgData name="TAILLADE JUSTINE" userId="7689be7a-6074-46a5-a6a4-f2fd3e4f6393" providerId="ADAL" clId="{C523CA86-B431-4F66-B199-72918ABF7F44}" dt="2025-03-20T16:32:17.791" v="15" actId="478"/>
          <ac:grpSpMkLst>
            <pc:docMk/>
            <pc:sldMk cId="0" sldId="297"/>
            <ac:grpSpMk id="7" creationId="{BDEC5089-0548-5770-23EE-E018FF2D56B2}"/>
          </ac:grpSpMkLst>
        </pc:grpChg>
        <pc:picChg chg="add mod">
          <ac:chgData name="TAILLADE JUSTINE" userId="7689be7a-6074-46a5-a6a4-f2fd3e4f6393" providerId="ADAL" clId="{C523CA86-B431-4F66-B199-72918ABF7F44}" dt="2025-03-20T16:33:28.837" v="51" actId="962"/>
          <ac:picMkLst>
            <pc:docMk/>
            <pc:sldMk cId="0" sldId="297"/>
            <ac:picMk id="3" creationId="{6B0018B4-A599-E74B-1A47-8F488F1106A5}"/>
          </ac:picMkLst>
        </pc:picChg>
      </pc:sldChg>
      <pc:sldChg chg="addSp delSp modSp mod">
        <pc:chgData name="TAILLADE JUSTINE" userId="7689be7a-6074-46a5-a6a4-f2fd3e4f6393" providerId="ADAL" clId="{C523CA86-B431-4F66-B199-72918ABF7F44}" dt="2025-03-20T16:33:31.386" v="54" actId="962"/>
        <pc:sldMkLst>
          <pc:docMk/>
          <pc:sldMk cId="0" sldId="298"/>
        </pc:sldMkLst>
        <pc:spChg chg="del">
          <ac:chgData name="TAILLADE JUSTINE" userId="7689be7a-6074-46a5-a6a4-f2fd3e4f6393" providerId="ADAL" clId="{C523CA86-B431-4F66-B199-72918ABF7F44}" dt="2025-03-20T16:32:19.526" v="16" actId="478"/>
          <ac:spMkLst>
            <pc:docMk/>
            <pc:sldMk cId="0" sldId="298"/>
            <ac:spMk id="9" creationId="{22F3BA7C-598F-BAAD-6F78-8651213CA46D}"/>
          </ac:spMkLst>
        </pc:spChg>
        <pc:spChg chg="del">
          <ac:chgData name="TAILLADE JUSTINE" userId="7689be7a-6074-46a5-a6a4-f2fd3e4f6393" providerId="ADAL" clId="{C523CA86-B431-4F66-B199-72918ABF7F44}" dt="2025-03-20T16:32:19.526" v="16" actId="478"/>
          <ac:spMkLst>
            <pc:docMk/>
            <pc:sldMk cId="0" sldId="298"/>
            <ac:spMk id="10" creationId="{97041B02-8258-CB75-0C21-D413A8E74BDA}"/>
          </ac:spMkLst>
        </pc:spChg>
        <pc:spChg chg="del">
          <ac:chgData name="TAILLADE JUSTINE" userId="7689be7a-6074-46a5-a6a4-f2fd3e4f6393" providerId="ADAL" clId="{C523CA86-B431-4F66-B199-72918ABF7F44}" dt="2025-03-20T16:32:19.526" v="16" actId="478"/>
          <ac:spMkLst>
            <pc:docMk/>
            <pc:sldMk cId="0" sldId="298"/>
            <ac:spMk id="446" creationId="{00000000-0000-0000-0000-000000000000}"/>
          </ac:spMkLst>
        </pc:spChg>
        <pc:spChg chg="del">
          <ac:chgData name="TAILLADE JUSTINE" userId="7689be7a-6074-46a5-a6a4-f2fd3e4f6393" providerId="ADAL" clId="{C523CA86-B431-4F66-B199-72918ABF7F44}" dt="2025-03-20T16:32:19.526" v="16" actId="478"/>
          <ac:spMkLst>
            <pc:docMk/>
            <pc:sldMk cId="0" sldId="298"/>
            <ac:spMk id="447" creationId="{00000000-0000-0000-0000-000000000000}"/>
          </ac:spMkLst>
        </pc:spChg>
        <pc:grpChg chg="del">
          <ac:chgData name="TAILLADE JUSTINE" userId="7689be7a-6074-46a5-a6a4-f2fd3e4f6393" providerId="ADAL" clId="{C523CA86-B431-4F66-B199-72918ABF7F44}" dt="2025-03-20T16:32:19.526" v="16" actId="478"/>
          <ac:grpSpMkLst>
            <pc:docMk/>
            <pc:sldMk cId="0" sldId="298"/>
            <ac:grpSpMk id="8" creationId="{F3FA5E67-06A7-344B-7DB6-9EF4CEA2BAA8}"/>
          </ac:grpSpMkLst>
        </pc:grpChg>
        <pc:picChg chg="add mod">
          <ac:chgData name="TAILLADE JUSTINE" userId="7689be7a-6074-46a5-a6a4-f2fd3e4f6393" providerId="ADAL" clId="{C523CA86-B431-4F66-B199-72918ABF7F44}" dt="2025-03-20T16:33:31.386" v="54" actId="962"/>
          <ac:picMkLst>
            <pc:docMk/>
            <pc:sldMk cId="0" sldId="298"/>
            <ac:picMk id="3" creationId="{01B13116-624C-17D4-8C70-9935D9CC737F}"/>
          </ac:picMkLst>
        </pc:picChg>
        <pc:cxnChg chg="del">
          <ac:chgData name="TAILLADE JUSTINE" userId="7689be7a-6074-46a5-a6a4-f2fd3e4f6393" providerId="ADAL" clId="{C523CA86-B431-4F66-B199-72918ABF7F44}" dt="2025-03-20T16:32:19.526" v="16" actId="478"/>
          <ac:cxnSpMkLst>
            <pc:docMk/>
            <pc:sldMk cId="0" sldId="298"/>
            <ac:cxnSpMk id="448" creationId="{00000000-0000-0000-0000-000000000000}"/>
          </ac:cxnSpMkLst>
        </pc:cxnChg>
      </pc:sldChg>
      <pc:sldChg chg="addSp delSp modSp mod modNotesTx">
        <pc:chgData name="TAILLADE JUSTINE" userId="7689be7a-6074-46a5-a6a4-f2fd3e4f6393" providerId="ADAL" clId="{C523CA86-B431-4F66-B199-72918ABF7F44}" dt="2025-03-21T09:50:03.508" v="141" actId="20577"/>
        <pc:sldMkLst>
          <pc:docMk/>
          <pc:sldMk cId="0" sldId="299"/>
        </pc:sldMkLst>
        <pc:spChg chg="del">
          <ac:chgData name="TAILLADE JUSTINE" userId="7689be7a-6074-46a5-a6a4-f2fd3e4f6393" providerId="ADAL" clId="{C523CA86-B431-4F66-B199-72918ABF7F44}" dt="2025-03-20T16:32:21.328" v="17" actId="478"/>
          <ac:spMkLst>
            <pc:docMk/>
            <pc:sldMk cId="0" sldId="299"/>
            <ac:spMk id="6" creationId="{7A008123-13A8-28A3-DB7E-D51EFC466F7E}"/>
          </ac:spMkLst>
        </pc:spChg>
        <pc:spChg chg="del">
          <ac:chgData name="TAILLADE JUSTINE" userId="7689be7a-6074-46a5-a6a4-f2fd3e4f6393" providerId="ADAL" clId="{C523CA86-B431-4F66-B199-72918ABF7F44}" dt="2025-03-20T16:32:21.328" v="17" actId="478"/>
          <ac:spMkLst>
            <pc:docMk/>
            <pc:sldMk cId="0" sldId="299"/>
            <ac:spMk id="7" creationId="{413B5BC6-8C59-8FA3-6241-092A980A9638}"/>
          </ac:spMkLst>
        </pc:spChg>
        <pc:spChg chg="del">
          <ac:chgData name="TAILLADE JUSTINE" userId="7689be7a-6074-46a5-a6a4-f2fd3e4f6393" providerId="ADAL" clId="{C523CA86-B431-4F66-B199-72918ABF7F44}" dt="2025-03-20T16:32:21.328" v="17" actId="478"/>
          <ac:spMkLst>
            <pc:docMk/>
            <pc:sldMk cId="0" sldId="299"/>
            <ac:spMk id="8" creationId="{2DFF1288-75F8-CADD-6707-93EB4CA6FAC3}"/>
          </ac:spMkLst>
        </pc:spChg>
        <pc:spChg chg="del">
          <ac:chgData name="TAILLADE JUSTINE" userId="7689be7a-6074-46a5-a6a4-f2fd3e4f6393" providerId="ADAL" clId="{C523CA86-B431-4F66-B199-72918ABF7F44}" dt="2025-03-20T16:32:21.328" v="17" actId="478"/>
          <ac:spMkLst>
            <pc:docMk/>
            <pc:sldMk cId="0" sldId="299"/>
            <ac:spMk id="459" creationId="{00000000-0000-0000-0000-000000000000}"/>
          </ac:spMkLst>
        </pc:spChg>
        <pc:spChg chg="del">
          <ac:chgData name="TAILLADE JUSTINE" userId="7689be7a-6074-46a5-a6a4-f2fd3e4f6393" providerId="ADAL" clId="{C523CA86-B431-4F66-B199-72918ABF7F44}" dt="2025-03-20T16:32:21.328" v="17" actId="478"/>
          <ac:spMkLst>
            <pc:docMk/>
            <pc:sldMk cId="0" sldId="299"/>
            <ac:spMk id="460" creationId="{00000000-0000-0000-0000-000000000000}"/>
          </ac:spMkLst>
        </pc:spChg>
        <pc:grpChg chg="del">
          <ac:chgData name="TAILLADE JUSTINE" userId="7689be7a-6074-46a5-a6a4-f2fd3e4f6393" providerId="ADAL" clId="{C523CA86-B431-4F66-B199-72918ABF7F44}" dt="2025-03-20T16:32:21.328" v="17" actId="478"/>
          <ac:grpSpMkLst>
            <pc:docMk/>
            <pc:sldMk cId="0" sldId="299"/>
            <ac:grpSpMk id="2" creationId="{5955B930-B881-548D-A263-19A5D27C1E61}"/>
          </ac:grpSpMkLst>
        </pc:grpChg>
        <pc:picChg chg="add mod">
          <ac:chgData name="TAILLADE JUSTINE" userId="7689be7a-6074-46a5-a6a4-f2fd3e4f6393" providerId="ADAL" clId="{C523CA86-B431-4F66-B199-72918ABF7F44}" dt="2025-03-20T16:33:35.040" v="57" actId="962"/>
          <ac:picMkLst>
            <pc:docMk/>
            <pc:sldMk cId="0" sldId="299"/>
            <ac:picMk id="9" creationId="{5C361DCA-B77D-5CF6-76B2-4CF6494D9631}"/>
          </ac:picMkLst>
        </pc:picChg>
        <pc:cxnChg chg="del">
          <ac:chgData name="TAILLADE JUSTINE" userId="7689be7a-6074-46a5-a6a4-f2fd3e4f6393" providerId="ADAL" clId="{C523CA86-B431-4F66-B199-72918ABF7F44}" dt="2025-03-20T16:32:21.328" v="17" actId="478"/>
          <ac:cxnSpMkLst>
            <pc:docMk/>
            <pc:sldMk cId="0" sldId="299"/>
            <ac:cxnSpMk id="463" creationId="{00000000-0000-0000-0000-000000000000}"/>
          </ac:cxnSpMkLst>
        </pc:cxnChg>
      </pc:sldChg>
      <pc:sldChg chg="addSp delSp modSp mod">
        <pc:chgData name="TAILLADE JUSTINE" userId="7689be7a-6074-46a5-a6a4-f2fd3e4f6393" providerId="ADAL" clId="{C523CA86-B431-4F66-B199-72918ABF7F44}" dt="2025-03-20T16:33:38.247" v="59" actId="27614"/>
        <pc:sldMkLst>
          <pc:docMk/>
          <pc:sldMk cId="0" sldId="300"/>
        </pc:sldMkLst>
        <pc:spChg chg="del">
          <ac:chgData name="TAILLADE JUSTINE" userId="7689be7a-6074-46a5-a6a4-f2fd3e4f6393" providerId="ADAL" clId="{C523CA86-B431-4F66-B199-72918ABF7F44}" dt="2025-03-20T16:32:23.269" v="18" actId="478"/>
          <ac:spMkLst>
            <pc:docMk/>
            <pc:sldMk cId="0" sldId="300"/>
            <ac:spMk id="5" creationId="{18B2BDFB-89AB-8A22-4233-E62C81AE715B}"/>
          </ac:spMkLst>
        </pc:spChg>
        <pc:spChg chg="del">
          <ac:chgData name="TAILLADE JUSTINE" userId="7689be7a-6074-46a5-a6a4-f2fd3e4f6393" providerId="ADAL" clId="{C523CA86-B431-4F66-B199-72918ABF7F44}" dt="2025-03-20T16:32:23.269" v="18" actId="478"/>
          <ac:spMkLst>
            <pc:docMk/>
            <pc:sldMk cId="0" sldId="300"/>
            <ac:spMk id="473" creationId="{00000000-0000-0000-0000-000000000000}"/>
          </ac:spMkLst>
        </pc:spChg>
        <pc:spChg chg="del">
          <ac:chgData name="TAILLADE JUSTINE" userId="7689be7a-6074-46a5-a6a4-f2fd3e4f6393" providerId="ADAL" clId="{C523CA86-B431-4F66-B199-72918ABF7F44}" dt="2025-03-20T16:32:23.269" v="18" actId="478"/>
          <ac:spMkLst>
            <pc:docMk/>
            <pc:sldMk cId="0" sldId="300"/>
            <ac:spMk id="475" creationId="{00000000-0000-0000-0000-000000000000}"/>
          </ac:spMkLst>
        </pc:spChg>
        <pc:spChg chg="del">
          <ac:chgData name="TAILLADE JUSTINE" userId="7689be7a-6074-46a5-a6a4-f2fd3e4f6393" providerId="ADAL" clId="{C523CA86-B431-4F66-B199-72918ABF7F44}" dt="2025-03-20T16:32:23.269" v="18" actId="478"/>
          <ac:spMkLst>
            <pc:docMk/>
            <pc:sldMk cId="0" sldId="300"/>
            <ac:spMk id="477" creationId="{00000000-0000-0000-0000-000000000000}"/>
          </ac:spMkLst>
        </pc:spChg>
        <pc:grpChg chg="del">
          <ac:chgData name="TAILLADE JUSTINE" userId="7689be7a-6074-46a5-a6a4-f2fd3e4f6393" providerId="ADAL" clId="{C523CA86-B431-4F66-B199-72918ABF7F44}" dt="2025-03-20T16:32:23.269" v="18" actId="478"/>
          <ac:grpSpMkLst>
            <pc:docMk/>
            <pc:sldMk cId="0" sldId="300"/>
            <ac:grpSpMk id="2" creationId="{ABAE4A51-07BB-D7E8-7D24-918DCD2296B8}"/>
          </ac:grpSpMkLst>
        </pc:grpChg>
        <pc:picChg chg="add mod">
          <ac:chgData name="TAILLADE JUSTINE" userId="7689be7a-6074-46a5-a6a4-f2fd3e4f6393" providerId="ADAL" clId="{C523CA86-B431-4F66-B199-72918ABF7F44}" dt="2025-03-20T16:33:38.247" v="59" actId="27614"/>
          <ac:picMkLst>
            <pc:docMk/>
            <pc:sldMk cId="0" sldId="300"/>
            <ac:picMk id="7" creationId="{362A32D9-07C5-605C-A8E3-62B6165CFE5E}"/>
          </ac:picMkLst>
        </pc:picChg>
        <pc:cxnChg chg="del">
          <ac:chgData name="TAILLADE JUSTINE" userId="7689be7a-6074-46a5-a6a4-f2fd3e4f6393" providerId="ADAL" clId="{C523CA86-B431-4F66-B199-72918ABF7F44}" dt="2025-03-20T16:32:23.269" v="18" actId="478"/>
          <ac:cxnSpMkLst>
            <pc:docMk/>
            <pc:sldMk cId="0" sldId="300"/>
            <ac:cxnSpMk id="476" creationId="{00000000-0000-0000-0000-000000000000}"/>
          </ac:cxnSpMkLst>
        </pc:cxnChg>
      </pc:sldChg>
      <pc:sldChg chg="addSp delSp modSp mod modNotesTx">
        <pc:chgData name="TAILLADE JUSTINE" userId="7689be7a-6074-46a5-a6a4-f2fd3e4f6393" providerId="ADAL" clId="{C523CA86-B431-4F66-B199-72918ABF7F44}" dt="2025-03-21T09:46:49.489" v="127" actId="6549"/>
        <pc:sldMkLst>
          <pc:docMk/>
          <pc:sldMk cId="0" sldId="348"/>
        </pc:sldMkLst>
        <pc:spChg chg="del">
          <ac:chgData name="TAILLADE JUSTINE" userId="7689be7a-6074-46a5-a6a4-f2fd3e4f6393" providerId="ADAL" clId="{C523CA86-B431-4F66-B199-72918ABF7F44}" dt="2025-03-20T16:32:25.167" v="19" actId="478"/>
          <ac:spMkLst>
            <pc:docMk/>
            <pc:sldMk cId="0" sldId="348"/>
            <ac:spMk id="898" creationId="{00000000-0000-0000-0000-000000000000}"/>
          </ac:spMkLst>
        </pc:spChg>
        <pc:picChg chg="add mod">
          <ac:chgData name="TAILLADE JUSTINE" userId="7689be7a-6074-46a5-a6a4-f2fd3e4f6393" providerId="ADAL" clId="{C523CA86-B431-4F66-B199-72918ABF7F44}" dt="2025-03-20T16:33:40.712" v="62" actId="962"/>
          <ac:picMkLst>
            <pc:docMk/>
            <pc:sldMk cId="0" sldId="348"/>
            <ac:picMk id="3" creationId="{D1D7C628-3BD7-33B4-A001-203786939B11}"/>
          </ac:picMkLst>
        </pc:picChg>
      </pc:sldChg>
      <pc:sldChg chg="addSp delSp modSp mod">
        <pc:chgData name="TAILLADE JUSTINE" userId="7689be7a-6074-46a5-a6a4-f2fd3e4f6393" providerId="ADAL" clId="{C523CA86-B431-4F66-B199-72918ABF7F44}" dt="2025-03-20T16:33:43.324" v="64" actId="27614"/>
        <pc:sldMkLst>
          <pc:docMk/>
          <pc:sldMk cId="0" sldId="349"/>
        </pc:sldMkLst>
        <pc:spChg chg="del">
          <ac:chgData name="TAILLADE JUSTINE" userId="7689be7a-6074-46a5-a6a4-f2fd3e4f6393" providerId="ADAL" clId="{C523CA86-B431-4F66-B199-72918ABF7F44}" dt="2025-03-20T16:32:27.069" v="20" actId="478"/>
          <ac:spMkLst>
            <pc:docMk/>
            <pc:sldMk cId="0" sldId="349"/>
            <ac:spMk id="4" creationId="{00000000-0000-0000-0000-000000000000}"/>
          </ac:spMkLst>
        </pc:spChg>
        <pc:spChg chg="del">
          <ac:chgData name="TAILLADE JUSTINE" userId="7689be7a-6074-46a5-a6a4-f2fd3e4f6393" providerId="ADAL" clId="{C523CA86-B431-4F66-B199-72918ABF7F44}" dt="2025-03-20T16:32:27.069" v="20" actId="478"/>
          <ac:spMkLst>
            <pc:docMk/>
            <pc:sldMk cId="0" sldId="349"/>
            <ac:spMk id="907" creationId="{00000000-0000-0000-0000-000000000000}"/>
          </ac:spMkLst>
        </pc:spChg>
        <pc:spChg chg="del">
          <ac:chgData name="TAILLADE JUSTINE" userId="7689be7a-6074-46a5-a6a4-f2fd3e4f6393" providerId="ADAL" clId="{C523CA86-B431-4F66-B199-72918ABF7F44}" dt="2025-03-20T16:32:27.069" v="20" actId="478"/>
          <ac:spMkLst>
            <pc:docMk/>
            <pc:sldMk cId="0" sldId="349"/>
            <ac:spMk id="908" creationId="{00000000-0000-0000-0000-000000000000}"/>
          </ac:spMkLst>
        </pc:spChg>
        <pc:spChg chg="del">
          <ac:chgData name="TAILLADE JUSTINE" userId="7689be7a-6074-46a5-a6a4-f2fd3e4f6393" providerId="ADAL" clId="{C523CA86-B431-4F66-B199-72918ABF7F44}" dt="2025-03-20T16:32:27.069" v="20" actId="478"/>
          <ac:spMkLst>
            <pc:docMk/>
            <pc:sldMk cId="0" sldId="349"/>
            <ac:spMk id="909" creationId="{00000000-0000-0000-0000-000000000000}"/>
          </ac:spMkLst>
        </pc:spChg>
        <pc:spChg chg="del">
          <ac:chgData name="TAILLADE JUSTINE" userId="7689be7a-6074-46a5-a6a4-f2fd3e4f6393" providerId="ADAL" clId="{C523CA86-B431-4F66-B199-72918ABF7F44}" dt="2025-03-20T16:32:27.069" v="20" actId="478"/>
          <ac:spMkLst>
            <pc:docMk/>
            <pc:sldMk cId="0" sldId="349"/>
            <ac:spMk id="910" creationId="{00000000-0000-0000-0000-000000000000}"/>
          </ac:spMkLst>
        </pc:spChg>
        <pc:spChg chg="del">
          <ac:chgData name="TAILLADE JUSTINE" userId="7689be7a-6074-46a5-a6a4-f2fd3e4f6393" providerId="ADAL" clId="{C523CA86-B431-4F66-B199-72918ABF7F44}" dt="2025-03-20T16:32:27.069" v="20" actId="478"/>
          <ac:spMkLst>
            <pc:docMk/>
            <pc:sldMk cId="0" sldId="349"/>
            <ac:spMk id="911" creationId="{00000000-0000-0000-0000-000000000000}"/>
          </ac:spMkLst>
        </pc:spChg>
        <pc:picChg chg="add mod">
          <ac:chgData name="TAILLADE JUSTINE" userId="7689be7a-6074-46a5-a6a4-f2fd3e4f6393" providerId="ADAL" clId="{C523CA86-B431-4F66-B199-72918ABF7F44}" dt="2025-03-20T16:33:43.324" v="64" actId="27614"/>
          <ac:picMkLst>
            <pc:docMk/>
            <pc:sldMk cId="0" sldId="349"/>
            <ac:picMk id="3" creationId="{567DC5D5-0AE4-CEC3-C745-4CBCDB2D3D9D}"/>
          </ac:picMkLst>
        </pc:picChg>
        <pc:picChg chg="del">
          <ac:chgData name="TAILLADE JUSTINE" userId="7689be7a-6074-46a5-a6a4-f2fd3e4f6393" providerId="ADAL" clId="{C523CA86-B431-4F66-B199-72918ABF7F44}" dt="2025-03-20T16:32:27.069" v="20" actId="478"/>
          <ac:picMkLst>
            <pc:docMk/>
            <pc:sldMk cId="0" sldId="349"/>
            <ac:picMk id="912" creationId="{00000000-0000-0000-0000-000000000000}"/>
          </ac:picMkLst>
        </pc:picChg>
      </pc:sldChg>
      <pc:sldChg chg="addSp delSp modSp mod modNotesTx">
        <pc:chgData name="TAILLADE JUSTINE" userId="7689be7a-6074-46a5-a6a4-f2fd3e4f6393" providerId="ADAL" clId="{C523CA86-B431-4F66-B199-72918ABF7F44}" dt="2025-03-21T09:47:01.562" v="129" actId="6549"/>
        <pc:sldMkLst>
          <pc:docMk/>
          <pc:sldMk cId="0" sldId="350"/>
        </pc:sldMkLst>
        <pc:spChg chg="del">
          <ac:chgData name="TAILLADE JUSTINE" userId="7689be7a-6074-46a5-a6a4-f2fd3e4f6393" providerId="ADAL" clId="{C523CA86-B431-4F66-B199-72918ABF7F44}" dt="2025-03-20T16:32:28.998" v="21" actId="478"/>
          <ac:spMkLst>
            <pc:docMk/>
            <pc:sldMk cId="0" sldId="350"/>
            <ac:spMk id="4" creationId="{0BF3FDFB-B0DD-DC42-6D1E-37E1D7F85F41}"/>
          </ac:spMkLst>
        </pc:spChg>
        <pc:spChg chg="del">
          <ac:chgData name="TAILLADE JUSTINE" userId="7689be7a-6074-46a5-a6a4-f2fd3e4f6393" providerId="ADAL" clId="{C523CA86-B431-4F66-B199-72918ABF7F44}" dt="2025-03-20T16:32:28.998" v="21" actId="478"/>
          <ac:spMkLst>
            <pc:docMk/>
            <pc:sldMk cId="0" sldId="350"/>
            <ac:spMk id="919" creationId="{00000000-0000-0000-0000-000000000000}"/>
          </ac:spMkLst>
        </pc:spChg>
        <pc:spChg chg="del">
          <ac:chgData name="TAILLADE JUSTINE" userId="7689be7a-6074-46a5-a6a4-f2fd3e4f6393" providerId="ADAL" clId="{C523CA86-B431-4F66-B199-72918ABF7F44}" dt="2025-03-20T16:32:28.998" v="21" actId="478"/>
          <ac:spMkLst>
            <pc:docMk/>
            <pc:sldMk cId="0" sldId="350"/>
            <ac:spMk id="920" creationId="{00000000-0000-0000-0000-000000000000}"/>
          </ac:spMkLst>
        </pc:spChg>
        <pc:spChg chg="del">
          <ac:chgData name="TAILLADE JUSTINE" userId="7689be7a-6074-46a5-a6a4-f2fd3e4f6393" providerId="ADAL" clId="{C523CA86-B431-4F66-B199-72918ABF7F44}" dt="2025-03-20T16:32:28.998" v="21" actId="478"/>
          <ac:spMkLst>
            <pc:docMk/>
            <pc:sldMk cId="0" sldId="350"/>
            <ac:spMk id="921" creationId="{00000000-0000-0000-0000-000000000000}"/>
          </ac:spMkLst>
        </pc:spChg>
        <pc:spChg chg="del">
          <ac:chgData name="TAILLADE JUSTINE" userId="7689be7a-6074-46a5-a6a4-f2fd3e4f6393" providerId="ADAL" clId="{C523CA86-B431-4F66-B199-72918ABF7F44}" dt="2025-03-20T16:32:28.998" v="21" actId="478"/>
          <ac:spMkLst>
            <pc:docMk/>
            <pc:sldMk cId="0" sldId="350"/>
            <ac:spMk id="922" creationId="{00000000-0000-0000-0000-000000000000}"/>
          </ac:spMkLst>
        </pc:spChg>
        <pc:spChg chg="del">
          <ac:chgData name="TAILLADE JUSTINE" userId="7689be7a-6074-46a5-a6a4-f2fd3e4f6393" providerId="ADAL" clId="{C523CA86-B431-4F66-B199-72918ABF7F44}" dt="2025-03-20T16:32:28.998" v="21" actId="478"/>
          <ac:spMkLst>
            <pc:docMk/>
            <pc:sldMk cId="0" sldId="350"/>
            <ac:spMk id="923" creationId="{00000000-0000-0000-0000-000000000000}"/>
          </ac:spMkLst>
        </pc:spChg>
        <pc:picChg chg="add mod">
          <ac:chgData name="TAILLADE JUSTINE" userId="7689be7a-6074-46a5-a6a4-f2fd3e4f6393" providerId="ADAL" clId="{C523CA86-B431-4F66-B199-72918ABF7F44}" dt="2025-03-20T16:33:46.142" v="66" actId="27614"/>
          <ac:picMkLst>
            <pc:docMk/>
            <pc:sldMk cId="0" sldId="350"/>
            <ac:picMk id="3" creationId="{51050749-4F8C-6941-C930-EFF5405A2E63}"/>
          </ac:picMkLst>
        </pc:picChg>
        <pc:picChg chg="del">
          <ac:chgData name="TAILLADE JUSTINE" userId="7689be7a-6074-46a5-a6a4-f2fd3e4f6393" providerId="ADAL" clId="{C523CA86-B431-4F66-B199-72918ABF7F44}" dt="2025-03-20T16:32:28.998" v="21" actId="478"/>
          <ac:picMkLst>
            <pc:docMk/>
            <pc:sldMk cId="0" sldId="350"/>
            <ac:picMk id="5" creationId="{D9B5B665-C1FF-D8AE-9537-316D84543401}"/>
          </ac:picMkLst>
        </pc:picChg>
      </pc:sldChg>
      <pc:sldChg chg="addSp delSp modSp mod modNotesTx">
        <pc:chgData name="TAILLADE JUSTINE" userId="7689be7a-6074-46a5-a6a4-f2fd3e4f6393" providerId="ADAL" clId="{C523CA86-B431-4F66-B199-72918ABF7F44}" dt="2025-03-21T09:47:11.376" v="131" actId="6549"/>
        <pc:sldMkLst>
          <pc:docMk/>
          <pc:sldMk cId="0" sldId="351"/>
        </pc:sldMkLst>
        <pc:spChg chg="del">
          <ac:chgData name="TAILLADE JUSTINE" userId="7689be7a-6074-46a5-a6a4-f2fd3e4f6393" providerId="ADAL" clId="{C523CA86-B431-4F66-B199-72918ABF7F44}" dt="2025-03-20T16:32:30.945" v="22" actId="478"/>
          <ac:spMkLst>
            <pc:docMk/>
            <pc:sldMk cId="0" sldId="351"/>
            <ac:spMk id="4" creationId="{81392593-AEFD-F25B-2DBC-1AD4F1B0A9FA}"/>
          </ac:spMkLst>
        </pc:spChg>
        <pc:spChg chg="del">
          <ac:chgData name="TAILLADE JUSTINE" userId="7689be7a-6074-46a5-a6a4-f2fd3e4f6393" providerId="ADAL" clId="{C523CA86-B431-4F66-B199-72918ABF7F44}" dt="2025-03-20T16:32:30.945" v="22" actId="478"/>
          <ac:spMkLst>
            <pc:docMk/>
            <pc:sldMk cId="0" sldId="351"/>
            <ac:spMk id="931" creationId="{00000000-0000-0000-0000-000000000000}"/>
          </ac:spMkLst>
        </pc:spChg>
        <pc:spChg chg="del">
          <ac:chgData name="TAILLADE JUSTINE" userId="7689be7a-6074-46a5-a6a4-f2fd3e4f6393" providerId="ADAL" clId="{C523CA86-B431-4F66-B199-72918ABF7F44}" dt="2025-03-20T16:32:30.945" v="22" actId="478"/>
          <ac:spMkLst>
            <pc:docMk/>
            <pc:sldMk cId="0" sldId="351"/>
            <ac:spMk id="932" creationId="{00000000-0000-0000-0000-000000000000}"/>
          </ac:spMkLst>
        </pc:spChg>
        <pc:spChg chg="del">
          <ac:chgData name="TAILLADE JUSTINE" userId="7689be7a-6074-46a5-a6a4-f2fd3e4f6393" providerId="ADAL" clId="{C523CA86-B431-4F66-B199-72918ABF7F44}" dt="2025-03-20T16:32:30.945" v="22" actId="478"/>
          <ac:spMkLst>
            <pc:docMk/>
            <pc:sldMk cId="0" sldId="351"/>
            <ac:spMk id="933" creationId="{00000000-0000-0000-0000-000000000000}"/>
          </ac:spMkLst>
        </pc:spChg>
        <pc:spChg chg="del">
          <ac:chgData name="TAILLADE JUSTINE" userId="7689be7a-6074-46a5-a6a4-f2fd3e4f6393" providerId="ADAL" clId="{C523CA86-B431-4F66-B199-72918ABF7F44}" dt="2025-03-20T16:32:30.945" v="22" actId="478"/>
          <ac:spMkLst>
            <pc:docMk/>
            <pc:sldMk cId="0" sldId="351"/>
            <ac:spMk id="934" creationId="{00000000-0000-0000-0000-000000000000}"/>
          </ac:spMkLst>
        </pc:spChg>
        <pc:spChg chg="del">
          <ac:chgData name="TAILLADE JUSTINE" userId="7689be7a-6074-46a5-a6a4-f2fd3e4f6393" providerId="ADAL" clId="{C523CA86-B431-4F66-B199-72918ABF7F44}" dt="2025-03-20T16:32:30.945" v="22" actId="478"/>
          <ac:spMkLst>
            <pc:docMk/>
            <pc:sldMk cId="0" sldId="351"/>
            <ac:spMk id="935" creationId="{00000000-0000-0000-0000-000000000000}"/>
          </ac:spMkLst>
        </pc:spChg>
        <pc:picChg chg="add mod">
          <ac:chgData name="TAILLADE JUSTINE" userId="7689be7a-6074-46a5-a6a4-f2fd3e4f6393" providerId="ADAL" clId="{C523CA86-B431-4F66-B199-72918ABF7F44}" dt="2025-03-20T16:33:51.133" v="69" actId="962"/>
          <ac:picMkLst>
            <pc:docMk/>
            <pc:sldMk cId="0" sldId="351"/>
            <ac:picMk id="3" creationId="{FEEA3885-8FEA-C948-0738-18789CEC04EF}"/>
          </ac:picMkLst>
        </pc:picChg>
        <pc:picChg chg="del">
          <ac:chgData name="TAILLADE JUSTINE" userId="7689be7a-6074-46a5-a6a4-f2fd3e4f6393" providerId="ADAL" clId="{C523CA86-B431-4F66-B199-72918ABF7F44}" dt="2025-03-20T16:32:30.945" v="22" actId="478"/>
          <ac:picMkLst>
            <pc:docMk/>
            <pc:sldMk cId="0" sldId="351"/>
            <ac:picMk id="5" creationId="{9B42CF80-76A6-3C81-A13C-DC971E9FD139}"/>
          </ac:picMkLst>
        </pc:picChg>
      </pc:sldChg>
      <pc:sldChg chg="addSp delSp modSp mod modNotesTx">
        <pc:chgData name="TAILLADE JUSTINE" userId="7689be7a-6074-46a5-a6a4-f2fd3e4f6393" providerId="ADAL" clId="{C523CA86-B431-4F66-B199-72918ABF7F44}" dt="2025-03-21T09:47:17.911" v="133" actId="6549"/>
        <pc:sldMkLst>
          <pc:docMk/>
          <pc:sldMk cId="0" sldId="352"/>
        </pc:sldMkLst>
        <pc:spChg chg="del">
          <ac:chgData name="TAILLADE JUSTINE" userId="7689be7a-6074-46a5-a6a4-f2fd3e4f6393" providerId="ADAL" clId="{C523CA86-B431-4F66-B199-72918ABF7F44}" dt="2025-03-20T16:32:32.744" v="23" actId="478"/>
          <ac:spMkLst>
            <pc:docMk/>
            <pc:sldMk cId="0" sldId="352"/>
            <ac:spMk id="4" creationId="{EAB34B45-3420-0724-189E-6152F48FE3C3}"/>
          </ac:spMkLst>
        </pc:spChg>
        <pc:spChg chg="del">
          <ac:chgData name="TAILLADE JUSTINE" userId="7689be7a-6074-46a5-a6a4-f2fd3e4f6393" providerId="ADAL" clId="{C523CA86-B431-4F66-B199-72918ABF7F44}" dt="2025-03-20T16:32:32.744" v="23" actId="478"/>
          <ac:spMkLst>
            <pc:docMk/>
            <pc:sldMk cId="0" sldId="352"/>
            <ac:spMk id="943" creationId="{00000000-0000-0000-0000-000000000000}"/>
          </ac:spMkLst>
        </pc:spChg>
        <pc:spChg chg="del">
          <ac:chgData name="TAILLADE JUSTINE" userId="7689be7a-6074-46a5-a6a4-f2fd3e4f6393" providerId="ADAL" clId="{C523CA86-B431-4F66-B199-72918ABF7F44}" dt="2025-03-20T16:32:32.744" v="23" actId="478"/>
          <ac:spMkLst>
            <pc:docMk/>
            <pc:sldMk cId="0" sldId="352"/>
            <ac:spMk id="944" creationId="{00000000-0000-0000-0000-000000000000}"/>
          </ac:spMkLst>
        </pc:spChg>
        <pc:spChg chg="del">
          <ac:chgData name="TAILLADE JUSTINE" userId="7689be7a-6074-46a5-a6a4-f2fd3e4f6393" providerId="ADAL" clId="{C523CA86-B431-4F66-B199-72918ABF7F44}" dt="2025-03-20T16:32:32.744" v="23" actId="478"/>
          <ac:spMkLst>
            <pc:docMk/>
            <pc:sldMk cId="0" sldId="352"/>
            <ac:spMk id="945" creationId="{00000000-0000-0000-0000-000000000000}"/>
          </ac:spMkLst>
        </pc:spChg>
        <pc:spChg chg="del">
          <ac:chgData name="TAILLADE JUSTINE" userId="7689be7a-6074-46a5-a6a4-f2fd3e4f6393" providerId="ADAL" clId="{C523CA86-B431-4F66-B199-72918ABF7F44}" dt="2025-03-20T16:32:32.744" v="23" actId="478"/>
          <ac:spMkLst>
            <pc:docMk/>
            <pc:sldMk cId="0" sldId="352"/>
            <ac:spMk id="946" creationId="{00000000-0000-0000-0000-000000000000}"/>
          </ac:spMkLst>
        </pc:spChg>
        <pc:spChg chg="del">
          <ac:chgData name="TAILLADE JUSTINE" userId="7689be7a-6074-46a5-a6a4-f2fd3e4f6393" providerId="ADAL" clId="{C523CA86-B431-4F66-B199-72918ABF7F44}" dt="2025-03-20T16:32:32.744" v="23" actId="478"/>
          <ac:spMkLst>
            <pc:docMk/>
            <pc:sldMk cId="0" sldId="352"/>
            <ac:spMk id="947" creationId="{00000000-0000-0000-0000-000000000000}"/>
          </ac:spMkLst>
        </pc:spChg>
        <pc:picChg chg="add mod">
          <ac:chgData name="TAILLADE JUSTINE" userId="7689be7a-6074-46a5-a6a4-f2fd3e4f6393" providerId="ADAL" clId="{C523CA86-B431-4F66-B199-72918ABF7F44}" dt="2025-03-20T16:33:55.898" v="71" actId="27614"/>
          <ac:picMkLst>
            <pc:docMk/>
            <pc:sldMk cId="0" sldId="352"/>
            <ac:picMk id="3" creationId="{736EDB02-B21D-5689-55E5-5BE19E0C836B}"/>
          </ac:picMkLst>
        </pc:picChg>
        <pc:picChg chg="del">
          <ac:chgData name="TAILLADE JUSTINE" userId="7689be7a-6074-46a5-a6a4-f2fd3e4f6393" providerId="ADAL" clId="{C523CA86-B431-4F66-B199-72918ABF7F44}" dt="2025-03-20T16:32:32.744" v="23" actId="478"/>
          <ac:picMkLst>
            <pc:docMk/>
            <pc:sldMk cId="0" sldId="352"/>
            <ac:picMk id="5" creationId="{B38F86AB-B257-E812-4A25-D4911AF59DFE}"/>
          </ac:picMkLst>
        </pc:picChg>
      </pc:sldChg>
      <pc:sldChg chg="addSp delSp modSp mod modNotesTx">
        <pc:chgData name="TAILLADE JUSTINE" userId="7689be7a-6074-46a5-a6a4-f2fd3e4f6393" providerId="ADAL" clId="{C523CA86-B431-4F66-B199-72918ABF7F44}" dt="2025-03-21T09:47:26.305" v="134" actId="6549"/>
        <pc:sldMkLst>
          <pc:docMk/>
          <pc:sldMk cId="0" sldId="353"/>
        </pc:sldMkLst>
        <pc:spChg chg="del">
          <ac:chgData name="TAILLADE JUSTINE" userId="7689be7a-6074-46a5-a6a4-f2fd3e4f6393" providerId="ADAL" clId="{C523CA86-B431-4F66-B199-72918ABF7F44}" dt="2025-03-20T16:32:36.432" v="25" actId="478"/>
          <ac:spMkLst>
            <pc:docMk/>
            <pc:sldMk cId="0" sldId="353"/>
            <ac:spMk id="4" creationId="{C8EB44E7-6E81-F917-0667-078A6764C43F}"/>
          </ac:spMkLst>
        </pc:spChg>
        <pc:spChg chg="del">
          <ac:chgData name="TAILLADE JUSTINE" userId="7689be7a-6074-46a5-a6a4-f2fd3e4f6393" providerId="ADAL" clId="{C523CA86-B431-4F66-B199-72918ABF7F44}" dt="2025-03-20T16:32:36.432" v="25" actId="478"/>
          <ac:spMkLst>
            <pc:docMk/>
            <pc:sldMk cId="0" sldId="353"/>
            <ac:spMk id="955" creationId="{00000000-0000-0000-0000-000000000000}"/>
          </ac:spMkLst>
        </pc:spChg>
        <pc:spChg chg="del">
          <ac:chgData name="TAILLADE JUSTINE" userId="7689be7a-6074-46a5-a6a4-f2fd3e4f6393" providerId="ADAL" clId="{C523CA86-B431-4F66-B199-72918ABF7F44}" dt="2025-03-20T16:32:36.432" v="25" actId="478"/>
          <ac:spMkLst>
            <pc:docMk/>
            <pc:sldMk cId="0" sldId="353"/>
            <ac:spMk id="956" creationId="{00000000-0000-0000-0000-000000000000}"/>
          </ac:spMkLst>
        </pc:spChg>
        <pc:spChg chg="del">
          <ac:chgData name="TAILLADE JUSTINE" userId="7689be7a-6074-46a5-a6a4-f2fd3e4f6393" providerId="ADAL" clId="{C523CA86-B431-4F66-B199-72918ABF7F44}" dt="2025-03-20T16:32:36.432" v="25" actId="478"/>
          <ac:spMkLst>
            <pc:docMk/>
            <pc:sldMk cId="0" sldId="353"/>
            <ac:spMk id="957" creationId="{00000000-0000-0000-0000-000000000000}"/>
          </ac:spMkLst>
        </pc:spChg>
        <pc:spChg chg="del">
          <ac:chgData name="TAILLADE JUSTINE" userId="7689be7a-6074-46a5-a6a4-f2fd3e4f6393" providerId="ADAL" clId="{C523CA86-B431-4F66-B199-72918ABF7F44}" dt="2025-03-20T16:32:36.432" v="25" actId="478"/>
          <ac:spMkLst>
            <pc:docMk/>
            <pc:sldMk cId="0" sldId="353"/>
            <ac:spMk id="958" creationId="{00000000-0000-0000-0000-000000000000}"/>
          </ac:spMkLst>
        </pc:spChg>
        <pc:spChg chg="del">
          <ac:chgData name="TAILLADE JUSTINE" userId="7689be7a-6074-46a5-a6a4-f2fd3e4f6393" providerId="ADAL" clId="{C523CA86-B431-4F66-B199-72918ABF7F44}" dt="2025-03-20T16:32:36.432" v="25" actId="478"/>
          <ac:spMkLst>
            <pc:docMk/>
            <pc:sldMk cId="0" sldId="353"/>
            <ac:spMk id="959" creationId="{00000000-0000-0000-0000-000000000000}"/>
          </ac:spMkLst>
        </pc:spChg>
        <pc:spChg chg="del">
          <ac:chgData name="TAILLADE JUSTINE" userId="7689be7a-6074-46a5-a6a4-f2fd3e4f6393" providerId="ADAL" clId="{C523CA86-B431-4F66-B199-72918ABF7F44}" dt="2025-03-20T16:32:36.432" v="25" actId="478"/>
          <ac:spMkLst>
            <pc:docMk/>
            <pc:sldMk cId="0" sldId="353"/>
            <ac:spMk id="960" creationId="{00000000-0000-0000-0000-000000000000}"/>
          </ac:spMkLst>
        </pc:spChg>
        <pc:picChg chg="add mod">
          <ac:chgData name="TAILLADE JUSTINE" userId="7689be7a-6074-46a5-a6a4-f2fd3e4f6393" providerId="ADAL" clId="{C523CA86-B431-4F66-B199-72918ABF7F44}" dt="2025-03-20T16:33:57.946" v="74" actId="962"/>
          <ac:picMkLst>
            <pc:docMk/>
            <pc:sldMk cId="0" sldId="353"/>
            <ac:picMk id="3" creationId="{6AAA3744-BECD-DA4E-5150-B45650936125}"/>
          </ac:picMkLst>
        </pc:picChg>
        <pc:picChg chg="del">
          <ac:chgData name="TAILLADE JUSTINE" userId="7689be7a-6074-46a5-a6a4-f2fd3e4f6393" providerId="ADAL" clId="{C523CA86-B431-4F66-B199-72918ABF7F44}" dt="2025-03-20T16:32:36.432" v="25" actId="478"/>
          <ac:picMkLst>
            <pc:docMk/>
            <pc:sldMk cId="0" sldId="353"/>
            <ac:picMk id="7" creationId="{243A0492-0A1A-3208-4708-18F0DBF1C468}"/>
          </ac:picMkLst>
        </pc:picChg>
      </pc:sldChg>
      <pc:sldChg chg="addSp delSp modSp mod modNotesTx">
        <pc:chgData name="TAILLADE JUSTINE" userId="7689be7a-6074-46a5-a6a4-f2fd3e4f6393" providerId="ADAL" clId="{C523CA86-B431-4F66-B199-72918ABF7F44}" dt="2025-03-21T09:47:35.928" v="137" actId="6549"/>
        <pc:sldMkLst>
          <pc:docMk/>
          <pc:sldMk cId="0" sldId="424"/>
        </pc:sldMkLst>
        <pc:spChg chg="del">
          <ac:chgData name="TAILLADE JUSTINE" userId="7689be7a-6074-46a5-a6a4-f2fd3e4f6393" providerId="ADAL" clId="{C523CA86-B431-4F66-B199-72918ABF7F44}" dt="2025-03-20T16:32:38.990" v="26" actId="478"/>
          <ac:spMkLst>
            <pc:docMk/>
            <pc:sldMk cId="0" sldId="424"/>
            <ac:spMk id="3" creationId="{B360C2A4-08E4-DA8F-28EF-65EB353A59DA}"/>
          </ac:spMkLst>
        </pc:spChg>
        <pc:picChg chg="add mod">
          <ac:chgData name="TAILLADE JUSTINE" userId="7689be7a-6074-46a5-a6a4-f2fd3e4f6393" providerId="ADAL" clId="{C523CA86-B431-4F66-B199-72918ABF7F44}" dt="2025-03-20T16:34:03.051" v="79" actId="962"/>
          <ac:picMkLst>
            <pc:docMk/>
            <pc:sldMk cId="0" sldId="424"/>
            <ac:picMk id="4" creationId="{877A36AC-36CF-74B8-0547-9F267B7A6EDD}"/>
          </ac:picMkLst>
        </pc:picChg>
      </pc:sldChg>
      <pc:sldChg chg="addSp delSp modSp mod modNotesTx">
        <pc:chgData name="TAILLADE JUSTINE" userId="7689be7a-6074-46a5-a6a4-f2fd3e4f6393" providerId="ADAL" clId="{C523CA86-B431-4F66-B199-72918ABF7F44}" dt="2025-03-21T09:47:43.569" v="138" actId="6549"/>
        <pc:sldMkLst>
          <pc:docMk/>
          <pc:sldMk cId="0" sldId="425"/>
        </pc:sldMkLst>
        <pc:spChg chg="del">
          <ac:chgData name="TAILLADE JUSTINE" userId="7689be7a-6074-46a5-a6a4-f2fd3e4f6393" providerId="ADAL" clId="{C523CA86-B431-4F66-B199-72918ABF7F44}" dt="2025-03-20T16:32:40.696" v="27" actId="478"/>
          <ac:spMkLst>
            <pc:docMk/>
            <pc:sldMk cId="0" sldId="425"/>
            <ac:spMk id="1759" creationId="{00000000-0000-0000-0000-000000000000}"/>
          </ac:spMkLst>
        </pc:spChg>
        <pc:spChg chg="del">
          <ac:chgData name="TAILLADE JUSTINE" userId="7689be7a-6074-46a5-a6a4-f2fd3e4f6393" providerId="ADAL" clId="{C523CA86-B431-4F66-B199-72918ABF7F44}" dt="2025-03-20T16:32:40.696" v="27" actId="478"/>
          <ac:spMkLst>
            <pc:docMk/>
            <pc:sldMk cId="0" sldId="425"/>
            <ac:spMk id="1760" creationId="{00000000-0000-0000-0000-000000000000}"/>
          </ac:spMkLst>
        </pc:spChg>
        <pc:picChg chg="add mod">
          <ac:chgData name="TAILLADE JUSTINE" userId="7689be7a-6074-46a5-a6a4-f2fd3e4f6393" providerId="ADAL" clId="{C523CA86-B431-4F66-B199-72918ABF7F44}" dt="2025-03-20T16:34:05.838" v="81" actId="27614"/>
          <ac:picMkLst>
            <pc:docMk/>
            <pc:sldMk cId="0" sldId="425"/>
            <ac:picMk id="3" creationId="{4A86BE31-3CB5-AB06-3845-50807E30B510}"/>
          </ac:picMkLst>
        </pc:picChg>
        <pc:picChg chg="del">
          <ac:chgData name="TAILLADE JUSTINE" userId="7689be7a-6074-46a5-a6a4-f2fd3e4f6393" providerId="ADAL" clId="{C523CA86-B431-4F66-B199-72918ABF7F44}" dt="2025-03-20T16:32:40.696" v="27" actId="478"/>
          <ac:picMkLst>
            <pc:docMk/>
            <pc:sldMk cId="0" sldId="425"/>
            <ac:picMk id="1758" creationId="{00000000-0000-0000-0000-000000000000}"/>
          </ac:picMkLst>
        </pc:picChg>
      </pc:sldChg>
      <pc:sldChg chg="addSp delSp modSp mod modNotesTx">
        <pc:chgData name="TAILLADE JUSTINE" userId="7689be7a-6074-46a5-a6a4-f2fd3e4f6393" providerId="ADAL" clId="{C523CA86-B431-4F66-B199-72918ABF7F44}" dt="2025-03-21T10:40:11.624" v="148" actId="255"/>
        <pc:sldMkLst>
          <pc:docMk/>
          <pc:sldMk cId="0" sldId="426"/>
        </pc:sldMkLst>
        <pc:spChg chg="del">
          <ac:chgData name="TAILLADE JUSTINE" userId="7689be7a-6074-46a5-a6a4-f2fd3e4f6393" providerId="ADAL" clId="{C523CA86-B431-4F66-B199-72918ABF7F44}" dt="2025-03-20T16:32:42.560" v="28" actId="478"/>
          <ac:spMkLst>
            <pc:docMk/>
            <pc:sldMk cId="0" sldId="426"/>
            <ac:spMk id="2" creationId="{678CBD77-D54A-9259-27C6-3758EFCA125B}"/>
          </ac:spMkLst>
        </pc:spChg>
        <pc:spChg chg="del">
          <ac:chgData name="TAILLADE JUSTINE" userId="7689be7a-6074-46a5-a6a4-f2fd3e4f6393" providerId="ADAL" clId="{C523CA86-B431-4F66-B199-72918ABF7F44}" dt="2025-03-20T16:32:42.560" v="28" actId="478"/>
          <ac:spMkLst>
            <pc:docMk/>
            <pc:sldMk cId="0" sldId="426"/>
            <ac:spMk id="1766" creationId="{00000000-0000-0000-0000-000000000000}"/>
          </ac:spMkLst>
        </pc:spChg>
        <pc:spChg chg="del">
          <ac:chgData name="TAILLADE JUSTINE" userId="7689be7a-6074-46a5-a6a4-f2fd3e4f6393" providerId="ADAL" clId="{C523CA86-B431-4F66-B199-72918ABF7F44}" dt="2025-03-20T16:32:42.560" v="28" actId="478"/>
          <ac:spMkLst>
            <pc:docMk/>
            <pc:sldMk cId="0" sldId="426"/>
            <ac:spMk id="1771" creationId="{00000000-0000-0000-0000-000000000000}"/>
          </ac:spMkLst>
        </pc:spChg>
        <pc:picChg chg="del">
          <ac:chgData name="TAILLADE JUSTINE" userId="7689be7a-6074-46a5-a6a4-f2fd3e4f6393" providerId="ADAL" clId="{C523CA86-B431-4F66-B199-72918ABF7F44}" dt="2025-03-20T16:32:42.560" v="28" actId="478"/>
          <ac:picMkLst>
            <pc:docMk/>
            <pc:sldMk cId="0" sldId="426"/>
            <ac:picMk id="3" creationId="{F5810B5C-8A24-B49D-F85F-080DED4EF51C}"/>
          </ac:picMkLst>
        </pc:picChg>
        <pc:picChg chg="add mod">
          <ac:chgData name="TAILLADE JUSTINE" userId="7689be7a-6074-46a5-a6a4-f2fd3e4f6393" providerId="ADAL" clId="{C523CA86-B431-4F66-B199-72918ABF7F44}" dt="2025-03-20T16:34:08.501" v="84" actId="962"/>
          <ac:picMkLst>
            <pc:docMk/>
            <pc:sldMk cId="0" sldId="426"/>
            <ac:picMk id="5" creationId="{06ABFC19-E3A8-C3BD-CB51-D901BEE56C0E}"/>
          </ac:picMkLst>
        </pc:picChg>
      </pc:sldChg>
      <pc:sldChg chg="addSp delSp modSp mod">
        <pc:chgData name="TAILLADE JUSTINE" userId="7689be7a-6074-46a5-a6a4-f2fd3e4f6393" providerId="ADAL" clId="{C523CA86-B431-4F66-B199-72918ABF7F44}" dt="2025-03-20T16:34:11.076" v="86" actId="27614"/>
        <pc:sldMkLst>
          <pc:docMk/>
          <pc:sldMk cId="0" sldId="427"/>
        </pc:sldMkLst>
        <pc:spChg chg="del">
          <ac:chgData name="TAILLADE JUSTINE" userId="7689be7a-6074-46a5-a6a4-f2fd3e4f6393" providerId="ADAL" clId="{C523CA86-B431-4F66-B199-72918ABF7F44}" dt="2025-03-20T16:32:44.223" v="29" actId="478"/>
          <ac:spMkLst>
            <pc:docMk/>
            <pc:sldMk cId="0" sldId="427"/>
            <ac:spMk id="2" creationId="{0AACE864-F45F-3746-B8DC-64A536A921DC}"/>
          </ac:spMkLst>
        </pc:spChg>
        <pc:spChg chg="del">
          <ac:chgData name="TAILLADE JUSTINE" userId="7689be7a-6074-46a5-a6a4-f2fd3e4f6393" providerId="ADAL" clId="{C523CA86-B431-4F66-B199-72918ABF7F44}" dt="2025-03-20T16:32:44.223" v="29" actId="478"/>
          <ac:spMkLst>
            <pc:docMk/>
            <pc:sldMk cId="0" sldId="427"/>
            <ac:spMk id="1777" creationId="{00000000-0000-0000-0000-000000000000}"/>
          </ac:spMkLst>
        </pc:spChg>
        <pc:spChg chg="del">
          <ac:chgData name="TAILLADE JUSTINE" userId="7689be7a-6074-46a5-a6a4-f2fd3e4f6393" providerId="ADAL" clId="{C523CA86-B431-4F66-B199-72918ABF7F44}" dt="2025-03-20T16:32:44.223" v="29" actId="478"/>
          <ac:spMkLst>
            <pc:docMk/>
            <pc:sldMk cId="0" sldId="427"/>
            <ac:spMk id="1782" creationId="{00000000-0000-0000-0000-000000000000}"/>
          </ac:spMkLst>
        </pc:spChg>
        <pc:picChg chg="del">
          <ac:chgData name="TAILLADE JUSTINE" userId="7689be7a-6074-46a5-a6a4-f2fd3e4f6393" providerId="ADAL" clId="{C523CA86-B431-4F66-B199-72918ABF7F44}" dt="2025-03-20T16:32:44.223" v="29" actId="478"/>
          <ac:picMkLst>
            <pc:docMk/>
            <pc:sldMk cId="0" sldId="427"/>
            <ac:picMk id="3" creationId="{2BBFEE50-7B8B-511E-5F63-0D06A7177B19}"/>
          </ac:picMkLst>
        </pc:picChg>
        <pc:picChg chg="add mod">
          <ac:chgData name="TAILLADE JUSTINE" userId="7689be7a-6074-46a5-a6a4-f2fd3e4f6393" providerId="ADAL" clId="{C523CA86-B431-4F66-B199-72918ABF7F44}" dt="2025-03-20T16:34:11.076" v="86" actId="27614"/>
          <ac:picMkLst>
            <pc:docMk/>
            <pc:sldMk cId="0" sldId="427"/>
            <ac:picMk id="5" creationId="{7E16ACE5-BEFE-C2F2-4593-5AF1C61013A1}"/>
          </ac:picMkLst>
        </pc:picChg>
      </pc:sldChg>
      <pc:sldChg chg="addSp delSp modSp mod">
        <pc:chgData name="TAILLADE JUSTINE" userId="7689be7a-6074-46a5-a6a4-f2fd3e4f6393" providerId="ADAL" clId="{C523CA86-B431-4F66-B199-72918ABF7F44}" dt="2025-03-20T16:34:15.669" v="89" actId="962"/>
        <pc:sldMkLst>
          <pc:docMk/>
          <pc:sldMk cId="0" sldId="428"/>
        </pc:sldMkLst>
        <pc:spChg chg="del">
          <ac:chgData name="TAILLADE JUSTINE" userId="7689be7a-6074-46a5-a6a4-f2fd3e4f6393" providerId="ADAL" clId="{C523CA86-B431-4F66-B199-72918ABF7F44}" dt="2025-03-20T16:32:46.263" v="30" actId="478"/>
          <ac:spMkLst>
            <pc:docMk/>
            <pc:sldMk cId="0" sldId="428"/>
            <ac:spMk id="2" creationId="{92728FB5-9ACE-F023-21CE-7E16604B007E}"/>
          </ac:spMkLst>
        </pc:spChg>
        <pc:spChg chg="del">
          <ac:chgData name="TAILLADE JUSTINE" userId="7689be7a-6074-46a5-a6a4-f2fd3e4f6393" providerId="ADAL" clId="{C523CA86-B431-4F66-B199-72918ABF7F44}" dt="2025-03-20T16:32:46.263" v="30" actId="478"/>
          <ac:spMkLst>
            <pc:docMk/>
            <pc:sldMk cId="0" sldId="428"/>
            <ac:spMk id="1788" creationId="{00000000-0000-0000-0000-000000000000}"/>
          </ac:spMkLst>
        </pc:spChg>
        <pc:spChg chg="del">
          <ac:chgData name="TAILLADE JUSTINE" userId="7689be7a-6074-46a5-a6a4-f2fd3e4f6393" providerId="ADAL" clId="{C523CA86-B431-4F66-B199-72918ABF7F44}" dt="2025-03-20T16:32:46.263" v="30" actId="478"/>
          <ac:spMkLst>
            <pc:docMk/>
            <pc:sldMk cId="0" sldId="428"/>
            <ac:spMk id="1793" creationId="{00000000-0000-0000-0000-000000000000}"/>
          </ac:spMkLst>
        </pc:spChg>
        <pc:picChg chg="del">
          <ac:chgData name="TAILLADE JUSTINE" userId="7689be7a-6074-46a5-a6a4-f2fd3e4f6393" providerId="ADAL" clId="{C523CA86-B431-4F66-B199-72918ABF7F44}" dt="2025-03-20T16:32:46.263" v="30" actId="478"/>
          <ac:picMkLst>
            <pc:docMk/>
            <pc:sldMk cId="0" sldId="428"/>
            <ac:picMk id="3" creationId="{F1E30A7E-F896-2962-79A1-3FBE888CBB9A}"/>
          </ac:picMkLst>
        </pc:picChg>
        <pc:picChg chg="add mod">
          <ac:chgData name="TAILLADE JUSTINE" userId="7689be7a-6074-46a5-a6a4-f2fd3e4f6393" providerId="ADAL" clId="{C523CA86-B431-4F66-B199-72918ABF7F44}" dt="2025-03-20T16:34:15.669" v="89" actId="962"/>
          <ac:picMkLst>
            <pc:docMk/>
            <pc:sldMk cId="0" sldId="428"/>
            <ac:picMk id="5" creationId="{183BAE4C-16BA-F8AB-DE3A-CBFCEC1F914D}"/>
          </ac:picMkLst>
        </pc:picChg>
      </pc:sldChg>
      <pc:sldChg chg="addSp delSp modSp mod">
        <pc:chgData name="TAILLADE JUSTINE" userId="7689be7a-6074-46a5-a6a4-f2fd3e4f6393" providerId="ADAL" clId="{C523CA86-B431-4F66-B199-72918ABF7F44}" dt="2025-03-20T16:34:21.417" v="91" actId="27614"/>
        <pc:sldMkLst>
          <pc:docMk/>
          <pc:sldMk cId="0" sldId="429"/>
        </pc:sldMkLst>
        <pc:spChg chg="del">
          <ac:chgData name="TAILLADE JUSTINE" userId="7689be7a-6074-46a5-a6a4-f2fd3e4f6393" providerId="ADAL" clId="{C523CA86-B431-4F66-B199-72918ABF7F44}" dt="2025-03-20T16:32:48.119" v="31" actId="478"/>
          <ac:spMkLst>
            <pc:docMk/>
            <pc:sldMk cId="0" sldId="429"/>
            <ac:spMk id="1799" creationId="{00000000-0000-0000-0000-000000000000}"/>
          </ac:spMkLst>
        </pc:spChg>
        <pc:spChg chg="del">
          <ac:chgData name="TAILLADE JUSTINE" userId="7689be7a-6074-46a5-a6a4-f2fd3e4f6393" providerId="ADAL" clId="{C523CA86-B431-4F66-B199-72918ABF7F44}" dt="2025-03-20T16:32:48.119" v="31" actId="478"/>
          <ac:spMkLst>
            <pc:docMk/>
            <pc:sldMk cId="0" sldId="429"/>
            <ac:spMk id="1800" creationId="{00000000-0000-0000-0000-000000000000}"/>
          </ac:spMkLst>
        </pc:spChg>
        <pc:spChg chg="del">
          <ac:chgData name="TAILLADE JUSTINE" userId="7689be7a-6074-46a5-a6a4-f2fd3e4f6393" providerId="ADAL" clId="{C523CA86-B431-4F66-B199-72918ABF7F44}" dt="2025-03-20T16:32:48.119" v="31" actId="478"/>
          <ac:spMkLst>
            <pc:docMk/>
            <pc:sldMk cId="0" sldId="429"/>
            <ac:spMk id="1804" creationId="{00000000-0000-0000-0000-000000000000}"/>
          </ac:spMkLst>
        </pc:spChg>
        <pc:picChg chg="del">
          <ac:chgData name="TAILLADE JUSTINE" userId="7689be7a-6074-46a5-a6a4-f2fd3e4f6393" providerId="ADAL" clId="{C523CA86-B431-4F66-B199-72918ABF7F44}" dt="2025-03-20T16:32:48.119" v="31" actId="478"/>
          <ac:picMkLst>
            <pc:docMk/>
            <pc:sldMk cId="0" sldId="429"/>
            <ac:picMk id="2" creationId="{A69FE3B7-A8E3-1A34-E808-3E7056D4D5C5}"/>
          </ac:picMkLst>
        </pc:picChg>
        <pc:picChg chg="add mod">
          <ac:chgData name="TAILLADE JUSTINE" userId="7689be7a-6074-46a5-a6a4-f2fd3e4f6393" providerId="ADAL" clId="{C523CA86-B431-4F66-B199-72918ABF7F44}" dt="2025-03-20T16:34:21.417" v="91" actId="27614"/>
          <ac:picMkLst>
            <pc:docMk/>
            <pc:sldMk cId="0" sldId="429"/>
            <ac:picMk id="4" creationId="{C3AA6DE0-CB56-C5DE-68B4-19468CB311C5}"/>
          </ac:picMkLst>
        </pc:picChg>
      </pc:sldChg>
      <pc:sldChg chg="addSp delSp modSp mod">
        <pc:chgData name="TAILLADE JUSTINE" userId="7689be7a-6074-46a5-a6a4-f2fd3e4f6393" providerId="ADAL" clId="{C523CA86-B431-4F66-B199-72918ABF7F44}" dt="2025-03-20T16:34:23.788" v="93" actId="27614"/>
        <pc:sldMkLst>
          <pc:docMk/>
          <pc:sldMk cId="0" sldId="430"/>
        </pc:sldMkLst>
        <pc:spChg chg="del">
          <ac:chgData name="TAILLADE JUSTINE" userId="7689be7a-6074-46a5-a6a4-f2fd3e4f6393" providerId="ADAL" clId="{C523CA86-B431-4F66-B199-72918ABF7F44}" dt="2025-03-20T16:32:49.992" v="32" actId="478"/>
          <ac:spMkLst>
            <pc:docMk/>
            <pc:sldMk cId="0" sldId="430"/>
            <ac:spMk id="3" creationId="{00000000-0000-0000-0000-000000000000}"/>
          </ac:spMkLst>
        </pc:spChg>
        <pc:spChg chg="del">
          <ac:chgData name="TAILLADE JUSTINE" userId="7689be7a-6074-46a5-a6a4-f2fd3e4f6393" providerId="ADAL" clId="{C523CA86-B431-4F66-B199-72918ABF7F44}" dt="2025-03-20T16:32:49.992" v="32" actId="478"/>
          <ac:spMkLst>
            <pc:docMk/>
            <pc:sldMk cId="0" sldId="430"/>
            <ac:spMk id="1811" creationId="{00000000-0000-0000-0000-000000000000}"/>
          </ac:spMkLst>
        </pc:spChg>
        <pc:spChg chg="del">
          <ac:chgData name="TAILLADE JUSTINE" userId="7689be7a-6074-46a5-a6a4-f2fd3e4f6393" providerId="ADAL" clId="{C523CA86-B431-4F66-B199-72918ABF7F44}" dt="2025-03-20T16:32:49.992" v="32" actId="478"/>
          <ac:spMkLst>
            <pc:docMk/>
            <pc:sldMk cId="0" sldId="430"/>
            <ac:spMk id="1815" creationId="{00000000-0000-0000-0000-000000000000}"/>
          </ac:spMkLst>
        </pc:spChg>
        <pc:picChg chg="del">
          <ac:chgData name="TAILLADE JUSTINE" userId="7689be7a-6074-46a5-a6a4-f2fd3e4f6393" providerId="ADAL" clId="{C523CA86-B431-4F66-B199-72918ABF7F44}" dt="2025-03-20T16:32:49.992" v="32" actId="478"/>
          <ac:picMkLst>
            <pc:docMk/>
            <pc:sldMk cId="0" sldId="430"/>
            <ac:picMk id="2" creationId="{A547B90E-8314-6FDE-AE04-6765CE152CB2}"/>
          </ac:picMkLst>
        </pc:picChg>
        <pc:picChg chg="add mod">
          <ac:chgData name="TAILLADE JUSTINE" userId="7689be7a-6074-46a5-a6a4-f2fd3e4f6393" providerId="ADAL" clId="{C523CA86-B431-4F66-B199-72918ABF7F44}" dt="2025-03-20T16:34:23.788" v="93" actId="27614"/>
          <ac:picMkLst>
            <pc:docMk/>
            <pc:sldMk cId="0" sldId="430"/>
            <ac:picMk id="5" creationId="{C0C17E17-AF94-3C4E-300A-779FC87C65F6}"/>
          </ac:picMkLst>
        </pc:picChg>
      </pc:sldChg>
      <pc:sldChg chg="addSp delSp modSp mod">
        <pc:chgData name="TAILLADE JUSTINE" userId="7689be7a-6074-46a5-a6a4-f2fd3e4f6393" providerId="ADAL" clId="{C523CA86-B431-4F66-B199-72918ABF7F44}" dt="2025-03-20T16:34:26.422" v="95" actId="27614"/>
        <pc:sldMkLst>
          <pc:docMk/>
          <pc:sldMk cId="0" sldId="431"/>
        </pc:sldMkLst>
        <pc:spChg chg="del">
          <ac:chgData name="TAILLADE JUSTINE" userId="7689be7a-6074-46a5-a6a4-f2fd3e4f6393" providerId="ADAL" clId="{C523CA86-B431-4F66-B199-72918ABF7F44}" dt="2025-03-20T16:32:51.789" v="33" actId="478"/>
          <ac:spMkLst>
            <pc:docMk/>
            <pc:sldMk cId="0" sldId="431"/>
            <ac:spMk id="3" creationId="{00000000-0000-0000-0000-000000000000}"/>
          </ac:spMkLst>
        </pc:spChg>
        <pc:spChg chg="del">
          <ac:chgData name="TAILLADE JUSTINE" userId="7689be7a-6074-46a5-a6a4-f2fd3e4f6393" providerId="ADAL" clId="{C523CA86-B431-4F66-B199-72918ABF7F44}" dt="2025-03-20T16:32:51.789" v="33" actId="478"/>
          <ac:spMkLst>
            <pc:docMk/>
            <pc:sldMk cId="0" sldId="431"/>
            <ac:spMk id="1822" creationId="{00000000-0000-0000-0000-000000000000}"/>
          </ac:spMkLst>
        </pc:spChg>
        <pc:spChg chg="del">
          <ac:chgData name="TAILLADE JUSTINE" userId="7689be7a-6074-46a5-a6a4-f2fd3e4f6393" providerId="ADAL" clId="{C523CA86-B431-4F66-B199-72918ABF7F44}" dt="2025-03-20T16:32:51.789" v="33" actId="478"/>
          <ac:spMkLst>
            <pc:docMk/>
            <pc:sldMk cId="0" sldId="431"/>
            <ac:spMk id="1826" creationId="{00000000-0000-0000-0000-000000000000}"/>
          </ac:spMkLst>
        </pc:spChg>
        <pc:picChg chg="del">
          <ac:chgData name="TAILLADE JUSTINE" userId="7689be7a-6074-46a5-a6a4-f2fd3e4f6393" providerId="ADAL" clId="{C523CA86-B431-4F66-B199-72918ABF7F44}" dt="2025-03-20T16:32:51.789" v="33" actId="478"/>
          <ac:picMkLst>
            <pc:docMk/>
            <pc:sldMk cId="0" sldId="431"/>
            <ac:picMk id="2" creationId="{6A0310FB-4A99-9E9E-CB0F-0859B5B60E68}"/>
          </ac:picMkLst>
        </pc:picChg>
        <pc:picChg chg="add mod">
          <ac:chgData name="TAILLADE JUSTINE" userId="7689be7a-6074-46a5-a6a4-f2fd3e4f6393" providerId="ADAL" clId="{C523CA86-B431-4F66-B199-72918ABF7F44}" dt="2025-03-20T16:34:26.422" v="95" actId="27614"/>
          <ac:picMkLst>
            <pc:docMk/>
            <pc:sldMk cId="0" sldId="431"/>
            <ac:picMk id="5" creationId="{5EB287EF-4409-0FF2-4C66-0D8BBB6D48E6}"/>
          </ac:picMkLst>
        </pc:picChg>
      </pc:sldChg>
      <pc:sldChg chg="addSp delSp modSp mod">
        <pc:chgData name="TAILLADE JUSTINE" userId="7689be7a-6074-46a5-a6a4-f2fd3e4f6393" providerId="ADAL" clId="{C523CA86-B431-4F66-B199-72918ABF7F44}" dt="2025-03-20T16:34:28.943" v="97" actId="27614"/>
        <pc:sldMkLst>
          <pc:docMk/>
          <pc:sldMk cId="0" sldId="432"/>
        </pc:sldMkLst>
        <pc:spChg chg="del">
          <ac:chgData name="TAILLADE JUSTINE" userId="7689be7a-6074-46a5-a6a4-f2fd3e4f6393" providerId="ADAL" clId="{C523CA86-B431-4F66-B199-72918ABF7F44}" dt="2025-03-20T16:32:53.571" v="34" actId="478"/>
          <ac:spMkLst>
            <pc:docMk/>
            <pc:sldMk cId="0" sldId="432"/>
            <ac:spMk id="4" creationId="{00000000-0000-0000-0000-000000000000}"/>
          </ac:spMkLst>
        </pc:spChg>
        <pc:spChg chg="del">
          <ac:chgData name="TAILLADE JUSTINE" userId="7689be7a-6074-46a5-a6a4-f2fd3e4f6393" providerId="ADAL" clId="{C523CA86-B431-4F66-B199-72918ABF7F44}" dt="2025-03-20T16:32:53.571" v="34" actId="478"/>
          <ac:spMkLst>
            <pc:docMk/>
            <pc:sldMk cId="0" sldId="432"/>
            <ac:spMk id="1833" creationId="{00000000-0000-0000-0000-000000000000}"/>
          </ac:spMkLst>
        </pc:spChg>
        <pc:spChg chg="del">
          <ac:chgData name="TAILLADE JUSTINE" userId="7689be7a-6074-46a5-a6a4-f2fd3e4f6393" providerId="ADAL" clId="{C523CA86-B431-4F66-B199-72918ABF7F44}" dt="2025-03-20T16:32:53.571" v="34" actId="478"/>
          <ac:spMkLst>
            <pc:docMk/>
            <pc:sldMk cId="0" sldId="432"/>
            <ac:spMk id="1837" creationId="{00000000-0000-0000-0000-000000000000}"/>
          </ac:spMkLst>
        </pc:spChg>
        <pc:picChg chg="del">
          <ac:chgData name="TAILLADE JUSTINE" userId="7689be7a-6074-46a5-a6a4-f2fd3e4f6393" providerId="ADAL" clId="{C523CA86-B431-4F66-B199-72918ABF7F44}" dt="2025-03-20T16:32:53.571" v="34" actId="478"/>
          <ac:picMkLst>
            <pc:docMk/>
            <pc:sldMk cId="0" sldId="432"/>
            <ac:picMk id="3" creationId="{3F295250-A89A-711B-43E6-D07BB59FF0CA}"/>
          </ac:picMkLst>
        </pc:picChg>
        <pc:picChg chg="add mod">
          <ac:chgData name="TAILLADE JUSTINE" userId="7689be7a-6074-46a5-a6a4-f2fd3e4f6393" providerId="ADAL" clId="{C523CA86-B431-4F66-B199-72918ABF7F44}" dt="2025-03-20T16:34:28.943" v="97" actId="27614"/>
          <ac:picMkLst>
            <pc:docMk/>
            <pc:sldMk cId="0" sldId="432"/>
            <ac:picMk id="5" creationId="{7A2D585A-BA0D-3B15-E8D2-ABE879C71D94}"/>
          </ac:picMkLst>
        </pc:picChg>
      </pc:sldChg>
      <pc:sldChg chg="addSp delSp modSp mod">
        <pc:chgData name="TAILLADE JUSTINE" userId="7689be7a-6074-46a5-a6a4-f2fd3e4f6393" providerId="ADAL" clId="{C523CA86-B431-4F66-B199-72918ABF7F44}" dt="2025-03-20T16:34:30.856" v="99" actId="27614"/>
        <pc:sldMkLst>
          <pc:docMk/>
          <pc:sldMk cId="0" sldId="433"/>
        </pc:sldMkLst>
        <pc:spChg chg="del">
          <ac:chgData name="TAILLADE JUSTINE" userId="7689be7a-6074-46a5-a6a4-f2fd3e4f6393" providerId="ADAL" clId="{C523CA86-B431-4F66-B199-72918ABF7F44}" dt="2025-03-20T16:32:55.390" v="35" actId="478"/>
          <ac:spMkLst>
            <pc:docMk/>
            <pc:sldMk cId="0" sldId="433"/>
            <ac:spMk id="1843" creationId="{00000000-0000-0000-0000-000000000000}"/>
          </ac:spMkLst>
        </pc:spChg>
        <pc:spChg chg="del">
          <ac:chgData name="TAILLADE JUSTINE" userId="7689be7a-6074-46a5-a6a4-f2fd3e4f6393" providerId="ADAL" clId="{C523CA86-B431-4F66-B199-72918ABF7F44}" dt="2025-03-20T16:32:55.390" v="35" actId="478"/>
          <ac:spMkLst>
            <pc:docMk/>
            <pc:sldMk cId="0" sldId="433"/>
            <ac:spMk id="1844" creationId="{00000000-0000-0000-0000-000000000000}"/>
          </ac:spMkLst>
        </pc:spChg>
        <pc:spChg chg="del">
          <ac:chgData name="TAILLADE JUSTINE" userId="7689be7a-6074-46a5-a6a4-f2fd3e4f6393" providerId="ADAL" clId="{C523CA86-B431-4F66-B199-72918ABF7F44}" dt="2025-03-20T16:32:55.390" v="35" actId="478"/>
          <ac:spMkLst>
            <pc:docMk/>
            <pc:sldMk cId="0" sldId="433"/>
            <ac:spMk id="1848" creationId="{00000000-0000-0000-0000-000000000000}"/>
          </ac:spMkLst>
        </pc:spChg>
        <pc:picChg chg="del">
          <ac:chgData name="TAILLADE JUSTINE" userId="7689be7a-6074-46a5-a6a4-f2fd3e4f6393" providerId="ADAL" clId="{C523CA86-B431-4F66-B199-72918ABF7F44}" dt="2025-03-20T16:32:55.390" v="35" actId="478"/>
          <ac:picMkLst>
            <pc:docMk/>
            <pc:sldMk cId="0" sldId="433"/>
            <ac:picMk id="2" creationId="{FC2A125C-10F1-9EF6-E91D-C5706B348967}"/>
          </ac:picMkLst>
        </pc:picChg>
        <pc:picChg chg="add mod">
          <ac:chgData name="TAILLADE JUSTINE" userId="7689be7a-6074-46a5-a6a4-f2fd3e4f6393" providerId="ADAL" clId="{C523CA86-B431-4F66-B199-72918ABF7F44}" dt="2025-03-20T16:34:30.856" v="99" actId="27614"/>
          <ac:picMkLst>
            <pc:docMk/>
            <pc:sldMk cId="0" sldId="433"/>
            <ac:picMk id="4" creationId="{E58A5116-FC53-EA29-7E7D-1D442716F81E}"/>
          </ac:picMkLst>
        </pc:picChg>
      </pc:sldChg>
      <pc:sldChg chg="addSp delSp modSp mod">
        <pc:chgData name="TAILLADE JUSTINE" userId="7689be7a-6074-46a5-a6a4-f2fd3e4f6393" providerId="ADAL" clId="{C523CA86-B431-4F66-B199-72918ABF7F44}" dt="2025-03-20T16:34:36.605" v="102" actId="962"/>
        <pc:sldMkLst>
          <pc:docMk/>
          <pc:sldMk cId="0" sldId="434"/>
        </pc:sldMkLst>
        <pc:spChg chg="del">
          <ac:chgData name="TAILLADE JUSTINE" userId="7689be7a-6074-46a5-a6a4-f2fd3e4f6393" providerId="ADAL" clId="{C523CA86-B431-4F66-B199-72918ABF7F44}" dt="2025-03-20T16:32:57.162" v="36" actId="478"/>
          <ac:spMkLst>
            <pc:docMk/>
            <pc:sldMk cId="0" sldId="434"/>
            <ac:spMk id="3" creationId="{00000000-0000-0000-0000-000000000000}"/>
          </ac:spMkLst>
        </pc:spChg>
        <pc:spChg chg="del">
          <ac:chgData name="TAILLADE JUSTINE" userId="7689be7a-6074-46a5-a6a4-f2fd3e4f6393" providerId="ADAL" clId="{C523CA86-B431-4F66-B199-72918ABF7F44}" dt="2025-03-20T16:32:57.162" v="36" actId="478"/>
          <ac:spMkLst>
            <pc:docMk/>
            <pc:sldMk cId="0" sldId="434"/>
            <ac:spMk id="1855" creationId="{00000000-0000-0000-0000-000000000000}"/>
          </ac:spMkLst>
        </pc:spChg>
        <pc:spChg chg="del">
          <ac:chgData name="TAILLADE JUSTINE" userId="7689be7a-6074-46a5-a6a4-f2fd3e4f6393" providerId="ADAL" clId="{C523CA86-B431-4F66-B199-72918ABF7F44}" dt="2025-03-20T16:32:57.162" v="36" actId="478"/>
          <ac:spMkLst>
            <pc:docMk/>
            <pc:sldMk cId="0" sldId="434"/>
            <ac:spMk id="1859" creationId="{00000000-0000-0000-0000-000000000000}"/>
          </ac:spMkLst>
        </pc:spChg>
        <pc:picChg chg="del">
          <ac:chgData name="TAILLADE JUSTINE" userId="7689be7a-6074-46a5-a6a4-f2fd3e4f6393" providerId="ADAL" clId="{C523CA86-B431-4F66-B199-72918ABF7F44}" dt="2025-03-20T16:32:57.162" v="36" actId="478"/>
          <ac:picMkLst>
            <pc:docMk/>
            <pc:sldMk cId="0" sldId="434"/>
            <ac:picMk id="2" creationId="{AD0D0874-83C8-0184-620A-095EB29DE309}"/>
          </ac:picMkLst>
        </pc:picChg>
        <pc:picChg chg="add mod">
          <ac:chgData name="TAILLADE JUSTINE" userId="7689be7a-6074-46a5-a6a4-f2fd3e4f6393" providerId="ADAL" clId="{C523CA86-B431-4F66-B199-72918ABF7F44}" dt="2025-03-20T16:34:36.605" v="102" actId="962"/>
          <ac:picMkLst>
            <pc:docMk/>
            <pc:sldMk cId="0" sldId="434"/>
            <ac:picMk id="5" creationId="{143E0744-7337-F1BC-A5B5-4D5E08C62D48}"/>
          </ac:picMkLst>
        </pc:picChg>
      </pc:sldChg>
      <pc:sldChg chg="addSp delSp modSp mod modNotesTx">
        <pc:chgData name="TAILLADE JUSTINE" userId="7689be7a-6074-46a5-a6a4-f2fd3e4f6393" providerId="ADAL" clId="{C523CA86-B431-4F66-B199-72918ABF7F44}" dt="2025-03-21T09:48:17.358" v="140" actId="20577"/>
        <pc:sldMkLst>
          <pc:docMk/>
          <pc:sldMk cId="0" sldId="435"/>
        </pc:sldMkLst>
        <pc:spChg chg="del">
          <ac:chgData name="TAILLADE JUSTINE" userId="7689be7a-6074-46a5-a6a4-f2fd3e4f6393" providerId="ADAL" clId="{C523CA86-B431-4F66-B199-72918ABF7F44}" dt="2025-03-20T16:32:59.016" v="37" actId="478"/>
          <ac:spMkLst>
            <pc:docMk/>
            <pc:sldMk cId="0" sldId="435"/>
            <ac:spMk id="1865" creationId="{00000000-0000-0000-0000-000000000000}"/>
          </ac:spMkLst>
        </pc:spChg>
        <pc:spChg chg="del">
          <ac:chgData name="TAILLADE JUSTINE" userId="7689be7a-6074-46a5-a6a4-f2fd3e4f6393" providerId="ADAL" clId="{C523CA86-B431-4F66-B199-72918ABF7F44}" dt="2025-03-20T16:32:59.016" v="37" actId="478"/>
          <ac:spMkLst>
            <pc:docMk/>
            <pc:sldMk cId="0" sldId="435"/>
            <ac:spMk id="1866" creationId="{00000000-0000-0000-0000-000000000000}"/>
          </ac:spMkLst>
        </pc:spChg>
        <pc:spChg chg="del">
          <ac:chgData name="TAILLADE JUSTINE" userId="7689be7a-6074-46a5-a6a4-f2fd3e4f6393" providerId="ADAL" clId="{C523CA86-B431-4F66-B199-72918ABF7F44}" dt="2025-03-20T16:32:59.016" v="37" actId="478"/>
          <ac:spMkLst>
            <pc:docMk/>
            <pc:sldMk cId="0" sldId="435"/>
            <ac:spMk id="1870" creationId="{00000000-0000-0000-0000-000000000000}"/>
          </ac:spMkLst>
        </pc:spChg>
        <pc:picChg chg="del">
          <ac:chgData name="TAILLADE JUSTINE" userId="7689be7a-6074-46a5-a6a4-f2fd3e4f6393" providerId="ADAL" clId="{C523CA86-B431-4F66-B199-72918ABF7F44}" dt="2025-03-20T16:32:59.016" v="37" actId="478"/>
          <ac:picMkLst>
            <pc:docMk/>
            <pc:sldMk cId="0" sldId="435"/>
            <ac:picMk id="2" creationId="{EC4B9043-58E7-9DD7-2EFF-BC3EB6461D0A}"/>
          </ac:picMkLst>
        </pc:picChg>
        <pc:picChg chg="add mod">
          <ac:chgData name="TAILLADE JUSTINE" userId="7689be7a-6074-46a5-a6a4-f2fd3e4f6393" providerId="ADAL" clId="{C523CA86-B431-4F66-B199-72918ABF7F44}" dt="2025-03-20T16:34:40.059" v="105" actId="962"/>
          <ac:picMkLst>
            <pc:docMk/>
            <pc:sldMk cId="0" sldId="435"/>
            <ac:picMk id="4" creationId="{85B73F2F-9D9C-2D2A-F827-587C3692E2D8}"/>
          </ac:picMkLst>
        </pc:picChg>
      </pc:sldChg>
      <pc:sldChg chg="addSp delSp modSp mod">
        <pc:chgData name="TAILLADE JUSTINE" userId="7689be7a-6074-46a5-a6a4-f2fd3e4f6393" providerId="ADAL" clId="{C523CA86-B431-4F66-B199-72918ABF7F44}" dt="2025-03-20T16:34:00.073" v="76" actId="27614"/>
        <pc:sldMkLst>
          <pc:docMk/>
          <pc:sldMk cId="456880828" sldId="436"/>
        </pc:sldMkLst>
        <pc:spChg chg="del">
          <ac:chgData name="TAILLADE JUSTINE" userId="7689be7a-6074-46a5-a6a4-f2fd3e4f6393" providerId="ADAL" clId="{C523CA86-B431-4F66-B199-72918ABF7F44}" dt="2025-03-20T16:32:34.782" v="24" actId="478"/>
          <ac:spMkLst>
            <pc:docMk/>
            <pc:sldMk cId="456880828" sldId="436"/>
            <ac:spMk id="4" creationId="{7A017C6C-A74C-D9CC-AE6A-BDF998453F7F}"/>
          </ac:spMkLst>
        </pc:spChg>
        <pc:spChg chg="del">
          <ac:chgData name="TAILLADE JUSTINE" userId="7689be7a-6074-46a5-a6a4-f2fd3e4f6393" providerId="ADAL" clId="{C523CA86-B431-4F66-B199-72918ABF7F44}" dt="2025-03-20T16:32:34.782" v="24" actId="478"/>
          <ac:spMkLst>
            <pc:docMk/>
            <pc:sldMk cId="456880828" sldId="436"/>
            <ac:spMk id="955" creationId="{17D4010D-440D-550A-13D5-1CE34C50D73F}"/>
          </ac:spMkLst>
        </pc:spChg>
        <pc:spChg chg="del">
          <ac:chgData name="TAILLADE JUSTINE" userId="7689be7a-6074-46a5-a6a4-f2fd3e4f6393" providerId="ADAL" clId="{C523CA86-B431-4F66-B199-72918ABF7F44}" dt="2025-03-20T16:32:34.782" v="24" actId="478"/>
          <ac:spMkLst>
            <pc:docMk/>
            <pc:sldMk cId="456880828" sldId="436"/>
            <ac:spMk id="956" creationId="{3F30510B-5924-A499-2352-A93E66468510}"/>
          </ac:spMkLst>
        </pc:spChg>
        <pc:spChg chg="del">
          <ac:chgData name="TAILLADE JUSTINE" userId="7689be7a-6074-46a5-a6a4-f2fd3e4f6393" providerId="ADAL" clId="{C523CA86-B431-4F66-B199-72918ABF7F44}" dt="2025-03-20T16:32:34.782" v="24" actId="478"/>
          <ac:spMkLst>
            <pc:docMk/>
            <pc:sldMk cId="456880828" sldId="436"/>
            <ac:spMk id="957" creationId="{9BE710EB-F115-6AA7-FC14-C91DC8CF8710}"/>
          </ac:spMkLst>
        </pc:spChg>
        <pc:spChg chg="del">
          <ac:chgData name="TAILLADE JUSTINE" userId="7689be7a-6074-46a5-a6a4-f2fd3e4f6393" providerId="ADAL" clId="{C523CA86-B431-4F66-B199-72918ABF7F44}" dt="2025-03-20T16:32:34.782" v="24" actId="478"/>
          <ac:spMkLst>
            <pc:docMk/>
            <pc:sldMk cId="456880828" sldId="436"/>
            <ac:spMk id="958" creationId="{4AB52190-1949-E883-803A-70441E774AA1}"/>
          </ac:spMkLst>
        </pc:spChg>
        <pc:spChg chg="del">
          <ac:chgData name="TAILLADE JUSTINE" userId="7689be7a-6074-46a5-a6a4-f2fd3e4f6393" providerId="ADAL" clId="{C523CA86-B431-4F66-B199-72918ABF7F44}" dt="2025-03-20T16:32:34.782" v="24" actId="478"/>
          <ac:spMkLst>
            <pc:docMk/>
            <pc:sldMk cId="456880828" sldId="436"/>
            <ac:spMk id="959" creationId="{21E94854-1341-4A6F-FE9F-116D08877EBE}"/>
          </ac:spMkLst>
        </pc:spChg>
        <pc:spChg chg="del">
          <ac:chgData name="TAILLADE JUSTINE" userId="7689be7a-6074-46a5-a6a4-f2fd3e4f6393" providerId="ADAL" clId="{C523CA86-B431-4F66-B199-72918ABF7F44}" dt="2025-03-20T16:32:34.782" v="24" actId="478"/>
          <ac:spMkLst>
            <pc:docMk/>
            <pc:sldMk cId="456880828" sldId="436"/>
            <ac:spMk id="960" creationId="{1360E16F-A108-7D47-B66E-A55AC4C3526B}"/>
          </ac:spMkLst>
        </pc:spChg>
        <pc:picChg chg="add mod">
          <ac:chgData name="TAILLADE JUSTINE" userId="7689be7a-6074-46a5-a6a4-f2fd3e4f6393" providerId="ADAL" clId="{C523CA86-B431-4F66-B199-72918ABF7F44}" dt="2025-03-20T16:34:00.073" v="76" actId="27614"/>
          <ac:picMkLst>
            <pc:docMk/>
            <pc:sldMk cId="456880828" sldId="436"/>
            <ac:picMk id="3" creationId="{E5211080-BE6B-202B-5738-CDC263B8AD51}"/>
          </ac:picMkLst>
        </pc:picChg>
        <pc:picChg chg="del">
          <ac:chgData name="TAILLADE JUSTINE" userId="7689be7a-6074-46a5-a6a4-f2fd3e4f6393" providerId="ADAL" clId="{C523CA86-B431-4F66-B199-72918ABF7F44}" dt="2025-03-20T16:32:34.782" v="24" actId="478"/>
          <ac:picMkLst>
            <pc:docMk/>
            <pc:sldMk cId="456880828" sldId="436"/>
            <ac:picMk id="7" creationId="{955A62D2-005F-DD16-D6DD-D6B7BD254E7A}"/>
          </ac:picMkLst>
        </pc:picChg>
      </pc:sldChg>
      <pc:sldChg chg="addSp delSp modSp mod modNotesTx">
        <pc:chgData name="TAILLADE JUSTINE" userId="7689be7a-6074-46a5-a6a4-f2fd3e4f6393" providerId="ADAL" clId="{C523CA86-B431-4F66-B199-72918ABF7F44}" dt="2025-03-21T09:50:47.179" v="144" actId="20577"/>
        <pc:sldMkLst>
          <pc:docMk/>
          <pc:sldMk cId="1907042218" sldId="437"/>
        </pc:sldMkLst>
        <pc:spChg chg="add mod">
          <ac:chgData name="TAILLADE JUSTINE" userId="7689be7a-6074-46a5-a6a4-f2fd3e4f6393" providerId="ADAL" clId="{C523CA86-B431-4F66-B199-72918ABF7F44}" dt="2025-03-21T08:59:41.199" v="123"/>
          <ac:spMkLst>
            <pc:docMk/>
            <pc:sldMk cId="1907042218" sldId="437"/>
            <ac:spMk id="2" creationId="{1C73A709-6AF1-741C-9D50-D80EA0473F9B}"/>
          </ac:spMkLst>
        </pc:spChg>
        <pc:spChg chg="del mod">
          <ac:chgData name="TAILLADE JUSTINE" userId="7689be7a-6074-46a5-a6a4-f2fd3e4f6393" providerId="ADAL" clId="{C523CA86-B431-4F66-B199-72918ABF7F44}" dt="2025-03-21T08:59:40.720" v="122" actId="478"/>
          <ac:spMkLst>
            <pc:docMk/>
            <pc:sldMk cId="1907042218" sldId="437"/>
            <ac:spMk id="3" creationId="{EF299134-18D6-D5DF-AB98-CB6C4FBE916F}"/>
          </ac:spMkLst>
        </pc:spChg>
      </pc:sldChg>
      <pc:sldMasterChg chg="modSldLayout">
        <pc:chgData name="TAILLADE JUSTINE" userId="7689be7a-6074-46a5-a6a4-f2fd3e4f6393" providerId="ADAL" clId="{C523CA86-B431-4F66-B199-72918ABF7F44}" dt="2025-03-20T16:31:56.987" v="10" actId="478"/>
        <pc:sldMasterMkLst>
          <pc:docMk/>
          <pc:sldMasterMk cId="0" sldId="2147483648"/>
        </pc:sldMasterMkLst>
        <pc:sldLayoutChg chg="addSp delSp mod">
          <pc:chgData name="TAILLADE JUSTINE" userId="7689be7a-6074-46a5-a6a4-f2fd3e4f6393" providerId="ADAL" clId="{C523CA86-B431-4F66-B199-72918ABF7F44}" dt="2025-03-20T16:31:42.167" v="8" actId="478"/>
          <pc:sldLayoutMkLst>
            <pc:docMk/>
            <pc:sldMasterMk cId="0" sldId="2147483648"/>
            <pc:sldLayoutMk cId="0" sldId="2147483650"/>
          </pc:sldLayoutMkLst>
          <pc:spChg chg="add del">
            <ac:chgData name="TAILLADE JUSTINE" userId="7689be7a-6074-46a5-a6a4-f2fd3e4f6393" providerId="ADAL" clId="{C523CA86-B431-4F66-B199-72918ABF7F44}" dt="2025-03-20T16:31:42.167" v="8" actId="478"/>
            <ac:spMkLst>
              <pc:docMk/>
              <pc:sldMasterMk cId="0" sldId="2147483648"/>
              <pc:sldLayoutMk cId="0" sldId="2147483650"/>
              <ac:spMk id="22" creationId="{00000000-0000-0000-0000-000000000000}"/>
            </ac:spMkLst>
          </pc:spChg>
          <pc:spChg chg="add del">
            <ac:chgData name="TAILLADE JUSTINE" userId="7689be7a-6074-46a5-a6a4-f2fd3e4f6393" providerId="ADAL" clId="{C523CA86-B431-4F66-B199-72918ABF7F44}" dt="2025-03-20T16:31:42.167" v="8" actId="478"/>
            <ac:spMkLst>
              <pc:docMk/>
              <pc:sldMasterMk cId="0" sldId="2147483648"/>
              <pc:sldLayoutMk cId="0" sldId="2147483650"/>
              <ac:spMk id="23" creationId="{00000000-0000-0000-0000-000000000000}"/>
            </ac:spMkLst>
          </pc:spChg>
          <pc:picChg chg="add del">
            <ac:chgData name="TAILLADE JUSTINE" userId="7689be7a-6074-46a5-a6a4-f2fd3e4f6393" providerId="ADAL" clId="{C523CA86-B431-4F66-B199-72918ABF7F44}" dt="2025-03-20T16:31:42.167" v="8" actId="478"/>
            <ac:picMkLst>
              <pc:docMk/>
              <pc:sldMasterMk cId="0" sldId="2147483648"/>
              <pc:sldLayoutMk cId="0" sldId="2147483650"/>
              <ac:picMk id="3" creationId="{2997B9F4-E89A-571B-6F8C-60490E7388FE}"/>
            </ac:picMkLst>
          </pc:picChg>
        </pc:sldLayoutChg>
        <pc:sldLayoutChg chg="addSp delSp mod">
          <pc:chgData name="TAILLADE JUSTINE" userId="7689be7a-6074-46a5-a6a4-f2fd3e4f6393" providerId="ADAL" clId="{C523CA86-B431-4F66-B199-72918ABF7F44}" dt="2025-03-20T16:31:56.987" v="10" actId="478"/>
          <pc:sldLayoutMkLst>
            <pc:docMk/>
            <pc:sldMasterMk cId="0" sldId="2147483648"/>
            <pc:sldLayoutMk cId="0" sldId="2147483651"/>
          </pc:sldLayoutMkLst>
          <pc:spChg chg="add del">
            <ac:chgData name="TAILLADE JUSTINE" userId="7689be7a-6074-46a5-a6a4-f2fd3e4f6393" providerId="ADAL" clId="{C523CA86-B431-4F66-B199-72918ABF7F44}" dt="2025-03-20T16:31:56.987" v="10" actId="478"/>
            <ac:spMkLst>
              <pc:docMk/>
              <pc:sldMasterMk cId="0" sldId="2147483648"/>
              <pc:sldLayoutMk cId="0" sldId="2147483651"/>
              <ac:spMk id="26" creationId="{00000000-0000-0000-0000-000000000000}"/>
            </ac:spMkLst>
          </pc:spChg>
          <pc:spChg chg="add del">
            <ac:chgData name="TAILLADE JUSTINE" userId="7689be7a-6074-46a5-a6a4-f2fd3e4f6393" providerId="ADAL" clId="{C523CA86-B431-4F66-B199-72918ABF7F44}" dt="2025-03-20T16:31:56.987" v="10" actId="478"/>
            <ac:spMkLst>
              <pc:docMk/>
              <pc:sldMasterMk cId="0" sldId="2147483648"/>
              <pc:sldLayoutMk cId="0" sldId="2147483651"/>
              <ac:spMk id="27" creationId="{00000000-0000-0000-0000-000000000000}"/>
            </ac:spMkLst>
          </pc:spChg>
          <pc:spChg chg="add del">
            <ac:chgData name="TAILLADE JUSTINE" userId="7689be7a-6074-46a5-a6a4-f2fd3e4f6393" providerId="ADAL" clId="{C523CA86-B431-4F66-B199-72918ABF7F44}" dt="2025-03-20T16:31:56.987" v="10" actId="478"/>
            <ac:spMkLst>
              <pc:docMk/>
              <pc:sldMasterMk cId="0" sldId="2147483648"/>
              <pc:sldLayoutMk cId="0" sldId="2147483651"/>
              <ac:spMk id="28" creationId="{00000000-0000-0000-0000-000000000000}"/>
            </ac:spMkLst>
          </pc:spChg>
          <pc:spChg chg="add del">
            <ac:chgData name="TAILLADE JUSTINE" userId="7689be7a-6074-46a5-a6a4-f2fd3e4f6393" providerId="ADAL" clId="{C523CA86-B431-4F66-B199-72918ABF7F44}" dt="2025-03-20T16:31:56.987" v="10" actId="478"/>
            <ac:spMkLst>
              <pc:docMk/>
              <pc:sldMasterMk cId="0" sldId="2147483648"/>
              <pc:sldLayoutMk cId="0" sldId="2147483651"/>
              <ac:spMk id="29" creationId="{00000000-0000-0000-0000-000000000000}"/>
            </ac:spMkLst>
          </pc:spChg>
          <pc:picChg chg="add del">
            <ac:chgData name="TAILLADE JUSTINE" userId="7689be7a-6074-46a5-a6a4-f2fd3e4f6393" providerId="ADAL" clId="{C523CA86-B431-4F66-B199-72918ABF7F44}" dt="2025-03-20T16:31:56.987" v="10" actId="478"/>
            <ac:picMkLst>
              <pc:docMk/>
              <pc:sldMasterMk cId="0" sldId="2147483648"/>
              <pc:sldLayoutMk cId="0" sldId="2147483651"/>
              <ac:picMk id="30" creationId="{00000000-0000-0000-0000-000000000000}"/>
            </ac:picMkLst>
          </pc:picChg>
        </pc:sldLayoutChg>
        <pc:sldLayoutChg chg="addSp delSp mod">
          <pc:chgData name="TAILLADE JUSTINE" userId="7689be7a-6074-46a5-a6a4-f2fd3e4f6393" providerId="ADAL" clId="{C523CA86-B431-4F66-B199-72918ABF7F44}" dt="2025-03-20T16:31:52.944" v="9" actId="478"/>
          <pc:sldLayoutMkLst>
            <pc:docMk/>
            <pc:sldMasterMk cId="0" sldId="2147483648"/>
            <pc:sldLayoutMk cId="0" sldId="2147483653"/>
          </pc:sldLayoutMkLst>
          <pc:spChg chg="add del">
            <ac:chgData name="TAILLADE JUSTINE" userId="7689be7a-6074-46a5-a6a4-f2fd3e4f6393" providerId="ADAL" clId="{C523CA86-B431-4F66-B199-72918ABF7F44}" dt="2025-03-20T16:31:52.944" v="9" actId="478"/>
            <ac:spMkLst>
              <pc:docMk/>
              <pc:sldMasterMk cId="0" sldId="2147483648"/>
              <pc:sldLayoutMk cId="0" sldId="2147483653"/>
              <ac:spMk id="37" creationId="{00000000-0000-0000-0000-000000000000}"/>
            </ac:spMkLst>
          </pc:spChg>
          <pc:spChg chg="add del">
            <ac:chgData name="TAILLADE JUSTINE" userId="7689be7a-6074-46a5-a6a4-f2fd3e4f6393" providerId="ADAL" clId="{C523CA86-B431-4F66-B199-72918ABF7F44}" dt="2025-03-20T16:31:52.944" v="9" actId="478"/>
            <ac:spMkLst>
              <pc:docMk/>
              <pc:sldMasterMk cId="0" sldId="2147483648"/>
              <pc:sldLayoutMk cId="0" sldId="2147483653"/>
              <ac:spMk id="38" creationId="{00000000-0000-0000-0000-000000000000}"/>
            </ac:spMkLst>
          </pc:spChg>
          <pc:spChg chg="add del">
            <ac:chgData name="TAILLADE JUSTINE" userId="7689be7a-6074-46a5-a6a4-f2fd3e4f6393" providerId="ADAL" clId="{C523CA86-B431-4F66-B199-72918ABF7F44}" dt="2025-03-20T16:31:52.944" v="9" actId="478"/>
            <ac:spMkLst>
              <pc:docMk/>
              <pc:sldMasterMk cId="0" sldId="2147483648"/>
              <pc:sldLayoutMk cId="0" sldId="2147483653"/>
              <ac:spMk id="39" creationId="{00000000-0000-0000-0000-000000000000}"/>
            </ac:spMkLst>
          </pc:spChg>
          <pc:picChg chg="add del">
            <ac:chgData name="TAILLADE JUSTINE" userId="7689be7a-6074-46a5-a6a4-f2fd3e4f6393" providerId="ADAL" clId="{C523CA86-B431-4F66-B199-72918ABF7F44}" dt="2025-03-20T16:31:52.944" v="9" actId="478"/>
            <ac:picMkLst>
              <pc:docMk/>
              <pc:sldMasterMk cId="0" sldId="2147483648"/>
              <pc:sldLayoutMk cId="0" sldId="2147483653"/>
              <ac:picMk id="40" creationId="{00000000-0000-0000-0000-000000000000}"/>
            </ac:picMkLst>
          </pc:picChg>
        </pc:sldLayoutChg>
        <pc:sldLayoutChg chg="addSp delSp mod">
          <pc:chgData name="TAILLADE JUSTINE" userId="7689be7a-6074-46a5-a6a4-f2fd3e4f6393" providerId="ADAL" clId="{C523CA86-B431-4F66-B199-72918ABF7F44}" dt="2025-03-20T16:31:37.832" v="6" actId="478"/>
          <pc:sldLayoutMkLst>
            <pc:docMk/>
            <pc:sldMasterMk cId="0" sldId="2147483648"/>
            <pc:sldLayoutMk cId="2557207610" sldId="2147483657"/>
          </pc:sldLayoutMkLst>
          <pc:spChg chg="add del">
            <ac:chgData name="TAILLADE JUSTINE" userId="7689be7a-6074-46a5-a6a4-f2fd3e4f6393" providerId="ADAL" clId="{C523CA86-B431-4F66-B199-72918ABF7F44}" dt="2025-03-20T16:31:37.832" v="6" actId="478"/>
            <ac:spMkLst>
              <pc:docMk/>
              <pc:sldMasterMk cId="0" sldId="2147483648"/>
              <pc:sldLayoutMk cId="2557207610" sldId="2147483657"/>
              <ac:spMk id="22" creationId="{00000000-0000-0000-0000-000000000000}"/>
            </ac:spMkLst>
          </pc:spChg>
          <pc:spChg chg="add del">
            <ac:chgData name="TAILLADE JUSTINE" userId="7689be7a-6074-46a5-a6a4-f2fd3e4f6393" providerId="ADAL" clId="{C523CA86-B431-4F66-B199-72918ABF7F44}" dt="2025-03-20T16:31:37.832" v="6" actId="478"/>
            <ac:spMkLst>
              <pc:docMk/>
              <pc:sldMasterMk cId="0" sldId="2147483648"/>
              <pc:sldLayoutMk cId="2557207610" sldId="2147483657"/>
              <ac:spMk id="23" creationId="{00000000-0000-0000-0000-000000000000}"/>
            </ac:spMkLst>
          </pc:spChg>
          <pc:picChg chg="add del">
            <ac:chgData name="TAILLADE JUSTINE" userId="7689be7a-6074-46a5-a6a4-f2fd3e4f6393" providerId="ADAL" clId="{C523CA86-B431-4F66-B199-72918ABF7F44}" dt="2025-03-20T16:31:37.832" v="6" actId="478"/>
            <ac:picMkLst>
              <pc:docMk/>
              <pc:sldMasterMk cId="0" sldId="2147483648"/>
              <pc:sldLayoutMk cId="2557207610" sldId="2147483657"/>
              <ac:picMk id="3" creationId="{C112DB34-A4CA-2DAE-4143-BB583EB9BD61}"/>
            </ac:picMkLst>
          </pc:picChg>
          <pc:picChg chg="add del">
            <ac:chgData name="TAILLADE JUSTINE" userId="7689be7a-6074-46a5-a6a4-f2fd3e4f6393" providerId="ADAL" clId="{C523CA86-B431-4F66-B199-72918ABF7F44}" dt="2025-03-20T16:31:37.832" v="6" actId="478"/>
            <ac:picMkLst>
              <pc:docMk/>
              <pc:sldMasterMk cId="0" sldId="2147483648"/>
              <pc:sldLayoutMk cId="2557207610" sldId="2147483657"/>
              <ac:picMk id="24"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fr-FR" dirty="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4768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1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400"/>
              <a:buFont typeface="Calibri"/>
              <a:buNone/>
            </a:pPr>
            <a:r>
              <a:rPr lang="fr-FR" i="1" dirty="0"/>
              <a:t>Aujourd’hui, vous allez devoir trouver le nombre représenté par les cartes. Nous avons déjà fait cette activité.</a:t>
            </a:r>
            <a:endParaRPr dirty="0"/>
          </a:p>
        </p:txBody>
      </p:sp>
      <p:sp>
        <p:nvSpPr>
          <p:cNvPr id="896" name="Google Shape;896;p1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1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1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dirty="0"/>
              <a:t>Réponse attendue </a:t>
            </a:r>
            <a:r>
              <a:rPr lang="fr-FR" dirty="0"/>
              <a:t>: 965.</a:t>
            </a:r>
            <a:endParaRPr dirty="0"/>
          </a:p>
          <a:p>
            <a:pPr marL="0" marR="0" lvl="0" indent="0" algn="l" rtl="0">
              <a:lnSpc>
                <a:spcPct val="100000"/>
              </a:lnSpc>
              <a:spcBef>
                <a:spcPts val="0"/>
              </a:spcBef>
              <a:spcAft>
                <a:spcPts val="0"/>
              </a:spcAft>
              <a:buClr>
                <a:srgbClr val="000000"/>
              </a:buClr>
              <a:buSzPts val="1400"/>
              <a:buFont typeface="Arial"/>
              <a:buNone/>
            </a:pPr>
            <a:r>
              <a:rPr lang="fr-FR" i="1" dirty="0"/>
              <a:t>Vous devez écrire, sur votre ardoise, le nombre qui est représenté par les 4 cartes.</a:t>
            </a:r>
            <a:endParaRPr dirty="0"/>
          </a:p>
          <a:p>
            <a:pPr marL="0" marR="0" lvl="0" indent="0" algn="l" rtl="0">
              <a:lnSpc>
                <a:spcPct val="100000"/>
              </a:lnSpc>
              <a:spcBef>
                <a:spcPts val="0"/>
              </a:spcBef>
              <a:spcAft>
                <a:spcPts val="0"/>
              </a:spcAft>
              <a:buClr>
                <a:srgbClr val="000000"/>
              </a:buClr>
              <a:buSzPts val="1400"/>
              <a:buFont typeface="Arial"/>
              <a:buNone/>
            </a:pPr>
            <a:r>
              <a:rPr lang="fr-FR" i="0" dirty="0"/>
              <a:t>Laisser un temps de travail individuel. </a:t>
            </a:r>
            <a:endParaRPr dirty="0"/>
          </a:p>
          <a:p>
            <a:pPr marL="0" marR="0" lvl="0" indent="0" algn="l" rtl="0">
              <a:lnSpc>
                <a:spcPct val="100000"/>
              </a:lnSpc>
              <a:spcBef>
                <a:spcPts val="0"/>
              </a:spcBef>
              <a:spcAft>
                <a:spcPts val="0"/>
              </a:spcAft>
              <a:buClr>
                <a:srgbClr val="000000"/>
              </a:buClr>
              <a:buSzPts val="1400"/>
              <a:buFont typeface="Arial"/>
              <a:buNone/>
            </a:pPr>
            <a:r>
              <a:rPr lang="fr-FR" i="0" dirty="0"/>
              <a:t>Circuler pour repérer les différentes réponses données. Faire expliciter les différentes propositions (l’enseignant peut les écrire sur un côté du tableau) et les faire justifier par les élèves. </a:t>
            </a:r>
            <a:r>
              <a:rPr lang="fr-FR" i="0" u="none" dirty="0"/>
              <a:t>L’objectif est de faire émerger que l’on doit regrouper les cartes qui vont ensemble (ici, les unités avec les unités) et que les cartes ne sont pas dans l’ordre de lecture (centaines, dizaines, puis unités) et qu’il faut donc les remettre « dans l’ordre » pour obtenir le nombre.</a:t>
            </a:r>
            <a:endParaRPr dirty="0"/>
          </a:p>
          <a:p>
            <a:pPr marL="0" marR="0" lvl="0" indent="0" algn="l" rtl="0">
              <a:lnSpc>
                <a:spcPct val="100000"/>
              </a:lnSpc>
              <a:spcBef>
                <a:spcPts val="0"/>
              </a:spcBef>
              <a:spcAft>
                <a:spcPts val="0"/>
              </a:spcAft>
              <a:buClr>
                <a:srgbClr val="000000"/>
              </a:buClr>
              <a:buSzPts val="1400"/>
              <a:buFont typeface="Arial"/>
              <a:buNone/>
            </a:pPr>
            <a:r>
              <a:rPr lang="fr-FR" i="0" u="sng" dirty="0"/>
              <a:t>Vous pouvez utiliser un tableau de numération pour positionner la valeur de chaque carte. Écrire les 8 unités sous les 7 unités dans la même colonne.</a:t>
            </a:r>
            <a:r>
              <a:rPr lang="fr-FR" i="0" u="none" dirty="0"/>
              <a:t> </a:t>
            </a:r>
            <a:r>
              <a:rPr lang="fr-FR" i="1" u="none" dirty="0"/>
              <a:t>7 et 8 unités restantes font 15 unités donc 1 nouvelle dizaine et 5 unités restantes. On ajoute cette nouvelle dizaine aux 5 déjà présentes</a:t>
            </a:r>
            <a:r>
              <a:rPr lang="fr-FR" i="0" u="none" dirty="0"/>
              <a:t> (pointer la carte des dizaines), </a:t>
            </a:r>
            <a:r>
              <a:rPr lang="fr-FR" i="1" u="none" dirty="0"/>
              <a:t>on a donc 6 dizaines restantes</a:t>
            </a:r>
            <a:r>
              <a:rPr lang="fr-FR" i="0" u="none" dirty="0"/>
              <a:t>. </a:t>
            </a:r>
            <a:r>
              <a:rPr lang="fr-FR" i="1" u="none" dirty="0"/>
              <a:t>Il y a aussi 9 centaines donc le nombre est 965.</a:t>
            </a:r>
            <a:endParaRPr i="0" u="none" dirty="0"/>
          </a:p>
          <a:p>
            <a:pPr marL="0" marR="0" lvl="0" indent="0" algn="l" rtl="0">
              <a:lnSpc>
                <a:spcPct val="100000"/>
              </a:lnSpc>
              <a:spcBef>
                <a:spcPts val="0"/>
              </a:spcBef>
              <a:spcAft>
                <a:spcPts val="0"/>
              </a:spcAft>
              <a:buClr>
                <a:srgbClr val="000000"/>
              </a:buClr>
              <a:buSzPts val="1400"/>
              <a:buFont typeface="Arial"/>
              <a:buNone/>
            </a:pPr>
            <a:r>
              <a:rPr lang="fr-FR" i="0" u="none" dirty="0"/>
              <a:t>Écrire la réponse sur les pointillés.</a:t>
            </a:r>
            <a:endParaRPr i="0" u="none" dirty="0"/>
          </a:p>
        </p:txBody>
      </p:sp>
      <p:sp>
        <p:nvSpPr>
          <p:cNvPr id="904" name="Google Shape;904;p1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1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1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dirty="0"/>
              <a:t>Réponse attendue </a:t>
            </a:r>
            <a:r>
              <a:rPr lang="fr-FR" dirty="0"/>
              <a:t>: 4 178.</a:t>
            </a:r>
            <a:endParaRPr dirty="0"/>
          </a:p>
          <a:p>
            <a:pPr marL="0" lvl="0" indent="0" algn="l" rtl="0">
              <a:lnSpc>
                <a:spcPct val="100000"/>
              </a:lnSpc>
              <a:spcBef>
                <a:spcPts val="0"/>
              </a:spcBef>
              <a:spcAft>
                <a:spcPts val="0"/>
              </a:spcAft>
              <a:buSzPts val="1400"/>
              <a:buNone/>
            </a:pPr>
            <a:r>
              <a:rPr lang="fr-FR" dirty="0"/>
              <a:t>Laisser un temps de travail individuel, circuler pour repérer des réponses d’élèves à discuter en collectif. Interroger un ou plusieurs élèves. Faire émerger, lors de la phase collective, la présence de la carte des milliers. Puis corriger sur les pointillés.</a:t>
            </a:r>
            <a:endParaRPr dirty="0"/>
          </a:p>
        </p:txBody>
      </p:sp>
      <p:sp>
        <p:nvSpPr>
          <p:cNvPr id="916" name="Google Shape;916;p1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1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1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dirty="0"/>
              <a:t>Réponse attendue </a:t>
            </a:r>
            <a:r>
              <a:rPr lang="fr-FR" dirty="0"/>
              <a:t>: 6 482.</a:t>
            </a:r>
            <a:endParaRPr dirty="0"/>
          </a:p>
          <a:p>
            <a:pPr marL="0" lvl="0" indent="0" algn="l" rtl="0">
              <a:lnSpc>
                <a:spcPct val="100000"/>
              </a:lnSpc>
              <a:spcBef>
                <a:spcPts val="0"/>
              </a:spcBef>
              <a:spcAft>
                <a:spcPts val="0"/>
              </a:spcAft>
              <a:buSzPts val="1400"/>
              <a:buNone/>
            </a:pPr>
            <a:r>
              <a:rPr lang="fr-FR" dirty="0"/>
              <a:t>Même démarche.</a:t>
            </a:r>
            <a:endParaRPr dirty="0"/>
          </a:p>
        </p:txBody>
      </p:sp>
      <p:sp>
        <p:nvSpPr>
          <p:cNvPr id="928" name="Google Shape;928;p1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p1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dirty="0"/>
              <a:t>Réponse attendue </a:t>
            </a:r>
            <a:r>
              <a:rPr lang="fr-FR" dirty="0"/>
              <a:t>: 2 359.</a:t>
            </a:r>
            <a:endParaRPr dirty="0"/>
          </a:p>
        </p:txBody>
      </p:sp>
      <p:sp>
        <p:nvSpPr>
          <p:cNvPr id="940" name="Google Shape;940;p1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dirty="0"/>
              <a:t>Réponse attendue </a:t>
            </a:r>
            <a:r>
              <a:rPr lang="fr-FR" dirty="0"/>
              <a:t>: 3 529.</a:t>
            </a:r>
            <a:endParaRPr dirty="0"/>
          </a:p>
          <a:p>
            <a:pPr marL="0" marR="0" lvl="0" indent="0" algn="l" rtl="0">
              <a:lnSpc>
                <a:spcPct val="100000"/>
              </a:lnSpc>
              <a:spcBef>
                <a:spcPts val="0"/>
              </a:spcBef>
              <a:spcAft>
                <a:spcPts val="0"/>
              </a:spcAft>
              <a:buClr>
                <a:srgbClr val="000000"/>
              </a:buClr>
              <a:buSzPts val="1400"/>
              <a:buFont typeface="Arial"/>
              <a:buNone/>
            </a:pPr>
            <a:r>
              <a:rPr lang="fr-FR" dirty="0"/>
              <a:t>Faire émerger dans la phase collective que, dans cet item, après avoir ordonné les cartes milliers, centaines, dizaines et unités, il y a 2 cartes dizaines.</a:t>
            </a:r>
            <a:endParaRPr dirty="0"/>
          </a:p>
          <a:p>
            <a:pPr marL="0" marR="0" lvl="0" indent="0" algn="l" rtl="0">
              <a:lnSpc>
                <a:spcPct val="100000"/>
              </a:lnSpc>
              <a:spcBef>
                <a:spcPts val="0"/>
              </a:spcBef>
              <a:spcAft>
                <a:spcPts val="0"/>
              </a:spcAft>
              <a:buClr>
                <a:srgbClr val="000000"/>
              </a:buClr>
              <a:buSzPts val="1400"/>
              <a:buFont typeface="Arial"/>
              <a:buNone/>
            </a:pPr>
            <a:r>
              <a:rPr lang="fr-FR" i="1" dirty="0"/>
              <a:t>Dans cette série, il y a 2</a:t>
            </a:r>
            <a:r>
              <a:rPr lang="fr-FR" dirty="0"/>
              <a:t> </a:t>
            </a:r>
            <a:r>
              <a:rPr lang="fr-FR" i="1" dirty="0"/>
              <a:t>cartes de dizaines 7 et 5, il faut les mettre ensemble. On a donc 12</a:t>
            </a:r>
            <a:r>
              <a:rPr lang="fr-FR" dirty="0"/>
              <a:t> </a:t>
            </a:r>
            <a:r>
              <a:rPr lang="fr-FR" i="1" dirty="0"/>
              <a:t>dizaines, c’est-à-dire 1</a:t>
            </a:r>
            <a:r>
              <a:rPr lang="fr-FR" dirty="0"/>
              <a:t> </a:t>
            </a:r>
            <a:r>
              <a:rPr lang="fr-FR" i="1" dirty="0"/>
              <a:t>centaine et 2</a:t>
            </a:r>
            <a:r>
              <a:rPr lang="fr-FR" dirty="0"/>
              <a:t> </a:t>
            </a:r>
            <a:r>
              <a:rPr lang="fr-FR" i="1" dirty="0"/>
              <a:t>dizaines restantes. On doit ajouter cette nouvelle centaine aux 4</a:t>
            </a:r>
            <a:r>
              <a:rPr lang="fr-FR" dirty="0"/>
              <a:t> </a:t>
            </a:r>
            <a:r>
              <a:rPr lang="fr-FR" i="1" dirty="0"/>
              <a:t>centaines de la carte</a:t>
            </a:r>
            <a:r>
              <a:rPr lang="fr-FR" i="0" dirty="0"/>
              <a:t> (la pointer)</a:t>
            </a:r>
            <a:r>
              <a:rPr lang="fr-FR" i="1" dirty="0"/>
              <a:t>, on a donc 5</a:t>
            </a:r>
            <a:r>
              <a:rPr lang="fr-FR" dirty="0"/>
              <a:t> </a:t>
            </a:r>
            <a:r>
              <a:rPr lang="fr-FR" i="1" dirty="0"/>
              <a:t>centaines en tout. On a 3</a:t>
            </a:r>
            <a:r>
              <a:rPr lang="fr-FR" dirty="0"/>
              <a:t> </a:t>
            </a:r>
            <a:r>
              <a:rPr lang="fr-FR" i="1" dirty="0"/>
              <a:t>milliers, 5</a:t>
            </a:r>
            <a:r>
              <a:rPr lang="fr-FR" dirty="0"/>
              <a:t> </a:t>
            </a:r>
            <a:r>
              <a:rPr lang="fr-FR" i="1" dirty="0"/>
              <a:t>centaines restantes, 2</a:t>
            </a:r>
            <a:r>
              <a:rPr lang="fr-FR" dirty="0"/>
              <a:t> </a:t>
            </a:r>
            <a:r>
              <a:rPr lang="fr-FR" i="1" dirty="0"/>
              <a:t>dizaines restantes et 9</a:t>
            </a:r>
            <a:r>
              <a:rPr lang="fr-FR" dirty="0"/>
              <a:t> </a:t>
            </a:r>
            <a:r>
              <a:rPr lang="fr-FR" i="1" dirty="0"/>
              <a:t>unités restantes, c’est-à-dire 3</a:t>
            </a:r>
            <a:r>
              <a:rPr lang="fr-FR" dirty="0"/>
              <a:t> </a:t>
            </a:r>
            <a:r>
              <a:rPr lang="fr-FR" i="1" dirty="0"/>
              <a:t>529.</a:t>
            </a:r>
            <a:endParaRPr dirty="0"/>
          </a:p>
        </p:txBody>
      </p:sp>
      <p:sp>
        <p:nvSpPr>
          <p:cNvPr id="952" name="Google Shape;952;p1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a:extLst>
            <a:ext uri="{FF2B5EF4-FFF2-40B4-BE49-F238E27FC236}">
              <a16:creationId xmlns:a16="http://schemas.microsoft.com/office/drawing/2014/main" id="{F30D075A-0BB8-8D04-CE36-AEA09D2E9A25}"/>
            </a:ext>
          </a:extLst>
        </p:cNvPr>
        <p:cNvGrpSpPr/>
        <p:nvPr/>
      </p:nvGrpSpPr>
      <p:grpSpPr>
        <a:xfrm>
          <a:off x="0" y="0"/>
          <a:ext cx="0" cy="0"/>
          <a:chOff x="0" y="0"/>
          <a:chExt cx="0" cy="0"/>
        </a:xfrm>
      </p:grpSpPr>
      <p:sp>
        <p:nvSpPr>
          <p:cNvPr id="950" name="Google Shape;950;p195:notes">
            <a:extLst>
              <a:ext uri="{FF2B5EF4-FFF2-40B4-BE49-F238E27FC236}">
                <a16:creationId xmlns:a16="http://schemas.microsoft.com/office/drawing/2014/main" id="{67161D56-7BCE-80EA-8786-7C50BF14416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95:notes">
            <a:extLst>
              <a:ext uri="{FF2B5EF4-FFF2-40B4-BE49-F238E27FC236}">
                <a16:creationId xmlns:a16="http://schemas.microsoft.com/office/drawing/2014/main" id="{5DE7DA4F-CA01-E576-6E23-F77B1561BD4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dirty="0"/>
              <a:t>Réponse attendue </a:t>
            </a:r>
            <a:r>
              <a:rPr lang="fr-FR" dirty="0"/>
              <a:t>: 6 452.</a:t>
            </a:r>
          </a:p>
          <a:p>
            <a:pPr marL="0" marR="0" lvl="0" indent="0" algn="l" rtl="0">
              <a:lnSpc>
                <a:spcPct val="100000"/>
              </a:lnSpc>
              <a:spcBef>
                <a:spcPts val="0"/>
              </a:spcBef>
              <a:spcAft>
                <a:spcPts val="0"/>
              </a:spcAft>
              <a:buClr>
                <a:srgbClr val="000000"/>
              </a:buClr>
              <a:buSzPts val="1400"/>
              <a:buFont typeface="Arial"/>
              <a:buNone/>
            </a:pPr>
            <a:r>
              <a:rPr lang="fr-FR" dirty="0"/>
              <a:t>Faire émerger dans la phase collective que, dans cet item, il y a 2 cartes de centaines, qui indiquent 14 centaines en tout, soit 1 nouveau millier et 4 centaines restantes. </a:t>
            </a:r>
          </a:p>
          <a:p>
            <a:pPr marL="0" marR="0" lvl="0" indent="0" algn="l" rtl="0">
              <a:lnSpc>
                <a:spcPct val="100000"/>
              </a:lnSpc>
              <a:spcBef>
                <a:spcPts val="0"/>
              </a:spcBef>
              <a:spcAft>
                <a:spcPts val="0"/>
              </a:spcAft>
              <a:buClr>
                <a:srgbClr val="000000"/>
              </a:buClr>
              <a:buSzPts val="1400"/>
              <a:buFont typeface="Arial"/>
              <a:buNone/>
            </a:pPr>
            <a:r>
              <a:rPr lang="fr-FR" i="1" dirty="0"/>
              <a:t>On a donc 6 milliers, 4 centaines restantes, 5 dizaines restantes et 2 unités restantes, c’est-à-dire 6 452.</a:t>
            </a:r>
          </a:p>
        </p:txBody>
      </p:sp>
      <p:sp>
        <p:nvSpPr>
          <p:cNvPr id="952" name="Google Shape;952;p195:notes">
            <a:extLst>
              <a:ext uri="{FF2B5EF4-FFF2-40B4-BE49-F238E27FC236}">
                <a16:creationId xmlns:a16="http://schemas.microsoft.com/office/drawing/2014/main" id="{73C4B78C-42B3-09E6-DBF6-4DA941102E3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2512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p2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7" name="Google Shape;1747;p2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400"/>
              <a:buFont typeface="Calibri"/>
              <a:buNone/>
            </a:pPr>
            <a:r>
              <a:rPr lang="fr-FR" i="1" dirty="0"/>
              <a:t>Aujourd’hui, nous allons réviser la table de multiplication de 7.</a:t>
            </a:r>
            <a:endParaRPr dirty="0"/>
          </a:p>
        </p:txBody>
      </p:sp>
      <p:sp>
        <p:nvSpPr>
          <p:cNvPr id="1748" name="Google Shape;1748;p2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p2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5" name="Google Shape;1755;p2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0" dirty="0"/>
              <a:t>Distribuer un post-it à chaque élève. </a:t>
            </a:r>
            <a:endParaRPr dirty="0"/>
          </a:p>
          <a:p>
            <a:pPr marL="0" marR="0" lvl="0" indent="0" algn="l" rtl="0">
              <a:lnSpc>
                <a:spcPct val="100000"/>
              </a:lnSpc>
              <a:spcBef>
                <a:spcPts val="0"/>
              </a:spcBef>
              <a:spcAft>
                <a:spcPts val="0"/>
              </a:spcAft>
              <a:buClr>
                <a:schemeClr val="dk1"/>
              </a:buClr>
              <a:buSzPts val="1200"/>
              <a:buFont typeface="Calibri"/>
              <a:buNone/>
            </a:pPr>
            <a:r>
              <a:rPr lang="fr-FR" i="1" dirty="0"/>
              <a:t>Comme vous en avez l’habitude, je vais vous dicter des calculs de la table de multiplication de 7. Vous écrirez le résultat sur votre ardoise le plus rapidement possible. Puis, un élève dira la bonne réponse et on l’écrira au tableau. Si vous vous êtes trompés ou que vous ne connaissiez pas la réponse, vous écrirez le calcul et son résultat sur le post-it. Ainsi, vous saurez les calculs pour lesquels vous devez poursuivre les efforts de mémorisation. On collera ensuite ce post-it dans votre cahier de devoirs (ou cahier de leçons). </a:t>
            </a:r>
            <a:endParaRPr i="1" dirty="0"/>
          </a:p>
        </p:txBody>
      </p:sp>
      <p:sp>
        <p:nvSpPr>
          <p:cNvPr id="1756" name="Google Shape;1756;p2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p3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3" name="Google Shape;1763;p3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1" i="0" dirty="0">
                <a:latin typeface="Calibri" panose="020F0502020204030204" pitchFamily="34" charset="0"/>
                <a:ea typeface="Calibri" panose="020F0502020204030204" pitchFamily="34" charset="0"/>
                <a:cs typeface="Calibri" panose="020F0502020204030204" pitchFamily="34" charset="0"/>
              </a:rPr>
              <a:t>Réponse attendue </a:t>
            </a:r>
            <a:r>
              <a:rPr lang="fr-FR" sz="1200" i="0" dirty="0">
                <a:latin typeface="Calibri" panose="020F0502020204030204" pitchFamily="34" charset="0"/>
                <a:ea typeface="Calibri" panose="020F0502020204030204" pitchFamily="34" charset="0"/>
                <a:cs typeface="Calibri" panose="020F0502020204030204" pitchFamily="34" charset="0"/>
              </a:rPr>
              <a:t>: 35.</a:t>
            </a:r>
          </a:p>
          <a:p>
            <a:pPr marL="0" marR="0" lvl="0" indent="0" algn="l" rtl="0">
              <a:lnSpc>
                <a:spcPct val="100000"/>
              </a:lnSpc>
              <a:spcBef>
                <a:spcPts val="0"/>
              </a:spcBef>
              <a:spcAft>
                <a:spcPts val="0"/>
              </a:spcAft>
              <a:buClr>
                <a:schemeClr val="dk1"/>
              </a:buClr>
              <a:buSzPts val="1200"/>
              <a:buFont typeface="Calibri"/>
              <a:buNone/>
            </a:pPr>
            <a:r>
              <a:rPr lang="fr-FR" sz="1200" i="0" dirty="0">
                <a:latin typeface="Calibri" panose="020F0502020204030204" pitchFamily="34" charset="0"/>
                <a:ea typeface="Calibri" panose="020F0502020204030204" pitchFamily="34" charset="0"/>
                <a:cs typeface="Calibri" panose="020F0502020204030204" pitchFamily="34" charset="0"/>
              </a:rPr>
              <a:t>Dicter le calcul. Laisser une dizaine de secondes, puis interroger un élève qui donne la réponse. Écrire le résultat sur les pointillés. </a:t>
            </a:r>
            <a:r>
              <a:rPr lang="fr-FR"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Les élèves qui se sont trompés doivent recopier l’égalité complète sur leur ardoise ou la répéter plusieurs fois à voix basse.</a:t>
            </a:r>
            <a:endParaRPr sz="1200" dirty="0">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0" dirty="0">
                <a:latin typeface="Calibri" panose="020F0502020204030204" pitchFamily="34" charset="0"/>
                <a:ea typeface="Calibri" panose="020F0502020204030204" pitchFamily="34" charset="0"/>
                <a:cs typeface="Calibri" panose="020F0502020204030204" pitchFamily="34" charset="0"/>
              </a:rPr>
              <a:t>Ils écrivent ensuite l’égalité complète sur leur post-it. </a:t>
            </a:r>
            <a:endParaRPr sz="1200" dirty="0">
              <a:latin typeface="Calibri" panose="020F0502020204030204" pitchFamily="34" charset="0"/>
              <a:ea typeface="Calibri" panose="020F0502020204030204" pitchFamily="34" charset="0"/>
              <a:cs typeface="Calibri" panose="020F0502020204030204" pitchFamily="34" charset="0"/>
            </a:endParaRPr>
          </a:p>
        </p:txBody>
      </p:sp>
      <p:sp>
        <p:nvSpPr>
          <p:cNvPr id="1764" name="Google Shape;1764;p3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400"/>
              <a:buFont typeface="Calibri"/>
              <a:buNone/>
            </a:pPr>
            <a:r>
              <a:rPr lang="fr-FR" i="1" dirty="0"/>
              <a:t>Aujourd’hui, vous allez ajouter 29 ou 39 à des nombres à trois chiffres. Vous vous souvenez, on a déjà appris à ajouter 9 et 19. </a:t>
            </a:r>
            <a:endParaRPr i="1" dirty="0"/>
          </a:p>
        </p:txBody>
      </p:sp>
      <p:sp>
        <p:nvSpPr>
          <p:cNvPr id="394" name="Google Shape;394;p2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p3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4" name="Google Shape;1774;p3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i="0" dirty="0"/>
              <a:t>Réponse attendue </a:t>
            </a:r>
            <a:r>
              <a:rPr lang="fr-FR" i="0" dirty="0"/>
              <a:t>: 56.</a:t>
            </a:r>
          </a:p>
          <a:p>
            <a:pPr marL="0" marR="0" lvl="0" indent="0" algn="l" rtl="0">
              <a:lnSpc>
                <a:spcPct val="100000"/>
              </a:lnSpc>
              <a:spcBef>
                <a:spcPts val="0"/>
              </a:spcBef>
              <a:spcAft>
                <a:spcPts val="0"/>
              </a:spcAft>
              <a:buClr>
                <a:schemeClr val="dk1"/>
              </a:buClr>
              <a:buSzPts val="1200"/>
              <a:buFont typeface="Calibri"/>
              <a:buNone/>
            </a:pPr>
            <a:r>
              <a:rPr lang="fr-FR" dirty="0"/>
              <a:t>Même démarche.</a:t>
            </a:r>
            <a:endParaRPr dirty="0"/>
          </a:p>
        </p:txBody>
      </p:sp>
      <p:sp>
        <p:nvSpPr>
          <p:cNvPr id="1775" name="Google Shape;1775;p3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p3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5" name="Google Shape;1785;p3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i="0" dirty="0"/>
              <a:t>Réponse attendue </a:t>
            </a:r>
            <a:r>
              <a:rPr lang="fr-FR" i="0" dirty="0"/>
              <a:t>: 42.</a:t>
            </a:r>
          </a:p>
        </p:txBody>
      </p:sp>
      <p:sp>
        <p:nvSpPr>
          <p:cNvPr id="1786" name="Google Shape;1786;p3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3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6" name="Google Shape;1796;p3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i="0" dirty="0"/>
              <a:t>Réponse attendue </a:t>
            </a:r>
            <a:r>
              <a:rPr lang="fr-FR" i="0" dirty="0"/>
              <a:t>: 63.</a:t>
            </a:r>
          </a:p>
        </p:txBody>
      </p:sp>
      <p:sp>
        <p:nvSpPr>
          <p:cNvPr id="1797" name="Google Shape;1797;p3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p3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7" name="Google Shape;1807;p3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i="0" dirty="0"/>
              <a:t>Réponse attendue </a:t>
            </a:r>
            <a:r>
              <a:rPr lang="fr-FR" i="0" dirty="0"/>
              <a:t>: 4.</a:t>
            </a:r>
          </a:p>
        </p:txBody>
      </p:sp>
      <p:sp>
        <p:nvSpPr>
          <p:cNvPr id="1808" name="Google Shape;1808;p3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p3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8" name="Google Shape;1818;p3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i="0" dirty="0"/>
              <a:t>Réponse attendue </a:t>
            </a:r>
            <a:r>
              <a:rPr lang="fr-FR" i="0" dirty="0"/>
              <a:t>: 7.</a:t>
            </a:r>
          </a:p>
        </p:txBody>
      </p:sp>
      <p:sp>
        <p:nvSpPr>
          <p:cNvPr id="1819" name="Google Shape;1819;p3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7"/>
        <p:cNvGrpSpPr/>
        <p:nvPr/>
      </p:nvGrpSpPr>
      <p:grpSpPr>
        <a:xfrm>
          <a:off x="0" y="0"/>
          <a:ext cx="0" cy="0"/>
          <a:chOff x="0" y="0"/>
          <a:chExt cx="0" cy="0"/>
        </a:xfrm>
      </p:grpSpPr>
      <p:sp>
        <p:nvSpPr>
          <p:cNvPr id="1828" name="Google Shape;1828;p3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9" name="Google Shape;1829;p3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i="0" dirty="0"/>
              <a:t>Réponse attendue </a:t>
            </a:r>
            <a:r>
              <a:rPr lang="fr-FR" i="0" dirty="0"/>
              <a:t>: 10.</a:t>
            </a:r>
          </a:p>
        </p:txBody>
      </p:sp>
      <p:sp>
        <p:nvSpPr>
          <p:cNvPr id="1830" name="Google Shape;1830;p3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8"/>
        <p:cNvGrpSpPr/>
        <p:nvPr/>
      </p:nvGrpSpPr>
      <p:grpSpPr>
        <a:xfrm>
          <a:off x="0" y="0"/>
          <a:ext cx="0" cy="0"/>
          <a:chOff x="0" y="0"/>
          <a:chExt cx="0" cy="0"/>
        </a:xfrm>
      </p:grpSpPr>
      <p:sp>
        <p:nvSpPr>
          <p:cNvPr id="1839" name="Google Shape;1839;p3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0" name="Google Shape;1840;p3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i="0" dirty="0"/>
              <a:t>Réponse attendue </a:t>
            </a:r>
            <a:r>
              <a:rPr lang="fr-FR" i="0" dirty="0"/>
              <a:t>: 2.</a:t>
            </a:r>
            <a:endParaRPr dirty="0"/>
          </a:p>
        </p:txBody>
      </p:sp>
      <p:sp>
        <p:nvSpPr>
          <p:cNvPr id="1841" name="Google Shape;1841;p3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p3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1" name="Google Shape;1851;p3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i="0" dirty="0"/>
              <a:t>Réponse attendue </a:t>
            </a:r>
            <a:r>
              <a:rPr lang="fr-FR" i="0" dirty="0"/>
              <a:t>: 6.</a:t>
            </a:r>
          </a:p>
        </p:txBody>
      </p:sp>
      <p:sp>
        <p:nvSpPr>
          <p:cNvPr id="1852" name="Google Shape;1852;p3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p3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2" name="Google Shape;1862;p3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i="0" dirty="0"/>
              <a:t>Réponse attendue </a:t>
            </a:r>
            <a:r>
              <a:rPr lang="fr-FR" i="0" dirty="0"/>
              <a:t>: 3.</a:t>
            </a:r>
          </a:p>
        </p:txBody>
      </p:sp>
      <p:sp>
        <p:nvSpPr>
          <p:cNvPr id="1863" name="Google Shape;1863;p3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t>Essayez d’être le plus rapide possible, vous devrez expliquer la procédure que vous avez utilisée. Écrivez le résultat sur vos ardoises. </a:t>
            </a:r>
            <a:endParaRPr i="0" dirty="0"/>
          </a:p>
        </p:txBody>
      </p:sp>
      <p:sp>
        <p:nvSpPr>
          <p:cNvPr id="402" name="Google Shape;402;p1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0" dirty="0">
                <a:latin typeface="Calibri" panose="020F0502020204030204" pitchFamily="34" charset="0"/>
                <a:ea typeface="Calibri" panose="020F0502020204030204" pitchFamily="34" charset="0"/>
                <a:cs typeface="Calibri" panose="020F0502020204030204" pitchFamily="34" charset="0"/>
              </a:rPr>
              <a:t>Laisser aux élèves un court temps de recherche individuelle. Interroger un élève très rapide afin qu’il rappelle la procédure apprise pour ajouter 19 rapidement : </a:t>
            </a:r>
            <a:r>
              <a:rPr lang="fr-FR" b="0" i="1" dirty="0">
                <a:solidFill>
                  <a:srgbClr val="444746"/>
                </a:solidFill>
                <a:latin typeface="Calibri" panose="020F0502020204030204" pitchFamily="34" charset="0"/>
                <a:ea typeface="Calibri" panose="020F0502020204030204" pitchFamily="34" charset="0"/>
                <a:cs typeface="Calibri" panose="020F0502020204030204" pitchFamily="34" charset="0"/>
                <a:sym typeface="Arial"/>
              </a:rPr>
              <a:t>comme 19, c'est 20 –</a:t>
            </a:r>
            <a:r>
              <a:rPr lang="fr-FR" i="0" dirty="0">
                <a:latin typeface="Calibri" panose="020F0502020204030204" pitchFamily="34" charset="0"/>
                <a:ea typeface="Calibri" panose="020F0502020204030204" pitchFamily="34" charset="0"/>
                <a:cs typeface="Calibri" panose="020F0502020204030204" pitchFamily="34" charset="0"/>
              </a:rPr>
              <a:t> </a:t>
            </a:r>
            <a:r>
              <a:rPr lang="fr-FR" b="0" i="1" dirty="0">
                <a:solidFill>
                  <a:srgbClr val="444746"/>
                </a:solidFill>
                <a:latin typeface="Calibri" panose="020F0502020204030204" pitchFamily="34" charset="0"/>
                <a:ea typeface="Calibri" panose="020F0502020204030204" pitchFamily="34" charset="0"/>
                <a:cs typeface="Calibri" panose="020F0502020204030204" pitchFamily="34" charset="0"/>
                <a:sym typeface="Arial"/>
              </a:rPr>
              <a:t>1, on peut </a:t>
            </a:r>
            <a:r>
              <a:rPr lang="fr-FR" i="1" dirty="0">
                <a:latin typeface="Calibri" panose="020F0502020204030204" pitchFamily="34" charset="0"/>
                <a:ea typeface="Calibri" panose="020F0502020204030204" pitchFamily="34" charset="0"/>
                <a:cs typeface="Calibri" panose="020F0502020204030204" pitchFamily="34" charset="0"/>
              </a:rPr>
              <a:t>ajouter 2 dizaines et enlever 1</a:t>
            </a:r>
            <a:r>
              <a:rPr lang="fr-FR" i="0"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unité</a:t>
            </a:r>
            <a:r>
              <a:rPr lang="fr-FR" i="0" dirty="0">
                <a:latin typeface="Calibri" panose="020F0502020204030204" pitchFamily="34" charset="0"/>
                <a:ea typeface="Calibri" panose="020F0502020204030204" pitchFamily="34" charset="0"/>
                <a:cs typeface="Calibri" panose="020F0502020204030204" pitchFamily="34" charset="0"/>
              </a:rPr>
              <a:t>. </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Arial"/>
              <a:buNone/>
            </a:pPr>
            <a:r>
              <a:rPr lang="fr-FR" sz="1200" dirty="0">
                <a:latin typeface="Calibri" panose="020F0502020204030204" pitchFamily="34" charset="0"/>
                <a:ea typeface="Calibri" panose="020F0502020204030204" pitchFamily="34" charset="0"/>
                <a:cs typeface="Calibri" panose="020F0502020204030204" pitchFamily="34" charset="0"/>
                <a:sym typeface="Arial"/>
              </a:rPr>
              <a:t>→</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dirty="0">
                <a:latin typeface="Calibri" panose="020F0502020204030204" pitchFamily="34" charset="0"/>
                <a:ea typeface="Calibri" panose="020F0502020204030204" pitchFamily="34" charset="0"/>
                <a:cs typeface="Calibri" panose="020F0502020204030204" pitchFamily="34" charset="0"/>
                <a:sym typeface="Arial"/>
              </a:rPr>
              <a:t>547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20 =</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567, puis j’enlève 1</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unité, 567 –</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1 =</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566. Donc 547 +</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19 =</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566.</a:t>
            </a:r>
            <a:endParaRPr sz="1200" i="1"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11" name="Google Shape;411;p1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dirty="0">
                <a:latin typeface="Calibri" panose="020F0502020204030204" pitchFamily="34" charset="0"/>
                <a:ea typeface="Calibri" panose="020F0502020204030204" pitchFamily="34" charset="0"/>
                <a:cs typeface="Calibri" panose="020F0502020204030204" pitchFamily="34" charset="0"/>
              </a:rPr>
              <a:t>Même démarche en ajoutant 29. </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b="1" dirty="0">
                <a:latin typeface="Calibri" panose="020F0502020204030204" pitchFamily="34" charset="0"/>
                <a:ea typeface="Calibri" panose="020F0502020204030204" pitchFamily="34" charset="0"/>
                <a:cs typeface="Calibri" panose="020F0502020204030204" pitchFamily="34" charset="0"/>
              </a:rPr>
              <a:t>Réponse attendue </a:t>
            </a:r>
            <a:r>
              <a:rPr lang="fr-FR" dirty="0">
                <a:latin typeface="Calibri" panose="020F0502020204030204" pitchFamily="34" charset="0"/>
                <a:ea typeface="Calibri" panose="020F0502020204030204" pitchFamily="34" charset="0"/>
                <a:cs typeface="Calibri" panose="020F0502020204030204" pitchFamily="34" charset="0"/>
              </a:rPr>
              <a:t>: 891.</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Arial"/>
              <a:buNone/>
            </a:pPr>
            <a:r>
              <a:rPr lang="fr-FR" sz="1200" dirty="0">
                <a:latin typeface="Calibri" panose="020F0502020204030204" pitchFamily="34" charset="0"/>
                <a:ea typeface="Calibri" panose="020F0502020204030204" pitchFamily="34" charset="0"/>
                <a:cs typeface="Calibri" panose="020F0502020204030204" pitchFamily="34" charset="0"/>
                <a:sym typeface="Arial"/>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Pour ajouter 29, j’ajoute 30, puis j’enlève 1. 862 +</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30 =</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892, car j’ajoute 3</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dizaines aux 6</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dizaines</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restantes de 862. Puis j’enlève 1</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unité, 892 –</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1 =</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891. Donc 862 +</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29 =</a:t>
            </a:r>
            <a:r>
              <a:rPr lang="fr-FR"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891.</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22" name="Google Shape;422;p1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b="1" dirty="0"/>
              <a:t>Réponse attendue </a:t>
            </a:r>
            <a:r>
              <a:rPr lang="fr-FR" dirty="0"/>
              <a:t>: 457.</a:t>
            </a:r>
            <a:endParaRPr dirty="0"/>
          </a:p>
          <a:p>
            <a:pPr marL="0" marR="0" lvl="0" indent="0" algn="l" rtl="0">
              <a:lnSpc>
                <a:spcPct val="100000"/>
              </a:lnSpc>
              <a:spcBef>
                <a:spcPts val="0"/>
              </a:spcBef>
              <a:spcAft>
                <a:spcPts val="0"/>
              </a:spcAft>
              <a:buClr>
                <a:schemeClr val="dk1"/>
              </a:buClr>
              <a:buSzPts val="1200"/>
              <a:buFont typeface="Calibri"/>
              <a:buNone/>
            </a:pPr>
            <a:r>
              <a:rPr lang="fr-FR" dirty="0"/>
              <a:t>→</a:t>
            </a:r>
            <a:r>
              <a:rPr lang="fr-FR" i="0" dirty="0"/>
              <a:t> </a:t>
            </a:r>
            <a:r>
              <a:rPr lang="fr-FR" dirty="0"/>
              <a:t>2</a:t>
            </a:r>
            <a:r>
              <a:rPr lang="fr-FR" i="1" dirty="0"/>
              <a:t>9 +</a:t>
            </a:r>
            <a:r>
              <a:rPr lang="fr-FR" i="0" dirty="0"/>
              <a:t> </a:t>
            </a:r>
            <a:r>
              <a:rPr lang="fr-FR" i="1" dirty="0"/>
              <a:t>428 a le même résultat que 428 +</a:t>
            </a:r>
            <a:r>
              <a:rPr lang="fr-FR" i="0" dirty="0"/>
              <a:t> </a:t>
            </a:r>
            <a:r>
              <a:rPr lang="fr-FR" i="1" dirty="0"/>
              <a:t>29. Je calcule donc 428 +</a:t>
            </a:r>
            <a:r>
              <a:rPr lang="fr-FR" i="0" dirty="0"/>
              <a:t> </a:t>
            </a:r>
            <a:r>
              <a:rPr lang="fr-FR" i="1" dirty="0"/>
              <a:t>30 –</a:t>
            </a:r>
            <a:r>
              <a:rPr lang="fr-FR" i="0" dirty="0"/>
              <a:t> </a:t>
            </a:r>
            <a:r>
              <a:rPr lang="fr-FR" i="1" dirty="0"/>
              <a:t>1.</a:t>
            </a:r>
            <a:endParaRPr dirty="0"/>
          </a:p>
        </p:txBody>
      </p:sp>
      <p:sp>
        <p:nvSpPr>
          <p:cNvPr id="433" name="Google Shape;433;p1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1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b="1" dirty="0"/>
              <a:t>Réponse attendue </a:t>
            </a:r>
            <a:r>
              <a:rPr lang="fr-FR" dirty="0"/>
              <a:t>: 685.</a:t>
            </a:r>
            <a:endParaRPr dirty="0"/>
          </a:p>
          <a:p>
            <a:pPr marL="0" marR="0" lvl="0" indent="0" algn="l" rtl="0">
              <a:lnSpc>
                <a:spcPct val="100000"/>
              </a:lnSpc>
              <a:spcBef>
                <a:spcPts val="0"/>
              </a:spcBef>
              <a:spcAft>
                <a:spcPts val="0"/>
              </a:spcAft>
              <a:buClr>
                <a:schemeClr val="dk1"/>
              </a:buClr>
              <a:buSzPts val="1200"/>
              <a:buFont typeface="Calibri"/>
              <a:buNone/>
            </a:pPr>
            <a:r>
              <a:rPr lang="fr-FR" dirty="0"/>
              <a:t>Lors de la correction collective, faire émerger que la démarche reste la même</a:t>
            </a:r>
            <a:r>
              <a:rPr lang="fr-FR" i="0" dirty="0"/>
              <a:t> </a:t>
            </a:r>
            <a:r>
              <a:rPr lang="fr-FR" dirty="0"/>
              <a:t>: </a:t>
            </a:r>
            <a:r>
              <a:rPr lang="fr-FR" i="1" dirty="0"/>
              <a:t>pour ajouter 39 rapidement, on peut ajouter 40 et enlever 1. </a:t>
            </a:r>
            <a:endParaRPr i="1" dirty="0"/>
          </a:p>
        </p:txBody>
      </p:sp>
      <p:sp>
        <p:nvSpPr>
          <p:cNvPr id="444" name="Google Shape;444;p1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b="1" dirty="0"/>
              <a:t>Réponse attendue </a:t>
            </a:r>
            <a:r>
              <a:rPr lang="fr-FR" dirty="0"/>
              <a:t>: 424.</a:t>
            </a:r>
            <a:endParaRPr dirty="0"/>
          </a:p>
          <a:p>
            <a:pPr marL="0" marR="0" lvl="0" indent="0" algn="l" rtl="0">
              <a:lnSpc>
                <a:spcPct val="100000"/>
              </a:lnSpc>
              <a:spcBef>
                <a:spcPts val="0"/>
              </a:spcBef>
              <a:spcAft>
                <a:spcPts val="0"/>
              </a:spcAft>
              <a:buClr>
                <a:schemeClr val="dk1"/>
              </a:buClr>
              <a:buSzPts val="1200"/>
              <a:buFont typeface="Calibri"/>
              <a:buNone/>
            </a:pPr>
            <a:r>
              <a:rPr lang="fr-FR" i="0" dirty="0"/>
              <a:t>Certains élèves vont être mis en difficulté par le passage de la centaine avec le calcul 385 + 40. Lors du retour collectif, les aider en verbalisant la procédure </a:t>
            </a:r>
            <a:r>
              <a:rPr lang="fr-FR" i="1" dirty="0"/>
              <a:t>385 +</a:t>
            </a:r>
            <a:r>
              <a:rPr lang="fr-FR" i="0" dirty="0"/>
              <a:t> </a:t>
            </a:r>
            <a:r>
              <a:rPr lang="fr-FR" i="1" dirty="0"/>
              <a:t>20 +</a:t>
            </a:r>
            <a:r>
              <a:rPr lang="fr-FR" i="0" dirty="0"/>
              <a:t> </a:t>
            </a:r>
            <a:r>
              <a:rPr lang="fr-FR" i="1" dirty="0"/>
              <a:t>20 =</a:t>
            </a:r>
            <a:r>
              <a:rPr lang="fr-FR" i="0" dirty="0"/>
              <a:t> </a:t>
            </a:r>
            <a:r>
              <a:rPr lang="fr-FR" i="1" dirty="0"/>
              <a:t>405 +</a:t>
            </a:r>
            <a:r>
              <a:rPr lang="fr-FR" i="0" dirty="0"/>
              <a:t> </a:t>
            </a:r>
            <a:r>
              <a:rPr lang="fr-FR" i="1" dirty="0"/>
              <a:t>20 =</a:t>
            </a:r>
            <a:r>
              <a:rPr lang="fr-FR" i="0" dirty="0"/>
              <a:t> </a:t>
            </a:r>
            <a:r>
              <a:rPr lang="fr-FR" i="1" dirty="0"/>
              <a:t>425. Puis, on enlève 1</a:t>
            </a:r>
            <a:r>
              <a:rPr lang="fr-FR" i="0" dirty="0"/>
              <a:t> </a:t>
            </a:r>
            <a:r>
              <a:rPr lang="fr-FR" i="1" dirty="0"/>
              <a:t>unité, donc 385 + 39 = 424.</a:t>
            </a:r>
            <a:endParaRPr dirty="0"/>
          </a:p>
        </p:txBody>
      </p:sp>
      <p:sp>
        <p:nvSpPr>
          <p:cNvPr id="457" name="Google Shape;457;p1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b="1" dirty="0"/>
              <a:t>Réponse attendue </a:t>
            </a:r>
            <a:r>
              <a:rPr lang="fr-FR" dirty="0"/>
              <a:t>: 762.</a:t>
            </a:r>
            <a:endParaRPr dirty="0"/>
          </a:p>
        </p:txBody>
      </p:sp>
      <p:sp>
        <p:nvSpPr>
          <p:cNvPr id="471" name="Google Shape;471;p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userDrawn="1">
  <p:cSld name="Diapositive de titre">
    <p:spTree>
      <p:nvGrpSpPr>
        <p:cNvPr id="1" name="Shape 2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preserve="1" userDrawn="1">
  <p:cSld name="1_Diapositive de titre">
    <p:spTree>
      <p:nvGrpSpPr>
        <p:cNvPr id="1" name="Shape 20"/>
        <p:cNvGrpSpPr/>
        <p:nvPr/>
      </p:nvGrpSpPr>
      <p:grpSpPr>
        <a:xfrm>
          <a:off x="0" y="0"/>
          <a:ext cx="0" cy="0"/>
          <a:chOff x="0" y="0"/>
          <a:chExt cx="0" cy="0"/>
        </a:xfrm>
      </p:grpSpPr>
      <p:pic>
        <p:nvPicPr>
          <p:cNvPr id="3" name="Image 2" descr="Une image contenant texte, capture d’écran, Police, graphisme&#10;&#10;Le contenu généré par l’IA peut être incorrect.">
            <a:extLst>
              <a:ext uri="{FF2B5EF4-FFF2-40B4-BE49-F238E27FC236}">
                <a16:creationId xmlns:a16="http://schemas.microsoft.com/office/drawing/2014/main" id="{C112DB34-A4CA-2DAE-4143-BB583EB9BD6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2" name="Google Shape;22;p55"/>
          <p:cNvSpPr txBox="1">
            <a:spLocks noGrp="1"/>
          </p:cNvSpPr>
          <p:nvPr>
            <p:ph type="ctrTitle"/>
          </p:nvPr>
        </p:nvSpPr>
        <p:spPr>
          <a:xfrm>
            <a:off x="796177" y="3218459"/>
            <a:ext cx="7772400" cy="77619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0093A7"/>
              </a:buClr>
              <a:buSzPts val="2700"/>
              <a:buFont typeface="Verdana"/>
              <a:buNone/>
              <a:defRPr sz="2700" b="1">
                <a:solidFill>
                  <a:srgbClr val="0093A7"/>
                </a:solidFill>
                <a:latin typeface="Verdana"/>
                <a:ea typeface="Verdana"/>
                <a:cs typeface="Verdana"/>
                <a:sym typeface="Verdana"/>
              </a:defRPr>
            </a:lvl1pPr>
            <a:lvl2pPr lvl="1" algn="l">
              <a:lnSpc>
                <a:spcPct val="100000"/>
              </a:lnSpc>
              <a:spcBef>
                <a:spcPts val="6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5"/>
          <p:cNvSpPr txBox="1"/>
          <p:nvPr userDrawn="1"/>
        </p:nvSpPr>
        <p:spPr>
          <a:xfrm>
            <a:off x="5478583" y="6238351"/>
            <a:ext cx="4421378" cy="49946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A39491"/>
                </a:solidFill>
                <a:latin typeface="Verdana"/>
                <a:ea typeface="Verdana"/>
                <a:cs typeface="Verdana"/>
                <a:sym typeface="Verdana"/>
              </a:rPr>
              <a:t>Réservé à la vidéoprojection</a:t>
            </a:r>
            <a:endParaRPr sz="1400" b="0" i="0" u="none" strike="noStrike" cap="none">
              <a:solidFill>
                <a:srgbClr val="A39491"/>
              </a:solidFill>
              <a:latin typeface="Verdana"/>
              <a:ea typeface="Verdana"/>
              <a:cs typeface="Verdana"/>
              <a:sym typeface="Verdana"/>
            </a:endParaRPr>
          </a:p>
        </p:txBody>
      </p:sp>
      <p:pic>
        <p:nvPicPr>
          <p:cNvPr id="24" name="Google Shape;24;p55"/>
          <p:cNvPicPr preferRelativeResize="0"/>
          <p:nvPr userDrawn="1"/>
        </p:nvPicPr>
        <p:blipFill rotWithShape="1">
          <a:blip r:embed="rId3">
            <a:alphaModFix/>
          </a:blip>
          <a:srcRect/>
          <a:stretch/>
        </p:blipFill>
        <p:spPr>
          <a:xfrm>
            <a:off x="8305804" y="6060750"/>
            <a:ext cx="723900" cy="733425"/>
          </a:xfrm>
          <a:prstGeom prst="rect">
            <a:avLst/>
          </a:prstGeom>
          <a:noFill/>
          <a:ln>
            <a:noFill/>
          </a:ln>
        </p:spPr>
      </p:pic>
    </p:spTree>
    <p:extLst>
      <p:ext uri="{BB962C8B-B14F-4D97-AF65-F5344CB8AC3E}">
        <p14:creationId xmlns:p14="http://schemas.microsoft.com/office/powerpoint/2010/main" val="255720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re et contenu" userDrawn="1">
  <p:cSld name="OBJECT">
    <p:spTree>
      <p:nvGrpSpPr>
        <p:cNvPr id="1" name="Shape 2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Vide" userDrawn="1">
  <p:cSld name="2_Vide">
    <p:spTree>
      <p:nvGrpSpPr>
        <p:cNvPr id="1" name="Shape 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7" r:id="rId2"/>
    <p:sldLayoutId id="2147483651"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a:extLst>
              <a:ext uri="{FF2B5EF4-FFF2-40B4-BE49-F238E27FC236}">
                <a16:creationId xmlns:a16="http://schemas.microsoft.com/office/drawing/2014/main" id="{92F71E31-5479-E440-3910-C610F81FC69D}"/>
              </a:ext>
            </a:extLst>
          </p:cNvPr>
          <p:cNvSpPr txBox="1">
            <a:spLocks/>
          </p:cNvSpPr>
          <p:nvPr/>
        </p:nvSpPr>
        <p:spPr>
          <a:xfrm>
            <a:off x="2416363" y="3050527"/>
            <a:ext cx="4311275" cy="294515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b="1" dirty="0">
                <a:solidFill>
                  <a:srgbClr val="0093A7"/>
                </a:solidFill>
                <a:latin typeface="Verdana" panose="020B0604030504040204" pitchFamily="34" charset="0"/>
                <a:ea typeface="Verdana" panose="020B0604030504040204" pitchFamily="34" charset="0"/>
              </a:rPr>
              <a:t>LES NOMBRES JUSQU’À 1 000</a:t>
            </a:r>
          </a:p>
          <a:p>
            <a:pPr>
              <a:spcBef>
                <a:spcPts val="600"/>
              </a:spcBef>
            </a:pPr>
            <a:r>
              <a:rPr lang="fr-FR" sz="1800" dirty="0">
                <a:solidFill>
                  <a:srgbClr val="0093A7"/>
                </a:solidFill>
                <a:latin typeface="Verdana" panose="020B0604030504040204" pitchFamily="34" charset="0"/>
                <a:ea typeface="Verdana" panose="020B0604030504040204" pitchFamily="34" charset="0"/>
                <a:hlinkClick r:id="rId3" action="ppaction://hlinksldjump"/>
              </a:rPr>
              <a:t>49. Ajouter 29 ou 39</a:t>
            </a:r>
            <a:endParaRPr lang="fr-FR" sz="1800" dirty="0">
              <a:solidFill>
                <a:srgbClr val="0093A7"/>
              </a:solidFill>
              <a:latin typeface="Verdana" panose="020B0604030504040204" pitchFamily="34" charset="0"/>
              <a:ea typeface="Verdana" panose="020B0604030504040204" pitchFamily="34" charset="0"/>
            </a:endParaRPr>
          </a:p>
          <a:p>
            <a:pPr>
              <a:spcBef>
                <a:spcPts val="600"/>
              </a:spcBef>
            </a:pPr>
            <a:r>
              <a:rPr lang="fr-FR" sz="1800" b="1" dirty="0">
                <a:solidFill>
                  <a:srgbClr val="0093A7"/>
                </a:solidFill>
                <a:latin typeface="Verdana" panose="020B0604030504040204" pitchFamily="34" charset="0"/>
                <a:ea typeface="Verdana" panose="020B0604030504040204" pitchFamily="34" charset="0"/>
              </a:rPr>
              <a:t>LES NOMBRES JUSQU’À 10 000</a:t>
            </a:r>
          </a:p>
          <a:p>
            <a:pPr>
              <a:spcBef>
                <a:spcPts val="600"/>
              </a:spcBef>
            </a:pPr>
            <a:r>
              <a:rPr lang="fr-FR" sz="1800" dirty="0">
                <a:solidFill>
                  <a:srgbClr val="0093A7"/>
                </a:solidFill>
                <a:latin typeface="Verdana" panose="020B0604030504040204" pitchFamily="34" charset="0"/>
                <a:ea typeface="Verdana" panose="020B0604030504040204" pitchFamily="34" charset="0"/>
                <a:hlinkClick r:id="rId4" action="ppaction://hlinksldjump"/>
              </a:rPr>
              <a:t>50. Maitriser la numération décimale de position</a:t>
            </a:r>
            <a:endParaRPr lang="fr-FR" sz="1800" dirty="0">
              <a:solidFill>
                <a:srgbClr val="0093A7"/>
              </a:solidFill>
              <a:latin typeface="Verdana" panose="020B0604030504040204" pitchFamily="34" charset="0"/>
              <a:ea typeface="Verdana" panose="020B0604030504040204" pitchFamily="34" charset="0"/>
            </a:endParaRPr>
          </a:p>
          <a:p>
            <a:pPr>
              <a:lnSpc>
                <a:spcPct val="120000"/>
              </a:lnSpc>
              <a:spcBef>
                <a:spcPts val="100"/>
              </a:spcBef>
            </a:pPr>
            <a:r>
              <a:rPr lang="fr-FR" sz="1800" dirty="0">
                <a:solidFill>
                  <a:srgbClr val="0093A7"/>
                </a:solidFill>
                <a:latin typeface="Verdana" panose="020B0604030504040204" pitchFamily="34" charset="0"/>
                <a:ea typeface="Verdana" panose="020B0604030504040204" pitchFamily="34" charset="0"/>
                <a:hlinkClick r:id="rId5" action="ppaction://hlinksldjump"/>
              </a:rPr>
              <a:t>51. Réviser la table de multiplication de 7</a:t>
            </a:r>
            <a:endParaRPr lang="fr-FR" sz="1800" dirty="0">
              <a:solidFill>
                <a:srgbClr val="0093A7"/>
              </a:solidFill>
              <a:latin typeface="Verdana" panose="020B0604030504040204" pitchFamily="34" charset="0"/>
              <a:ea typeface="Verdana" panose="020B0604030504040204" pitchFamily="34" charset="0"/>
            </a:endParaRPr>
          </a:p>
          <a:p>
            <a:pPr>
              <a:spcBef>
                <a:spcPts val="500"/>
              </a:spcBef>
            </a:pPr>
            <a:endParaRPr lang="fr-FR" sz="5200" dirty="0">
              <a:solidFill>
                <a:srgbClr val="0093A7"/>
              </a:solidFill>
            </a:endParaRPr>
          </a:p>
          <a:p>
            <a:endParaRPr lang="fr-FR" sz="1800" dirty="0"/>
          </a:p>
          <a:p>
            <a:endParaRPr lang="fr-FR" sz="1800" dirty="0"/>
          </a:p>
          <a:p>
            <a:endParaRPr lang="fr-FR" sz="1800" dirty="0"/>
          </a:p>
          <a:p>
            <a:endParaRPr lang="fr-FR" sz="1800" dirty="0"/>
          </a:p>
          <a:p>
            <a:endParaRPr lang="fr-FR" sz="1800" dirty="0"/>
          </a:p>
          <a:p>
            <a:endParaRPr lang="fr-FR" dirty="0"/>
          </a:p>
        </p:txBody>
      </p:sp>
      <p:sp>
        <p:nvSpPr>
          <p:cNvPr id="2" name="ZoneTexte 1">
            <a:extLst>
              <a:ext uri="{FF2B5EF4-FFF2-40B4-BE49-F238E27FC236}">
                <a16:creationId xmlns:a16="http://schemas.microsoft.com/office/drawing/2014/main" id="{1C73A709-6AF1-741C-9D50-D80EA0473F9B}"/>
              </a:ext>
            </a:extLst>
          </p:cNvPr>
          <p:cNvSpPr txBox="1"/>
          <p:nvPr/>
        </p:nvSpPr>
        <p:spPr>
          <a:xfrm>
            <a:off x="2139835" y="2445517"/>
            <a:ext cx="4864331" cy="461665"/>
          </a:xfrm>
          <a:prstGeom prst="rect">
            <a:avLst/>
          </a:prstGeom>
          <a:noFill/>
        </p:spPr>
        <p:txBody>
          <a:bodyPr wrap="square">
            <a:spAutoFit/>
          </a:bodyPr>
          <a:lstStyle/>
          <a:p>
            <a:pPr algn="ctr"/>
            <a:r>
              <a:rPr lang="fr-FR" sz="2400" b="1" dirty="0">
                <a:solidFill>
                  <a:srgbClr val="0093A7"/>
                </a:solidFill>
                <a:latin typeface="Verdana" panose="020B0604030504040204" pitchFamily="34" charset="0"/>
                <a:ea typeface="Verdana" panose="020B0604030504040204" pitchFamily="34" charset="0"/>
              </a:rPr>
              <a:t>SOMMAIRE DE L’EXTRAIT</a:t>
            </a:r>
            <a:endParaRPr lang="fr-FR" sz="2400" dirty="0">
              <a:solidFill>
                <a:srgbClr val="0093A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0704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pic>
        <p:nvPicPr>
          <p:cNvPr id="3" name="Image 2" descr="Une image contenant texte, capture d’écran, habits, personne&#10;&#10;Le contenu généré par l’IA peut être incorrect.">
            <a:extLst>
              <a:ext uri="{FF2B5EF4-FFF2-40B4-BE49-F238E27FC236}">
                <a16:creationId xmlns:a16="http://schemas.microsoft.com/office/drawing/2014/main" id="{D1D7C628-3BD7-33B4-A001-203786939B1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pic>
        <p:nvPicPr>
          <p:cNvPr id="3" name="Image 2" descr="Une image contenant texte, capture d’écran, Police, nombre&#10;&#10;Le contenu généré par l’IA peut être incorrect.">
            <a:extLst>
              <a:ext uri="{FF2B5EF4-FFF2-40B4-BE49-F238E27FC236}">
                <a16:creationId xmlns:a16="http://schemas.microsoft.com/office/drawing/2014/main" id="{567DC5D5-0AE4-CEC3-C745-4CBCDB2D3D9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pic>
        <p:nvPicPr>
          <p:cNvPr id="3" name="Image 2" descr="Une image contenant texte, capture d’écran, Police, nombre&#10;&#10;Le contenu généré par l’IA peut être incorrect.">
            <a:extLst>
              <a:ext uri="{FF2B5EF4-FFF2-40B4-BE49-F238E27FC236}">
                <a16:creationId xmlns:a16="http://schemas.microsoft.com/office/drawing/2014/main" id="{51050749-4F8C-6941-C930-EFF5405A2E6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pic>
        <p:nvPicPr>
          <p:cNvPr id="3" name="Image 2" descr="Une image contenant texte, capture d’écran, Police, logiciel&#10;&#10;Le contenu généré par l’IA peut être incorrect.">
            <a:extLst>
              <a:ext uri="{FF2B5EF4-FFF2-40B4-BE49-F238E27FC236}">
                <a16:creationId xmlns:a16="http://schemas.microsoft.com/office/drawing/2014/main" id="{FEEA3885-8FEA-C948-0738-18789CEC04E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pic>
        <p:nvPicPr>
          <p:cNvPr id="3" name="Image 2" descr="Une image contenant texte, capture d’écran, Police, nombre&#10;&#10;Le contenu généré par l’IA peut être incorrect.">
            <a:extLst>
              <a:ext uri="{FF2B5EF4-FFF2-40B4-BE49-F238E27FC236}">
                <a16:creationId xmlns:a16="http://schemas.microsoft.com/office/drawing/2014/main" id="{736EDB02-B21D-5689-55E5-5BE19E0C836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pic>
        <p:nvPicPr>
          <p:cNvPr id="3" name="Image 2" descr="Une image contenant texte, capture d’écran, Police, nombre&#10;&#10;Le contenu généré par l’IA peut être incorrect.">
            <a:extLst>
              <a:ext uri="{FF2B5EF4-FFF2-40B4-BE49-F238E27FC236}">
                <a16:creationId xmlns:a16="http://schemas.microsoft.com/office/drawing/2014/main" id="{6AAA3744-BECD-DA4E-5150-B4565093612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3">
          <a:extLst>
            <a:ext uri="{FF2B5EF4-FFF2-40B4-BE49-F238E27FC236}">
              <a16:creationId xmlns:a16="http://schemas.microsoft.com/office/drawing/2014/main" id="{950D96F0-84B5-08ED-BAC6-5736949B41FB}"/>
            </a:ext>
          </a:extLst>
        </p:cNvPr>
        <p:cNvGrpSpPr/>
        <p:nvPr/>
      </p:nvGrpSpPr>
      <p:grpSpPr>
        <a:xfrm>
          <a:off x="0" y="0"/>
          <a:ext cx="0" cy="0"/>
          <a:chOff x="0" y="0"/>
          <a:chExt cx="0" cy="0"/>
        </a:xfrm>
      </p:grpSpPr>
      <p:pic>
        <p:nvPicPr>
          <p:cNvPr id="3" name="Image 2" descr="Une image contenant texte, capture d’écran, Police, nombre&#10;&#10;Le contenu généré par l’IA peut être incorrect.">
            <a:extLst>
              <a:ext uri="{FF2B5EF4-FFF2-40B4-BE49-F238E27FC236}">
                <a16:creationId xmlns:a16="http://schemas.microsoft.com/office/drawing/2014/main" id="{E5211080-BE6B-202B-5738-CDC263B8AD5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56880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pic>
        <p:nvPicPr>
          <p:cNvPr id="4" name="Image 3" descr="Une image contenant texte, capture d’écran, habits, graphisme&#10;&#10;Le contenu généré par l’IA peut être incorrect.">
            <a:extLst>
              <a:ext uri="{FF2B5EF4-FFF2-40B4-BE49-F238E27FC236}">
                <a16:creationId xmlns:a16="http://schemas.microsoft.com/office/drawing/2014/main" id="{877A36AC-36CF-74B8-0547-9F267B7A6ED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pic>
        <p:nvPicPr>
          <p:cNvPr id="3" name="Image 2" descr="Une image contenant texte, capture d’écran, conception&#10;&#10;Le contenu généré par l’IA peut être incorrect.">
            <a:extLst>
              <a:ext uri="{FF2B5EF4-FFF2-40B4-BE49-F238E27FC236}">
                <a16:creationId xmlns:a16="http://schemas.microsoft.com/office/drawing/2014/main" id="{4A86BE31-3CB5-AB06-3845-50807E30B51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pic>
        <p:nvPicPr>
          <p:cNvPr id="5" name="Image 4" descr="Une image contenant texte, capture d’écran, Police, logiciel&#10;&#10;Le contenu généré par l’IA peut être incorrect.">
            <a:extLst>
              <a:ext uri="{FF2B5EF4-FFF2-40B4-BE49-F238E27FC236}">
                <a16:creationId xmlns:a16="http://schemas.microsoft.com/office/drawing/2014/main" id="{06ABFC19-E3A8-C3BD-CB51-D901BEE56C0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 name="Image 2" descr="Une image contenant texte, capture d’écran, habits, personne&#10;&#10;Le contenu généré par l’IA peut être incorrect.">
            <a:extLst>
              <a:ext uri="{FF2B5EF4-FFF2-40B4-BE49-F238E27FC236}">
                <a16:creationId xmlns:a16="http://schemas.microsoft.com/office/drawing/2014/main" id="{BD32BB3D-2539-20FE-7CE4-27B8D7314DC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pic>
        <p:nvPicPr>
          <p:cNvPr id="5" name="Image 4" descr="Une image contenant texte, capture d’écran, Police, ligne&#10;&#10;Le contenu généré par l’IA peut être incorrect.">
            <a:extLst>
              <a:ext uri="{FF2B5EF4-FFF2-40B4-BE49-F238E27FC236}">
                <a16:creationId xmlns:a16="http://schemas.microsoft.com/office/drawing/2014/main" id="{7E16ACE5-BEFE-C2F2-4593-5AF1C61013A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pic>
        <p:nvPicPr>
          <p:cNvPr id="5" name="Image 4" descr="Une image contenant texte, capture d’écran, Police&#10;&#10;Le contenu généré par l’IA peut être incorrect.">
            <a:extLst>
              <a:ext uri="{FF2B5EF4-FFF2-40B4-BE49-F238E27FC236}">
                <a16:creationId xmlns:a16="http://schemas.microsoft.com/office/drawing/2014/main" id="{183BAE4C-16BA-F8AB-DE3A-CBFCEC1F914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pic>
        <p:nvPicPr>
          <p:cNvPr id="4" name="Image 3" descr="Une image contenant texte, capture d’écran, Police&#10;&#10;Le contenu généré par l’IA peut être incorrect.">
            <a:extLst>
              <a:ext uri="{FF2B5EF4-FFF2-40B4-BE49-F238E27FC236}">
                <a16:creationId xmlns:a16="http://schemas.microsoft.com/office/drawing/2014/main" id="{C3AA6DE0-CB56-C5DE-68B4-19468CB311C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pic>
        <p:nvPicPr>
          <p:cNvPr id="5" name="Image 4" descr="Une image contenant texte, capture d’écran, Police&#10;&#10;Le contenu généré par l’IA peut être incorrect.">
            <a:extLst>
              <a:ext uri="{FF2B5EF4-FFF2-40B4-BE49-F238E27FC236}">
                <a16:creationId xmlns:a16="http://schemas.microsoft.com/office/drawing/2014/main" id="{C0C17E17-AF94-3C4E-300A-779FC87C65F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pic>
        <p:nvPicPr>
          <p:cNvPr id="5" name="Image 4" descr="Une image contenant texte, capture d’écran, Police&#10;&#10;Le contenu généré par l’IA peut être incorrect.">
            <a:extLst>
              <a:ext uri="{FF2B5EF4-FFF2-40B4-BE49-F238E27FC236}">
                <a16:creationId xmlns:a16="http://schemas.microsoft.com/office/drawing/2014/main" id="{5EB287EF-4409-0FF2-4C66-0D8BBB6D48E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1"/>
        <p:cNvGrpSpPr/>
        <p:nvPr/>
      </p:nvGrpSpPr>
      <p:grpSpPr>
        <a:xfrm>
          <a:off x="0" y="0"/>
          <a:ext cx="0" cy="0"/>
          <a:chOff x="0" y="0"/>
          <a:chExt cx="0" cy="0"/>
        </a:xfrm>
      </p:grpSpPr>
      <p:pic>
        <p:nvPicPr>
          <p:cNvPr id="5" name="Image 4" descr="Une image contenant texte, capture d’écran, Police, logiciel&#10;&#10;Le contenu généré par l’IA peut être incorrect.">
            <a:extLst>
              <a:ext uri="{FF2B5EF4-FFF2-40B4-BE49-F238E27FC236}">
                <a16:creationId xmlns:a16="http://schemas.microsoft.com/office/drawing/2014/main" id="{7A2D585A-BA0D-3B15-E8D2-ABE879C71D9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pic>
        <p:nvPicPr>
          <p:cNvPr id="4" name="Image 3" descr="Une image contenant texte, capture d’écran, Police, ligne&#10;&#10;Le contenu généré par l’IA peut être incorrect.">
            <a:extLst>
              <a:ext uri="{FF2B5EF4-FFF2-40B4-BE49-F238E27FC236}">
                <a16:creationId xmlns:a16="http://schemas.microsoft.com/office/drawing/2014/main" id="{E58A5116-FC53-EA29-7E7D-1D442716F81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pic>
        <p:nvPicPr>
          <p:cNvPr id="5" name="Image 4" descr="Une image contenant texte, capture d’écran, Police&#10;&#10;Le contenu généré par l’IA peut être incorrect.">
            <a:extLst>
              <a:ext uri="{FF2B5EF4-FFF2-40B4-BE49-F238E27FC236}">
                <a16:creationId xmlns:a16="http://schemas.microsoft.com/office/drawing/2014/main" id="{143E0744-7337-F1BC-A5B5-4D5E08C62D48}"/>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4"/>
        <p:cNvGrpSpPr/>
        <p:nvPr/>
      </p:nvGrpSpPr>
      <p:grpSpPr>
        <a:xfrm>
          <a:off x="0" y="0"/>
          <a:ext cx="0" cy="0"/>
          <a:chOff x="0" y="0"/>
          <a:chExt cx="0" cy="0"/>
        </a:xfrm>
      </p:grpSpPr>
      <p:pic>
        <p:nvPicPr>
          <p:cNvPr id="4" name="Image 3" descr="Une image contenant texte, capture d’écran, Police&#10;&#10;Le contenu généré par l’IA peut être incorrect.">
            <a:extLst>
              <a:ext uri="{FF2B5EF4-FFF2-40B4-BE49-F238E27FC236}">
                <a16:creationId xmlns:a16="http://schemas.microsoft.com/office/drawing/2014/main" id="{85B73F2F-9D9C-2D2A-F827-587C3692E2D8}"/>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 name="Image 3" descr="Une image contenant texte, capture d’écran&#10;&#10;Le contenu généré par l’IA peut être incorrect.">
            <a:extLst>
              <a:ext uri="{FF2B5EF4-FFF2-40B4-BE49-F238E27FC236}">
                <a16:creationId xmlns:a16="http://schemas.microsoft.com/office/drawing/2014/main" id="{348E9565-7093-BADB-48BB-7E8EA12C398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3" name="Image 2" descr="Une image contenant texte, capture d’écran, logiciel, Police&#10;&#10;Le contenu généré par l’IA peut être incorrect.">
            <a:extLst>
              <a:ext uri="{FF2B5EF4-FFF2-40B4-BE49-F238E27FC236}">
                <a16:creationId xmlns:a16="http://schemas.microsoft.com/office/drawing/2014/main" id="{0F26D481-7D7E-2303-BE29-02FB5C46166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3" name="Image 2" descr="Une image contenant texte, capture d’écran, logiciel, Police&#10;&#10;Le contenu généré par l’IA peut être incorrect.">
            <a:extLst>
              <a:ext uri="{FF2B5EF4-FFF2-40B4-BE49-F238E27FC236}">
                <a16:creationId xmlns:a16="http://schemas.microsoft.com/office/drawing/2014/main" id="{4D1926CD-D91B-FF31-C4C9-F74D789483A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3" name="Image 2" descr="Une image contenant texte, capture d’écran, Police, logiciel&#10;&#10;Le contenu généré par l’IA peut être incorrect.">
            <a:extLst>
              <a:ext uri="{FF2B5EF4-FFF2-40B4-BE49-F238E27FC236}">
                <a16:creationId xmlns:a16="http://schemas.microsoft.com/office/drawing/2014/main" id="{6B0018B4-A599-E74B-1A47-8F488F1106A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3" name="Image 2" descr="Une image contenant texte, capture d’écran, Police, nombre&#10;&#10;Le contenu généré par l’IA peut être incorrect.">
            <a:extLst>
              <a:ext uri="{FF2B5EF4-FFF2-40B4-BE49-F238E27FC236}">
                <a16:creationId xmlns:a16="http://schemas.microsoft.com/office/drawing/2014/main" id="{01B13116-624C-17D4-8C70-9935D9CC737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9" name="Image 8" descr="Une image contenant texte, capture d’écran, Police, nombre&#10;&#10;Le contenu généré par l’IA peut être incorrect.">
            <a:extLst>
              <a:ext uri="{FF2B5EF4-FFF2-40B4-BE49-F238E27FC236}">
                <a16:creationId xmlns:a16="http://schemas.microsoft.com/office/drawing/2014/main" id="{5C361DCA-B77D-5CF6-76B2-4CF6494D963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7" name="Image 6" descr="Une image contenant texte, capture d’écran, Police, nombre&#10;&#10;Le contenu généré par l’IA peut être incorrect.">
            <a:extLst>
              <a:ext uri="{FF2B5EF4-FFF2-40B4-BE49-F238E27FC236}">
                <a16:creationId xmlns:a16="http://schemas.microsoft.com/office/drawing/2014/main" id="{362A32D9-07C5-605C-A8E3-62B6165CFE5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84cc96-e4f0-4e7f-873a-a508fb658c41">
      <Terms xmlns="http://schemas.microsoft.com/office/infopath/2007/PartnerControls"/>
    </lcf76f155ced4ddcb4097134ff3c332f>
    <TaxCatchAll xmlns="27f64e36-29aa-44d5-a3e0-06242cad7d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6C2C895EEC4E44B0B53F68476E4C38" ma:contentTypeVersion="19" ma:contentTypeDescription="Create a new document." ma:contentTypeScope="" ma:versionID="18803a878aac849c00b4a01ccbe54988">
  <xsd:schema xmlns:xsd="http://www.w3.org/2001/XMLSchema" xmlns:xs="http://www.w3.org/2001/XMLSchema" xmlns:p="http://schemas.microsoft.com/office/2006/metadata/properties" xmlns:ns2="cd84cc96-e4f0-4e7f-873a-a508fb658c41" xmlns:ns3="27f64e36-29aa-44d5-a3e0-06242cad7d4d" targetNamespace="http://schemas.microsoft.com/office/2006/metadata/properties" ma:root="true" ma:fieldsID="780e55d487851c59b72b49e6c88a20c9" ns2:_="" ns3:_="">
    <xsd:import namespace="cd84cc96-e4f0-4e7f-873a-a508fb658c41"/>
    <xsd:import namespace="27f64e36-29aa-44d5-a3e0-06242cad7d4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4cc96-e4f0-4e7f-873a-a508fb658c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f64e36-29aa-44d5-a3e0-06242cad7d4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9781d-db56-47c3-b873-85a7506b6ab1}" ma:internalName="TaxCatchAll" ma:showField="CatchAllData" ma:web="27f64e36-29aa-44d5-a3e0-06242cad7d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CA08C4-7B5B-43D3-A26B-EB661A6CA263}">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27f64e36-29aa-44d5-a3e0-06242cad7d4d"/>
    <ds:schemaRef ds:uri="cd84cc96-e4f0-4e7f-873a-a508fb658c41"/>
    <ds:schemaRef ds:uri="http://www.w3.org/XML/1998/namespace"/>
    <ds:schemaRef ds:uri="http://purl.org/dc/elements/1.1/"/>
  </ds:schemaRefs>
</ds:datastoreItem>
</file>

<file path=customXml/itemProps2.xml><?xml version="1.0" encoding="utf-8"?>
<ds:datastoreItem xmlns:ds="http://schemas.openxmlformats.org/officeDocument/2006/customXml" ds:itemID="{49024606-9904-496B-ABE5-CB5AF70DE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4cc96-e4f0-4e7f-873a-a508fb658c41"/>
    <ds:schemaRef ds:uri="27f64e36-29aa-44d5-a3e0-06242cad7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6984BD-D3CA-4CF1-8FCF-1697BDA267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TotalTime>
  <Words>1079</Words>
  <Application>Microsoft Office PowerPoint</Application>
  <PresentationFormat>Affichage à l'écran (4:3)</PresentationFormat>
  <Paragraphs>87</Paragraphs>
  <Slides>28</Slides>
  <Notes>28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Calibri</vt:lpstr>
      <vt:lpstr>Arial</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EDITIONS HATIER</dc:creator>
  <cp:lastModifiedBy>TAILLADE JUSTINE</cp:lastModifiedBy>
  <cp:revision>5</cp:revision>
  <dcterms:created xsi:type="dcterms:W3CDTF">2022-01-07T11:15:07Z</dcterms:created>
  <dcterms:modified xsi:type="dcterms:W3CDTF">2025-03-21T10:40:18Z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0x010100C56C2C895EEC4E44B0B53F68476E4C38</vt:lpwstr>
  </property>
  <property fmtid="{D5CDD505-2E9C-101B-9397-08002B2CF9AE}" pid="3" name="MediaServiceImageTags">
    <vt:lpwstr/>
  </property>
  <property fmtid="{D5CDD505-2E9C-101B-9397-08002B2CF9AE}" pid="4" name="Order">
    <vt:lpwstr>71500.0000000000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