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4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j+FK/MfLF0IDfqG5L8po0Fto38n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410498-00AA-A716-1E6C-E42B11846246}" name="jennifer riviere" initials="jr" userId="77148290420568c5" providerId="Windows Live"/>
  <p188:author id="{A731B9A7-FB2F-8BD0-97C6-EA6906EE8F3B}" name="Justine Taillade" initials="JT" userId="Justine Taillad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Yaël Fernandez" initials="" lastIdx="2" clrIdx="0"/>
  <p:cmAuthor id="1" name="Pauline Negrel-Lion" initials=""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621F56-FBF5-47EA-8EEF-76ACE77DB83A}" v="52" dt="2025-03-21T09:03:34.1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88862" autoAdjust="0"/>
  </p:normalViewPr>
  <p:slideViewPr>
    <p:cSldViewPr snapToGrid="0">
      <p:cViewPr varScale="1">
        <p:scale>
          <a:sx n="98" d="100"/>
          <a:sy n="98" d="100"/>
        </p:scale>
        <p:origin x="2148" y="90"/>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5"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customschemas.google.com/relationships/presentationmetadata" Target="metadata"/><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ILLADE JUSTINE" userId="7689be7a-6074-46a5-a6a4-f2fd3e4f6393" providerId="ADAL" clId="{8E621F56-FBF5-47EA-8EEF-76ACE77DB83A}"/>
    <pc:docChg chg="custSel modSld modMainMaster">
      <pc:chgData name="TAILLADE JUSTINE" userId="7689be7a-6074-46a5-a6a4-f2fd3e4f6393" providerId="ADAL" clId="{8E621F56-FBF5-47EA-8EEF-76ACE77DB83A}" dt="2025-03-21T10:42:19.643" v="252" actId="20577"/>
      <pc:docMkLst>
        <pc:docMk/>
      </pc:docMkLst>
      <pc:sldChg chg="addSp delSp modSp mod">
        <pc:chgData name="TAILLADE JUSTINE" userId="7689be7a-6074-46a5-a6a4-f2fd3e4f6393" providerId="ADAL" clId="{8E621F56-FBF5-47EA-8EEF-76ACE77DB83A}" dt="2025-03-20T14:49:59.530" v="54" actId="27614"/>
        <pc:sldMkLst>
          <pc:docMk/>
          <pc:sldMk cId="0" sldId="256"/>
        </pc:sldMkLst>
        <pc:spChg chg="del">
          <ac:chgData name="TAILLADE JUSTINE" userId="7689be7a-6074-46a5-a6a4-f2fd3e4f6393" providerId="ADAL" clId="{8E621F56-FBF5-47EA-8EEF-76ACE77DB83A}" dt="2025-03-20T14:49:48.724" v="52" actId="478"/>
          <ac:spMkLst>
            <pc:docMk/>
            <pc:sldMk cId="0" sldId="256"/>
            <ac:spMk id="114" creationId="{00000000-0000-0000-0000-000000000000}"/>
          </ac:spMkLst>
        </pc:spChg>
        <pc:picChg chg="add mod">
          <ac:chgData name="TAILLADE JUSTINE" userId="7689be7a-6074-46a5-a6a4-f2fd3e4f6393" providerId="ADAL" clId="{8E621F56-FBF5-47EA-8EEF-76ACE77DB83A}" dt="2025-03-20T14:49:59.530" v="54" actId="27614"/>
          <ac:picMkLst>
            <pc:docMk/>
            <pc:sldMk cId="0" sldId="256"/>
            <ac:picMk id="3" creationId="{CBF9770D-1BF0-55A6-8F49-D949D8F5B2AE}"/>
          </ac:picMkLst>
        </pc:picChg>
      </pc:sldChg>
      <pc:sldChg chg="addSp delSp modSp mod modNotesTx">
        <pc:chgData name="TAILLADE JUSTINE" userId="7689be7a-6074-46a5-a6a4-f2fd3e4f6393" providerId="ADAL" clId="{8E621F56-FBF5-47EA-8EEF-76ACE77DB83A}" dt="2025-03-21T09:51:50.619" v="229" actId="6549"/>
        <pc:sldMkLst>
          <pc:docMk/>
          <pc:sldMk cId="0" sldId="257"/>
        </pc:sldMkLst>
        <pc:spChg chg="del">
          <ac:chgData name="TAILLADE JUSTINE" userId="7689be7a-6074-46a5-a6a4-f2fd3e4f6393" providerId="ADAL" clId="{8E621F56-FBF5-47EA-8EEF-76ACE77DB83A}" dt="2025-03-20T14:49:46.514" v="51" actId="478"/>
          <ac:spMkLst>
            <pc:docMk/>
            <pc:sldMk cId="0" sldId="257"/>
            <ac:spMk id="4" creationId="{6B7894B5-96E4-AA6D-FF8B-F86CDC5C7946}"/>
          </ac:spMkLst>
        </pc:spChg>
        <pc:spChg chg="del">
          <ac:chgData name="TAILLADE JUSTINE" userId="7689be7a-6074-46a5-a6a4-f2fd3e4f6393" providerId="ADAL" clId="{8E621F56-FBF5-47EA-8EEF-76ACE77DB83A}" dt="2025-03-20T14:49:46.514" v="51" actId="478"/>
          <ac:spMkLst>
            <pc:docMk/>
            <pc:sldMk cId="0" sldId="257"/>
            <ac:spMk id="121" creationId="{00000000-0000-0000-0000-000000000000}"/>
          </ac:spMkLst>
        </pc:spChg>
        <pc:picChg chg="add mod">
          <ac:chgData name="TAILLADE JUSTINE" userId="7689be7a-6074-46a5-a6a4-f2fd3e4f6393" providerId="ADAL" clId="{8E621F56-FBF5-47EA-8EEF-76ACE77DB83A}" dt="2025-03-20T14:50:01.957" v="57" actId="962"/>
          <ac:picMkLst>
            <pc:docMk/>
            <pc:sldMk cId="0" sldId="257"/>
            <ac:picMk id="3" creationId="{6EDCC710-6047-9892-C842-0B1A76F7A656}"/>
          </ac:picMkLst>
        </pc:picChg>
      </pc:sldChg>
      <pc:sldChg chg="addSp delSp modSp mod modNotesTx">
        <pc:chgData name="TAILLADE JUSTINE" userId="7689be7a-6074-46a5-a6a4-f2fd3e4f6393" providerId="ADAL" clId="{8E621F56-FBF5-47EA-8EEF-76ACE77DB83A}" dt="2025-03-21T10:40:49.486" v="243" actId="2711"/>
        <pc:sldMkLst>
          <pc:docMk/>
          <pc:sldMk cId="0" sldId="258"/>
        </pc:sldMkLst>
        <pc:spChg chg="del">
          <ac:chgData name="TAILLADE JUSTINE" userId="7689be7a-6074-46a5-a6a4-f2fd3e4f6393" providerId="ADAL" clId="{8E621F56-FBF5-47EA-8EEF-76ACE77DB83A}" dt="2025-03-20T14:49:44.676" v="50" actId="478"/>
          <ac:spMkLst>
            <pc:docMk/>
            <pc:sldMk cId="0" sldId="258"/>
            <ac:spMk id="4" creationId="{BFA77D20-AD1F-9EDF-35A3-70FCE9D021EB}"/>
          </ac:spMkLst>
        </pc:spChg>
        <pc:spChg chg="del">
          <ac:chgData name="TAILLADE JUSTINE" userId="7689be7a-6074-46a5-a6a4-f2fd3e4f6393" providerId="ADAL" clId="{8E621F56-FBF5-47EA-8EEF-76ACE77DB83A}" dt="2025-03-20T14:49:44.676" v="50" actId="478"/>
          <ac:spMkLst>
            <pc:docMk/>
            <pc:sldMk cId="0" sldId="258"/>
            <ac:spMk id="128" creationId="{00000000-0000-0000-0000-000000000000}"/>
          </ac:spMkLst>
        </pc:spChg>
        <pc:picChg chg="add mod">
          <ac:chgData name="TAILLADE JUSTINE" userId="7689be7a-6074-46a5-a6a4-f2fd3e4f6393" providerId="ADAL" clId="{8E621F56-FBF5-47EA-8EEF-76ACE77DB83A}" dt="2025-03-20T14:50:04.434" v="60" actId="962"/>
          <ac:picMkLst>
            <pc:docMk/>
            <pc:sldMk cId="0" sldId="258"/>
            <ac:picMk id="3" creationId="{04A1C92D-868F-676B-3CE7-EE37EC9B88B4}"/>
          </ac:picMkLst>
        </pc:picChg>
      </pc:sldChg>
      <pc:sldChg chg="addSp delSp modSp mod modNotesTx">
        <pc:chgData name="TAILLADE JUSTINE" userId="7689be7a-6074-46a5-a6a4-f2fd3e4f6393" providerId="ADAL" clId="{8E621F56-FBF5-47EA-8EEF-76ACE77DB83A}" dt="2025-03-21T09:52:04.411" v="232" actId="6549"/>
        <pc:sldMkLst>
          <pc:docMk/>
          <pc:sldMk cId="0" sldId="259"/>
        </pc:sldMkLst>
        <pc:spChg chg="del">
          <ac:chgData name="TAILLADE JUSTINE" userId="7689be7a-6074-46a5-a6a4-f2fd3e4f6393" providerId="ADAL" clId="{8E621F56-FBF5-47EA-8EEF-76ACE77DB83A}" dt="2025-03-20T14:49:42.646" v="49" actId="478"/>
          <ac:spMkLst>
            <pc:docMk/>
            <pc:sldMk cId="0" sldId="259"/>
            <ac:spMk id="3" creationId="{9E54DD5D-386F-B228-6B42-F90CD9E82796}"/>
          </ac:spMkLst>
        </pc:spChg>
        <pc:spChg chg="del">
          <ac:chgData name="TAILLADE JUSTINE" userId="7689be7a-6074-46a5-a6a4-f2fd3e4f6393" providerId="ADAL" clId="{8E621F56-FBF5-47EA-8EEF-76ACE77DB83A}" dt="2025-03-20T14:49:42.646" v="49" actId="478"/>
          <ac:spMkLst>
            <pc:docMk/>
            <pc:sldMk cId="0" sldId="259"/>
            <ac:spMk id="135" creationId="{00000000-0000-0000-0000-000000000000}"/>
          </ac:spMkLst>
        </pc:spChg>
        <pc:picChg chg="add mod">
          <ac:chgData name="TAILLADE JUSTINE" userId="7689be7a-6074-46a5-a6a4-f2fd3e4f6393" providerId="ADAL" clId="{8E621F56-FBF5-47EA-8EEF-76ACE77DB83A}" dt="2025-03-20T14:50:07.035" v="63" actId="962"/>
          <ac:picMkLst>
            <pc:docMk/>
            <pc:sldMk cId="0" sldId="259"/>
            <ac:picMk id="4" creationId="{7C7C9499-3FAA-20AC-AAE1-BAE07DFFC7F8}"/>
          </ac:picMkLst>
        </pc:picChg>
        <pc:picChg chg="del">
          <ac:chgData name="TAILLADE JUSTINE" userId="7689be7a-6074-46a5-a6a4-f2fd3e4f6393" providerId="ADAL" clId="{8E621F56-FBF5-47EA-8EEF-76ACE77DB83A}" dt="2025-03-20T14:49:42.646" v="49" actId="478"/>
          <ac:picMkLst>
            <pc:docMk/>
            <pc:sldMk cId="0" sldId="259"/>
            <ac:picMk id="136" creationId="{00000000-0000-0000-0000-000000000000}"/>
          </ac:picMkLst>
        </pc:picChg>
        <pc:picChg chg="del">
          <ac:chgData name="TAILLADE JUSTINE" userId="7689be7a-6074-46a5-a6a4-f2fd3e4f6393" providerId="ADAL" clId="{8E621F56-FBF5-47EA-8EEF-76ACE77DB83A}" dt="2025-03-20T14:49:42.646" v="49" actId="478"/>
          <ac:picMkLst>
            <pc:docMk/>
            <pc:sldMk cId="0" sldId="259"/>
            <ac:picMk id="137" creationId="{00000000-0000-0000-0000-000000000000}"/>
          </ac:picMkLst>
        </pc:picChg>
        <pc:picChg chg="del">
          <ac:chgData name="TAILLADE JUSTINE" userId="7689be7a-6074-46a5-a6a4-f2fd3e4f6393" providerId="ADAL" clId="{8E621F56-FBF5-47EA-8EEF-76ACE77DB83A}" dt="2025-03-20T14:49:42.646" v="49" actId="478"/>
          <ac:picMkLst>
            <pc:docMk/>
            <pc:sldMk cId="0" sldId="259"/>
            <ac:picMk id="138" creationId="{00000000-0000-0000-0000-000000000000}"/>
          </ac:picMkLst>
        </pc:picChg>
        <pc:picChg chg="del">
          <ac:chgData name="TAILLADE JUSTINE" userId="7689be7a-6074-46a5-a6a4-f2fd3e4f6393" providerId="ADAL" clId="{8E621F56-FBF5-47EA-8EEF-76ACE77DB83A}" dt="2025-03-20T14:49:42.646" v="49" actId="478"/>
          <ac:picMkLst>
            <pc:docMk/>
            <pc:sldMk cId="0" sldId="259"/>
            <ac:picMk id="139" creationId="{00000000-0000-0000-0000-000000000000}"/>
          </ac:picMkLst>
        </pc:picChg>
        <pc:picChg chg="del">
          <ac:chgData name="TAILLADE JUSTINE" userId="7689be7a-6074-46a5-a6a4-f2fd3e4f6393" providerId="ADAL" clId="{8E621F56-FBF5-47EA-8EEF-76ACE77DB83A}" dt="2025-03-20T14:49:42.646" v="49" actId="478"/>
          <ac:picMkLst>
            <pc:docMk/>
            <pc:sldMk cId="0" sldId="259"/>
            <ac:picMk id="140" creationId="{00000000-0000-0000-0000-000000000000}"/>
          </ac:picMkLst>
        </pc:picChg>
        <pc:picChg chg="del">
          <ac:chgData name="TAILLADE JUSTINE" userId="7689be7a-6074-46a5-a6a4-f2fd3e4f6393" providerId="ADAL" clId="{8E621F56-FBF5-47EA-8EEF-76ACE77DB83A}" dt="2025-03-20T14:49:42.646" v="49" actId="478"/>
          <ac:picMkLst>
            <pc:docMk/>
            <pc:sldMk cId="0" sldId="259"/>
            <ac:picMk id="141" creationId="{00000000-0000-0000-0000-000000000000}"/>
          </ac:picMkLst>
        </pc:picChg>
        <pc:picChg chg="del">
          <ac:chgData name="TAILLADE JUSTINE" userId="7689be7a-6074-46a5-a6a4-f2fd3e4f6393" providerId="ADAL" clId="{8E621F56-FBF5-47EA-8EEF-76ACE77DB83A}" dt="2025-03-20T14:49:42.646" v="49" actId="478"/>
          <ac:picMkLst>
            <pc:docMk/>
            <pc:sldMk cId="0" sldId="259"/>
            <ac:picMk id="142" creationId="{00000000-0000-0000-0000-000000000000}"/>
          </ac:picMkLst>
        </pc:picChg>
      </pc:sldChg>
      <pc:sldChg chg="addSp delSp modSp mod">
        <pc:chgData name="TAILLADE JUSTINE" userId="7689be7a-6074-46a5-a6a4-f2fd3e4f6393" providerId="ADAL" clId="{8E621F56-FBF5-47EA-8EEF-76ACE77DB83A}" dt="2025-03-20T14:50:10.815" v="66" actId="962"/>
        <pc:sldMkLst>
          <pc:docMk/>
          <pc:sldMk cId="0" sldId="260"/>
        </pc:sldMkLst>
        <pc:spChg chg="del">
          <ac:chgData name="TAILLADE JUSTINE" userId="7689be7a-6074-46a5-a6a4-f2fd3e4f6393" providerId="ADAL" clId="{8E621F56-FBF5-47EA-8EEF-76ACE77DB83A}" dt="2025-03-20T14:49:40.363" v="48" actId="478"/>
          <ac:spMkLst>
            <pc:docMk/>
            <pc:sldMk cId="0" sldId="260"/>
            <ac:spMk id="3" creationId="{1336B3D2-8C75-BDBA-1223-BD682BEC5195}"/>
          </ac:spMkLst>
        </pc:spChg>
        <pc:spChg chg="del">
          <ac:chgData name="TAILLADE JUSTINE" userId="7689be7a-6074-46a5-a6a4-f2fd3e4f6393" providerId="ADAL" clId="{8E621F56-FBF5-47EA-8EEF-76ACE77DB83A}" dt="2025-03-20T14:49:40.363" v="48" actId="478"/>
          <ac:spMkLst>
            <pc:docMk/>
            <pc:sldMk cId="0" sldId="260"/>
            <ac:spMk id="149" creationId="{00000000-0000-0000-0000-000000000000}"/>
          </ac:spMkLst>
        </pc:spChg>
        <pc:picChg chg="add mod">
          <ac:chgData name="TAILLADE JUSTINE" userId="7689be7a-6074-46a5-a6a4-f2fd3e4f6393" providerId="ADAL" clId="{8E621F56-FBF5-47EA-8EEF-76ACE77DB83A}" dt="2025-03-20T14:50:10.815" v="66" actId="962"/>
          <ac:picMkLst>
            <pc:docMk/>
            <pc:sldMk cId="0" sldId="260"/>
            <ac:picMk id="4" creationId="{7DCCAB76-2B4D-1CBE-ACEC-A3F3AE66B762}"/>
          </ac:picMkLst>
        </pc:picChg>
      </pc:sldChg>
      <pc:sldChg chg="addSp delSp modSp mod">
        <pc:chgData name="TAILLADE JUSTINE" userId="7689be7a-6074-46a5-a6a4-f2fd3e4f6393" providerId="ADAL" clId="{8E621F56-FBF5-47EA-8EEF-76ACE77DB83A}" dt="2025-03-20T14:50:15.269" v="69" actId="962"/>
        <pc:sldMkLst>
          <pc:docMk/>
          <pc:sldMk cId="0" sldId="261"/>
        </pc:sldMkLst>
        <pc:spChg chg="del">
          <ac:chgData name="TAILLADE JUSTINE" userId="7689be7a-6074-46a5-a6a4-f2fd3e4f6393" providerId="ADAL" clId="{8E621F56-FBF5-47EA-8EEF-76ACE77DB83A}" dt="2025-03-20T14:49:38.388" v="47" actId="478"/>
          <ac:spMkLst>
            <pc:docMk/>
            <pc:sldMk cId="0" sldId="261"/>
            <ac:spMk id="3" creationId="{7054EBF2-0677-D3AC-4B99-6DEB97252C9A}"/>
          </ac:spMkLst>
        </pc:spChg>
        <pc:spChg chg="del">
          <ac:chgData name="TAILLADE JUSTINE" userId="7689be7a-6074-46a5-a6a4-f2fd3e4f6393" providerId="ADAL" clId="{8E621F56-FBF5-47EA-8EEF-76ACE77DB83A}" dt="2025-03-20T14:49:38.388" v="47" actId="478"/>
          <ac:spMkLst>
            <pc:docMk/>
            <pc:sldMk cId="0" sldId="261"/>
            <ac:spMk id="156" creationId="{00000000-0000-0000-0000-000000000000}"/>
          </ac:spMkLst>
        </pc:spChg>
        <pc:picChg chg="add mod">
          <ac:chgData name="TAILLADE JUSTINE" userId="7689be7a-6074-46a5-a6a4-f2fd3e4f6393" providerId="ADAL" clId="{8E621F56-FBF5-47EA-8EEF-76ACE77DB83A}" dt="2025-03-20T14:50:15.269" v="69" actId="962"/>
          <ac:picMkLst>
            <pc:docMk/>
            <pc:sldMk cId="0" sldId="261"/>
            <ac:picMk id="4" creationId="{C69C7C3B-36C8-CDCA-44CA-76CFD711A0CB}"/>
          </ac:picMkLst>
        </pc:picChg>
        <pc:picChg chg="del">
          <ac:chgData name="TAILLADE JUSTINE" userId="7689be7a-6074-46a5-a6a4-f2fd3e4f6393" providerId="ADAL" clId="{8E621F56-FBF5-47EA-8EEF-76ACE77DB83A}" dt="2025-03-20T14:49:38.388" v="47" actId="478"/>
          <ac:picMkLst>
            <pc:docMk/>
            <pc:sldMk cId="0" sldId="261"/>
            <ac:picMk id="157" creationId="{00000000-0000-0000-0000-000000000000}"/>
          </ac:picMkLst>
        </pc:picChg>
        <pc:picChg chg="del">
          <ac:chgData name="TAILLADE JUSTINE" userId="7689be7a-6074-46a5-a6a4-f2fd3e4f6393" providerId="ADAL" clId="{8E621F56-FBF5-47EA-8EEF-76ACE77DB83A}" dt="2025-03-20T14:49:38.388" v="47" actId="478"/>
          <ac:picMkLst>
            <pc:docMk/>
            <pc:sldMk cId="0" sldId="261"/>
            <ac:picMk id="158" creationId="{00000000-0000-0000-0000-000000000000}"/>
          </ac:picMkLst>
        </pc:picChg>
        <pc:picChg chg="del">
          <ac:chgData name="TAILLADE JUSTINE" userId="7689be7a-6074-46a5-a6a4-f2fd3e4f6393" providerId="ADAL" clId="{8E621F56-FBF5-47EA-8EEF-76ACE77DB83A}" dt="2025-03-20T14:49:38.388" v="47" actId="478"/>
          <ac:picMkLst>
            <pc:docMk/>
            <pc:sldMk cId="0" sldId="261"/>
            <ac:picMk id="159" creationId="{00000000-0000-0000-0000-000000000000}"/>
          </ac:picMkLst>
        </pc:picChg>
        <pc:picChg chg="del">
          <ac:chgData name="TAILLADE JUSTINE" userId="7689be7a-6074-46a5-a6a4-f2fd3e4f6393" providerId="ADAL" clId="{8E621F56-FBF5-47EA-8EEF-76ACE77DB83A}" dt="2025-03-20T14:49:38.388" v="47" actId="478"/>
          <ac:picMkLst>
            <pc:docMk/>
            <pc:sldMk cId="0" sldId="261"/>
            <ac:picMk id="160" creationId="{00000000-0000-0000-0000-000000000000}"/>
          </ac:picMkLst>
        </pc:picChg>
        <pc:picChg chg="del">
          <ac:chgData name="TAILLADE JUSTINE" userId="7689be7a-6074-46a5-a6a4-f2fd3e4f6393" providerId="ADAL" clId="{8E621F56-FBF5-47EA-8EEF-76ACE77DB83A}" dt="2025-03-20T14:49:38.388" v="47" actId="478"/>
          <ac:picMkLst>
            <pc:docMk/>
            <pc:sldMk cId="0" sldId="261"/>
            <ac:picMk id="161" creationId="{00000000-0000-0000-0000-000000000000}"/>
          </ac:picMkLst>
        </pc:picChg>
      </pc:sldChg>
      <pc:sldChg chg="addSp delSp modSp mod">
        <pc:chgData name="TAILLADE JUSTINE" userId="7689be7a-6074-46a5-a6a4-f2fd3e4f6393" providerId="ADAL" clId="{8E621F56-FBF5-47EA-8EEF-76ACE77DB83A}" dt="2025-03-20T14:50:21.114" v="71" actId="27614"/>
        <pc:sldMkLst>
          <pc:docMk/>
          <pc:sldMk cId="0" sldId="262"/>
        </pc:sldMkLst>
        <pc:spChg chg="del">
          <ac:chgData name="TAILLADE JUSTINE" userId="7689be7a-6074-46a5-a6a4-f2fd3e4f6393" providerId="ADAL" clId="{8E621F56-FBF5-47EA-8EEF-76ACE77DB83A}" dt="2025-03-20T14:49:36.283" v="46" actId="478"/>
          <ac:spMkLst>
            <pc:docMk/>
            <pc:sldMk cId="0" sldId="262"/>
            <ac:spMk id="3" creationId="{241E9B44-0631-F0BE-A595-4A5F457750E4}"/>
          </ac:spMkLst>
        </pc:spChg>
        <pc:spChg chg="del">
          <ac:chgData name="TAILLADE JUSTINE" userId="7689be7a-6074-46a5-a6a4-f2fd3e4f6393" providerId="ADAL" clId="{8E621F56-FBF5-47EA-8EEF-76ACE77DB83A}" dt="2025-03-20T14:49:36.283" v="46" actId="478"/>
          <ac:spMkLst>
            <pc:docMk/>
            <pc:sldMk cId="0" sldId="262"/>
            <ac:spMk id="168" creationId="{00000000-0000-0000-0000-000000000000}"/>
          </ac:spMkLst>
        </pc:spChg>
        <pc:picChg chg="add mod">
          <ac:chgData name="TAILLADE JUSTINE" userId="7689be7a-6074-46a5-a6a4-f2fd3e4f6393" providerId="ADAL" clId="{8E621F56-FBF5-47EA-8EEF-76ACE77DB83A}" dt="2025-03-20T14:50:21.114" v="71" actId="27614"/>
          <ac:picMkLst>
            <pc:docMk/>
            <pc:sldMk cId="0" sldId="262"/>
            <ac:picMk id="4" creationId="{DB7C2049-97E4-30ED-861D-A86469F54743}"/>
          </ac:picMkLst>
        </pc:picChg>
      </pc:sldChg>
      <pc:sldChg chg="addSp delSp modSp mod modNotesTx">
        <pc:chgData name="TAILLADE JUSTINE" userId="7689be7a-6074-46a5-a6a4-f2fd3e4f6393" providerId="ADAL" clId="{8E621F56-FBF5-47EA-8EEF-76ACE77DB83A}" dt="2025-03-21T09:52:23.059" v="233" actId="6549"/>
        <pc:sldMkLst>
          <pc:docMk/>
          <pc:sldMk cId="0" sldId="263"/>
        </pc:sldMkLst>
        <pc:spChg chg="del">
          <ac:chgData name="TAILLADE JUSTINE" userId="7689be7a-6074-46a5-a6a4-f2fd3e4f6393" providerId="ADAL" clId="{8E621F56-FBF5-47EA-8EEF-76ACE77DB83A}" dt="2025-03-20T14:49:32.837" v="45" actId="478"/>
          <ac:spMkLst>
            <pc:docMk/>
            <pc:sldMk cId="0" sldId="263"/>
            <ac:spMk id="3" creationId="{F74A0148-A82F-9174-FAEC-D06605FAA757}"/>
          </ac:spMkLst>
        </pc:spChg>
        <pc:spChg chg="del">
          <ac:chgData name="TAILLADE JUSTINE" userId="7689be7a-6074-46a5-a6a4-f2fd3e4f6393" providerId="ADAL" clId="{8E621F56-FBF5-47EA-8EEF-76ACE77DB83A}" dt="2025-03-20T14:49:32.837" v="45" actId="478"/>
          <ac:spMkLst>
            <pc:docMk/>
            <pc:sldMk cId="0" sldId="263"/>
            <ac:spMk id="175" creationId="{00000000-0000-0000-0000-000000000000}"/>
          </ac:spMkLst>
        </pc:spChg>
        <pc:grpChg chg="del">
          <ac:chgData name="TAILLADE JUSTINE" userId="7689be7a-6074-46a5-a6a4-f2fd3e4f6393" providerId="ADAL" clId="{8E621F56-FBF5-47EA-8EEF-76ACE77DB83A}" dt="2025-03-20T14:49:32.837" v="45" actId="478"/>
          <ac:grpSpMkLst>
            <pc:docMk/>
            <pc:sldMk cId="0" sldId="263"/>
            <ac:grpSpMk id="177" creationId="{00000000-0000-0000-0000-000000000000}"/>
          </ac:grpSpMkLst>
        </pc:grpChg>
        <pc:grpChg chg="del">
          <ac:chgData name="TAILLADE JUSTINE" userId="7689be7a-6074-46a5-a6a4-f2fd3e4f6393" providerId="ADAL" clId="{8E621F56-FBF5-47EA-8EEF-76ACE77DB83A}" dt="2025-03-20T14:49:32.837" v="45" actId="478"/>
          <ac:grpSpMkLst>
            <pc:docMk/>
            <pc:sldMk cId="0" sldId="263"/>
            <ac:grpSpMk id="191" creationId="{00000000-0000-0000-0000-000000000000}"/>
          </ac:grpSpMkLst>
        </pc:grpChg>
        <pc:picChg chg="add mod">
          <ac:chgData name="TAILLADE JUSTINE" userId="7689be7a-6074-46a5-a6a4-f2fd3e4f6393" providerId="ADAL" clId="{8E621F56-FBF5-47EA-8EEF-76ACE77DB83A}" dt="2025-03-20T14:50:23.709" v="74" actId="962"/>
          <ac:picMkLst>
            <pc:docMk/>
            <pc:sldMk cId="0" sldId="263"/>
            <ac:picMk id="4" creationId="{EE5C651E-E22F-1785-90E6-F04A74519DA5}"/>
          </ac:picMkLst>
        </pc:picChg>
        <pc:picChg chg="del">
          <ac:chgData name="TAILLADE JUSTINE" userId="7689be7a-6074-46a5-a6a4-f2fd3e4f6393" providerId="ADAL" clId="{8E621F56-FBF5-47EA-8EEF-76ACE77DB83A}" dt="2025-03-20T14:49:32.837" v="45" actId="478"/>
          <ac:picMkLst>
            <pc:docMk/>
            <pc:sldMk cId="0" sldId="263"/>
            <ac:picMk id="176" creationId="{00000000-0000-0000-0000-000000000000}"/>
          </ac:picMkLst>
        </pc:picChg>
        <pc:picChg chg="del">
          <ac:chgData name="TAILLADE JUSTINE" userId="7689be7a-6074-46a5-a6a4-f2fd3e4f6393" providerId="ADAL" clId="{8E621F56-FBF5-47EA-8EEF-76ACE77DB83A}" dt="2025-03-20T14:49:32.837" v="45" actId="478"/>
          <ac:picMkLst>
            <pc:docMk/>
            <pc:sldMk cId="0" sldId="263"/>
            <ac:picMk id="188" creationId="{00000000-0000-0000-0000-000000000000}"/>
          </ac:picMkLst>
        </pc:picChg>
        <pc:picChg chg="del">
          <ac:chgData name="TAILLADE JUSTINE" userId="7689be7a-6074-46a5-a6a4-f2fd3e4f6393" providerId="ADAL" clId="{8E621F56-FBF5-47EA-8EEF-76ACE77DB83A}" dt="2025-03-20T14:49:32.837" v="45" actId="478"/>
          <ac:picMkLst>
            <pc:docMk/>
            <pc:sldMk cId="0" sldId="263"/>
            <ac:picMk id="189" creationId="{00000000-0000-0000-0000-000000000000}"/>
          </ac:picMkLst>
        </pc:picChg>
        <pc:picChg chg="del">
          <ac:chgData name="TAILLADE JUSTINE" userId="7689be7a-6074-46a5-a6a4-f2fd3e4f6393" providerId="ADAL" clId="{8E621F56-FBF5-47EA-8EEF-76ACE77DB83A}" dt="2025-03-20T14:49:32.837" v="45" actId="478"/>
          <ac:picMkLst>
            <pc:docMk/>
            <pc:sldMk cId="0" sldId="263"/>
            <ac:picMk id="190" creationId="{00000000-0000-0000-0000-000000000000}"/>
          </ac:picMkLst>
        </pc:picChg>
      </pc:sldChg>
      <pc:sldChg chg="addSp delSp modSp mod">
        <pc:chgData name="TAILLADE JUSTINE" userId="7689be7a-6074-46a5-a6a4-f2fd3e4f6393" providerId="ADAL" clId="{8E621F56-FBF5-47EA-8EEF-76ACE77DB83A}" dt="2025-03-20T14:50:26.760" v="76" actId="27614"/>
        <pc:sldMkLst>
          <pc:docMk/>
          <pc:sldMk cId="0" sldId="264"/>
        </pc:sldMkLst>
        <pc:spChg chg="del">
          <ac:chgData name="TAILLADE JUSTINE" userId="7689be7a-6074-46a5-a6a4-f2fd3e4f6393" providerId="ADAL" clId="{8E621F56-FBF5-47EA-8EEF-76ACE77DB83A}" dt="2025-03-20T14:49:28.589" v="44" actId="478"/>
          <ac:spMkLst>
            <pc:docMk/>
            <pc:sldMk cId="0" sldId="264"/>
            <ac:spMk id="3" creationId="{4E87F601-564F-17C5-5EB1-66099BC307BE}"/>
          </ac:spMkLst>
        </pc:spChg>
        <pc:spChg chg="del">
          <ac:chgData name="TAILLADE JUSTINE" userId="7689be7a-6074-46a5-a6a4-f2fd3e4f6393" providerId="ADAL" clId="{8E621F56-FBF5-47EA-8EEF-76ACE77DB83A}" dt="2025-03-20T14:49:28.589" v="44" actId="478"/>
          <ac:spMkLst>
            <pc:docMk/>
            <pc:sldMk cId="0" sldId="264"/>
            <ac:spMk id="208" creationId="{00000000-0000-0000-0000-000000000000}"/>
          </ac:spMkLst>
        </pc:spChg>
        <pc:spChg chg="del">
          <ac:chgData name="TAILLADE JUSTINE" userId="7689be7a-6074-46a5-a6a4-f2fd3e4f6393" providerId="ADAL" clId="{8E621F56-FBF5-47EA-8EEF-76ACE77DB83A}" dt="2025-03-20T14:49:28.589" v="44" actId="478"/>
          <ac:spMkLst>
            <pc:docMk/>
            <pc:sldMk cId="0" sldId="264"/>
            <ac:spMk id="224" creationId="{00000000-0000-0000-0000-000000000000}"/>
          </ac:spMkLst>
        </pc:spChg>
        <pc:spChg chg="del">
          <ac:chgData name="TAILLADE JUSTINE" userId="7689be7a-6074-46a5-a6a4-f2fd3e4f6393" providerId="ADAL" clId="{8E621F56-FBF5-47EA-8EEF-76ACE77DB83A}" dt="2025-03-20T14:49:28.589" v="44" actId="478"/>
          <ac:spMkLst>
            <pc:docMk/>
            <pc:sldMk cId="0" sldId="264"/>
            <ac:spMk id="236" creationId="{00000000-0000-0000-0000-000000000000}"/>
          </ac:spMkLst>
        </pc:spChg>
        <pc:grpChg chg="del">
          <ac:chgData name="TAILLADE JUSTINE" userId="7689be7a-6074-46a5-a6a4-f2fd3e4f6393" providerId="ADAL" clId="{8E621F56-FBF5-47EA-8EEF-76ACE77DB83A}" dt="2025-03-20T14:49:28.589" v="44" actId="478"/>
          <ac:grpSpMkLst>
            <pc:docMk/>
            <pc:sldMk cId="0" sldId="264"/>
            <ac:grpSpMk id="210" creationId="{00000000-0000-0000-0000-000000000000}"/>
          </ac:grpSpMkLst>
        </pc:grpChg>
        <pc:grpChg chg="del">
          <ac:chgData name="TAILLADE JUSTINE" userId="7689be7a-6074-46a5-a6a4-f2fd3e4f6393" providerId="ADAL" clId="{8E621F56-FBF5-47EA-8EEF-76ACE77DB83A}" dt="2025-03-20T14:49:28.589" v="44" actId="478"/>
          <ac:grpSpMkLst>
            <pc:docMk/>
            <pc:sldMk cId="0" sldId="264"/>
            <ac:grpSpMk id="225" creationId="{00000000-0000-0000-0000-000000000000}"/>
          </ac:grpSpMkLst>
        </pc:grpChg>
        <pc:picChg chg="add mod">
          <ac:chgData name="TAILLADE JUSTINE" userId="7689be7a-6074-46a5-a6a4-f2fd3e4f6393" providerId="ADAL" clId="{8E621F56-FBF5-47EA-8EEF-76ACE77DB83A}" dt="2025-03-20T14:50:26.760" v="76" actId="27614"/>
          <ac:picMkLst>
            <pc:docMk/>
            <pc:sldMk cId="0" sldId="264"/>
            <ac:picMk id="4" creationId="{C8DC10E1-86F1-D619-FDAC-A68822A4D6D8}"/>
          </ac:picMkLst>
        </pc:picChg>
        <pc:picChg chg="del">
          <ac:chgData name="TAILLADE JUSTINE" userId="7689be7a-6074-46a5-a6a4-f2fd3e4f6393" providerId="ADAL" clId="{8E621F56-FBF5-47EA-8EEF-76ACE77DB83A}" dt="2025-03-20T14:49:28.589" v="44" actId="478"/>
          <ac:picMkLst>
            <pc:docMk/>
            <pc:sldMk cId="0" sldId="264"/>
            <ac:picMk id="209" creationId="{00000000-0000-0000-0000-000000000000}"/>
          </ac:picMkLst>
        </pc:picChg>
        <pc:picChg chg="del">
          <ac:chgData name="TAILLADE JUSTINE" userId="7689be7a-6074-46a5-a6a4-f2fd3e4f6393" providerId="ADAL" clId="{8E621F56-FBF5-47EA-8EEF-76ACE77DB83A}" dt="2025-03-20T14:49:28.589" v="44" actId="478"/>
          <ac:picMkLst>
            <pc:docMk/>
            <pc:sldMk cId="0" sldId="264"/>
            <ac:picMk id="221" creationId="{00000000-0000-0000-0000-000000000000}"/>
          </ac:picMkLst>
        </pc:picChg>
        <pc:picChg chg="del">
          <ac:chgData name="TAILLADE JUSTINE" userId="7689be7a-6074-46a5-a6a4-f2fd3e4f6393" providerId="ADAL" clId="{8E621F56-FBF5-47EA-8EEF-76ACE77DB83A}" dt="2025-03-20T14:49:28.589" v="44" actId="478"/>
          <ac:picMkLst>
            <pc:docMk/>
            <pc:sldMk cId="0" sldId="264"/>
            <ac:picMk id="222" creationId="{00000000-0000-0000-0000-000000000000}"/>
          </ac:picMkLst>
        </pc:picChg>
        <pc:picChg chg="del">
          <ac:chgData name="TAILLADE JUSTINE" userId="7689be7a-6074-46a5-a6a4-f2fd3e4f6393" providerId="ADAL" clId="{8E621F56-FBF5-47EA-8EEF-76ACE77DB83A}" dt="2025-03-20T14:49:28.589" v="44" actId="478"/>
          <ac:picMkLst>
            <pc:docMk/>
            <pc:sldMk cId="0" sldId="264"/>
            <ac:picMk id="223" creationId="{00000000-0000-0000-0000-000000000000}"/>
          </ac:picMkLst>
        </pc:picChg>
      </pc:sldChg>
      <pc:sldChg chg="addSp delSp modSp mod">
        <pc:chgData name="TAILLADE JUSTINE" userId="7689be7a-6074-46a5-a6a4-f2fd3e4f6393" providerId="ADAL" clId="{8E621F56-FBF5-47EA-8EEF-76ACE77DB83A}" dt="2025-03-20T14:50:29.017" v="79" actId="962"/>
        <pc:sldMkLst>
          <pc:docMk/>
          <pc:sldMk cId="0" sldId="265"/>
        </pc:sldMkLst>
        <pc:spChg chg="del">
          <ac:chgData name="TAILLADE JUSTINE" userId="7689be7a-6074-46a5-a6a4-f2fd3e4f6393" providerId="ADAL" clId="{8E621F56-FBF5-47EA-8EEF-76ACE77DB83A}" dt="2025-03-20T14:49:26.074" v="43" actId="478"/>
          <ac:spMkLst>
            <pc:docMk/>
            <pc:sldMk cId="0" sldId="265"/>
            <ac:spMk id="3" creationId="{D61D9245-C090-482D-75F2-C36B5F214B53}"/>
          </ac:spMkLst>
        </pc:spChg>
        <pc:spChg chg="del">
          <ac:chgData name="TAILLADE JUSTINE" userId="7689be7a-6074-46a5-a6a4-f2fd3e4f6393" providerId="ADAL" clId="{8E621F56-FBF5-47EA-8EEF-76ACE77DB83A}" dt="2025-03-20T14:49:26.074" v="43" actId="478"/>
          <ac:spMkLst>
            <pc:docMk/>
            <pc:sldMk cId="0" sldId="265"/>
            <ac:spMk id="243" creationId="{00000000-0000-0000-0000-000000000000}"/>
          </ac:spMkLst>
        </pc:spChg>
        <pc:spChg chg="del">
          <ac:chgData name="TAILLADE JUSTINE" userId="7689be7a-6074-46a5-a6a4-f2fd3e4f6393" providerId="ADAL" clId="{8E621F56-FBF5-47EA-8EEF-76ACE77DB83A}" dt="2025-03-20T14:49:26.074" v="43" actId="478"/>
          <ac:spMkLst>
            <pc:docMk/>
            <pc:sldMk cId="0" sldId="265"/>
            <ac:spMk id="248" creationId="{00000000-0000-0000-0000-000000000000}"/>
          </ac:spMkLst>
        </pc:spChg>
        <pc:spChg chg="del">
          <ac:chgData name="TAILLADE JUSTINE" userId="7689be7a-6074-46a5-a6a4-f2fd3e4f6393" providerId="ADAL" clId="{8E621F56-FBF5-47EA-8EEF-76ACE77DB83A}" dt="2025-03-20T14:49:26.074" v="43" actId="478"/>
          <ac:spMkLst>
            <pc:docMk/>
            <pc:sldMk cId="0" sldId="265"/>
            <ac:spMk id="249" creationId="{00000000-0000-0000-0000-000000000000}"/>
          </ac:spMkLst>
        </pc:spChg>
        <pc:picChg chg="add mod">
          <ac:chgData name="TAILLADE JUSTINE" userId="7689be7a-6074-46a5-a6a4-f2fd3e4f6393" providerId="ADAL" clId="{8E621F56-FBF5-47EA-8EEF-76ACE77DB83A}" dt="2025-03-20T14:50:29.017" v="79" actId="962"/>
          <ac:picMkLst>
            <pc:docMk/>
            <pc:sldMk cId="0" sldId="265"/>
            <ac:picMk id="4" creationId="{FE806F46-37E9-AA50-D766-8CF65CF13D55}"/>
          </ac:picMkLst>
        </pc:picChg>
        <pc:picChg chg="del">
          <ac:chgData name="TAILLADE JUSTINE" userId="7689be7a-6074-46a5-a6a4-f2fd3e4f6393" providerId="ADAL" clId="{8E621F56-FBF5-47EA-8EEF-76ACE77DB83A}" dt="2025-03-20T14:49:26.074" v="43" actId="478"/>
          <ac:picMkLst>
            <pc:docMk/>
            <pc:sldMk cId="0" sldId="265"/>
            <ac:picMk id="244" creationId="{00000000-0000-0000-0000-000000000000}"/>
          </ac:picMkLst>
        </pc:picChg>
        <pc:picChg chg="del">
          <ac:chgData name="TAILLADE JUSTINE" userId="7689be7a-6074-46a5-a6a4-f2fd3e4f6393" providerId="ADAL" clId="{8E621F56-FBF5-47EA-8EEF-76ACE77DB83A}" dt="2025-03-20T14:49:26.074" v="43" actId="478"/>
          <ac:picMkLst>
            <pc:docMk/>
            <pc:sldMk cId="0" sldId="265"/>
            <ac:picMk id="245" creationId="{00000000-0000-0000-0000-000000000000}"/>
          </ac:picMkLst>
        </pc:picChg>
        <pc:picChg chg="del">
          <ac:chgData name="TAILLADE JUSTINE" userId="7689be7a-6074-46a5-a6a4-f2fd3e4f6393" providerId="ADAL" clId="{8E621F56-FBF5-47EA-8EEF-76ACE77DB83A}" dt="2025-03-20T14:49:26.074" v="43" actId="478"/>
          <ac:picMkLst>
            <pc:docMk/>
            <pc:sldMk cId="0" sldId="265"/>
            <ac:picMk id="246" creationId="{00000000-0000-0000-0000-000000000000}"/>
          </ac:picMkLst>
        </pc:picChg>
        <pc:picChg chg="del">
          <ac:chgData name="TAILLADE JUSTINE" userId="7689be7a-6074-46a5-a6a4-f2fd3e4f6393" providerId="ADAL" clId="{8E621F56-FBF5-47EA-8EEF-76ACE77DB83A}" dt="2025-03-20T14:49:26.074" v="43" actId="478"/>
          <ac:picMkLst>
            <pc:docMk/>
            <pc:sldMk cId="0" sldId="265"/>
            <ac:picMk id="247" creationId="{00000000-0000-0000-0000-000000000000}"/>
          </ac:picMkLst>
        </pc:picChg>
        <pc:picChg chg="del">
          <ac:chgData name="TAILLADE JUSTINE" userId="7689be7a-6074-46a5-a6a4-f2fd3e4f6393" providerId="ADAL" clId="{8E621F56-FBF5-47EA-8EEF-76ACE77DB83A}" dt="2025-03-20T14:49:26.074" v="43" actId="478"/>
          <ac:picMkLst>
            <pc:docMk/>
            <pc:sldMk cId="0" sldId="265"/>
            <ac:picMk id="250" creationId="{00000000-0000-0000-0000-000000000000}"/>
          </ac:picMkLst>
        </pc:picChg>
        <pc:picChg chg="del">
          <ac:chgData name="TAILLADE JUSTINE" userId="7689be7a-6074-46a5-a6a4-f2fd3e4f6393" providerId="ADAL" clId="{8E621F56-FBF5-47EA-8EEF-76ACE77DB83A}" dt="2025-03-20T14:49:26.074" v="43" actId="478"/>
          <ac:picMkLst>
            <pc:docMk/>
            <pc:sldMk cId="0" sldId="265"/>
            <ac:picMk id="251" creationId="{00000000-0000-0000-0000-000000000000}"/>
          </ac:picMkLst>
        </pc:picChg>
      </pc:sldChg>
      <pc:sldChg chg="addSp delSp modSp mod">
        <pc:chgData name="TAILLADE JUSTINE" userId="7689be7a-6074-46a5-a6a4-f2fd3e4f6393" providerId="ADAL" clId="{8E621F56-FBF5-47EA-8EEF-76ACE77DB83A}" dt="2025-03-20T14:50:32.471" v="81" actId="27614"/>
        <pc:sldMkLst>
          <pc:docMk/>
          <pc:sldMk cId="0" sldId="266"/>
        </pc:sldMkLst>
        <pc:spChg chg="del">
          <ac:chgData name="TAILLADE JUSTINE" userId="7689be7a-6074-46a5-a6a4-f2fd3e4f6393" providerId="ADAL" clId="{8E621F56-FBF5-47EA-8EEF-76ACE77DB83A}" dt="2025-03-20T14:49:23.916" v="42" actId="478"/>
          <ac:spMkLst>
            <pc:docMk/>
            <pc:sldMk cId="0" sldId="266"/>
            <ac:spMk id="3" creationId="{931C453F-86C4-D27C-D847-DB40B5025961}"/>
          </ac:spMkLst>
        </pc:spChg>
        <pc:spChg chg="del">
          <ac:chgData name="TAILLADE JUSTINE" userId="7689be7a-6074-46a5-a6a4-f2fd3e4f6393" providerId="ADAL" clId="{8E621F56-FBF5-47EA-8EEF-76ACE77DB83A}" dt="2025-03-20T14:49:23.916" v="42" actId="478"/>
          <ac:spMkLst>
            <pc:docMk/>
            <pc:sldMk cId="0" sldId="266"/>
            <ac:spMk id="258" creationId="{00000000-0000-0000-0000-000000000000}"/>
          </ac:spMkLst>
        </pc:spChg>
        <pc:picChg chg="add mod">
          <ac:chgData name="TAILLADE JUSTINE" userId="7689be7a-6074-46a5-a6a4-f2fd3e4f6393" providerId="ADAL" clId="{8E621F56-FBF5-47EA-8EEF-76ACE77DB83A}" dt="2025-03-20T14:50:32.471" v="81" actId="27614"/>
          <ac:picMkLst>
            <pc:docMk/>
            <pc:sldMk cId="0" sldId="266"/>
            <ac:picMk id="4" creationId="{C25F86AF-FF91-5CE3-AC75-31CC8A3C3E23}"/>
          </ac:picMkLst>
        </pc:picChg>
      </pc:sldChg>
      <pc:sldChg chg="addSp delSp modSp mod modNotesTx">
        <pc:chgData name="TAILLADE JUSTINE" userId="7689be7a-6074-46a5-a6a4-f2fd3e4f6393" providerId="ADAL" clId="{8E621F56-FBF5-47EA-8EEF-76ACE77DB83A}" dt="2025-03-21T10:41:17.366" v="245" actId="255"/>
        <pc:sldMkLst>
          <pc:docMk/>
          <pc:sldMk cId="0" sldId="267"/>
        </pc:sldMkLst>
        <pc:spChg chg="del">
          <ac:chgData name="TAILLADE JUSTINE" userId="7689be7a-6074-46a5-a6a4-f2fd3e4f6393" providerId="ADAL" clId="{8E621F56-FBF5-47EA-8EEF-76ACE77DB83A}" dt="2025-03-20T14:49:21.495" v="41" actId="478"/>
          <ac:spMkLst>
            <pc:docMk/>
            <pc:sldMk cId="0" sldId="267"/>
            <ac:spMk id="9" creationId="{5A4C140A-DF55-CD08-5E90-BFD2A44CD8D1}"/>
          </ac:spMkLst>
        </pc:spChg>
        <pc:spChg chg="del">
          <ac:chgData name="TAILLADE JUSTINE" userId="7689be7a-6074-46a5-a6a4-f2fd3e4f6393" providerId="ADAL" clId="{8E621F56-FBF5-47EA-8EEF-76ACE77DB83A}" dt="2025-03-20T14:49:21.495" v="41" actId="478"/>
          <ac:spMkLst>
            <pc:docMk/>
            <pc:sldMk cId="0" sldId="267"/>
            <ac:spMk id="265" creationId="{00000000-0000-0000-0000-000000000000}"/>
          </ac:spMkLst>
        </pc:spChg>
        <pc:picChg chg="del">
          <ac:chgData name="TAILLADE JUSTINE" userId="7689be7a-6074-46a5-a6a4-f2fd3e4f6393" providerId="ADAL" clId="{8E621F56-FBF5-47EA-8EEF-76ACE77DB83A}" dt="2025-03-20T14:49:21.495" v="41" actId="478"/>
          <ac:picMkLst>
            <pc:docMk/>
            <pc:sldMk cId="0" sldId="267"/>
            <ac:picMk id="6" creationId="{9AB676F6-BCF7-C6F3-99B4-4D8067C5F7BD}"/>
          </ac:picMkLst>
        </pc:picChg>
        <pc:picChg chg="add mod">
          <ac:chgData name="TAILLADE JUSTINE" userId="7689be7a-6074-46a5-a6a4-f2fd3e4f6393" providerId="ADAL" clId="{8E621F56-FBF5-47EA-8EEF-76ACE77DB83A}" dt="2025-03-20T14:50:34.274" v="83" actId="27614"/>
          <ac:picMkLst>
            <pc:docMk/>
            <pc:sldMk cId="0" sldId="267"/>
            <ac:picMk id="10" creationId="{EA7C7FDE-5276-285E-9250-79BF4671EC27}"/>
          </ac:picMkLst>
        </pc:picChg>
        <pc:picChg chg="del">
          <ac:chgData name="TAILLADE JUSTINE" userId="7689be7a-6074-46a5-a6a4-f2fd3e4f6393" providerId="ADAL" clId="{8E621F56-FBF5-47EA-8EEF-76ACE77DB83A}" dt="2025-03-20T14:49:21.495" v="41" actId="478"/>
          <ac:picMkLst>
            <pc:docMk/>
            <pc:sldMk cId="0" sldId="267"/>
            <ac:picMk id="269" creationId="{00000000-0000-0000-0000-000000000000}"/>
          </ac:picMkLst>
        </pc:picChg>
        <pc:picChg chg="del">
          <ac:chgData name="TAILLADE JUSTINE" userId="7689be7a-6074-46a5-a6a4-f2fd3e4f6393" providerId="ADAL" clId="{8E621F56-FBF5-47EA-8EEF-76ACE77DB83A}" dt="2025-03-20T14:49:21.495" v="41" actId="478"/>
          <ac:picMkLst>
            <pc:docMk/>
            <pc:sldMk cId="0" sldId="267"/>
            <ac:picMk id="270" creationId="{00000000-0000-0000-0000-000000000000}"/>
          </ac:picMkLst>
        </pc:picChg>
        <pc:picChg chg="del">
          <ac:chgData name="TAILLADE JUSTINE" userId="7689be7a-6074-46a5-a6a4-f2fd3e4f6393" providerId="ADAL" clId="{8E621F56-FBF5-47EA-8EEF-76ACE77DB83A}" dt="2025-03-20T14:49:21.495" v="41" actId="478"/>
          <ac:picMkLst>
            <pc:docMk/>
            <pc:sldMk cId="0" sldId="267"/>
            <ac:picMk id="278" creationId="{00000000-0000-0000-0000-000000000000}"/>
          </ac:picMkLst>
        </pc:picChg>
        <pc:picChg chg="del">
          <ac:chgData name="TAILLADE JUSTINE" userId="7689be7a-6074-46a5-a6a4-f2fd3e4f6393" providerId="ADAL" clId="{8E621F56-FBF5-47EA-8EEF-76ACE77DB83A}" dt="2025-03-20T14:49:21.495" v="41" actId="478"/>
          <ac:picMkLst>
            <pc:docMk/>
            <pc:sldMk cId="0" sldId="267"/>
            <ac:picMk id="280" creationId="{00000000-0000-0000-0000-000000000000}"/>
          </ac:picMkLst>
        </pc:picChg>
        <pc:picChg chg="del">
          <ac:chgData name="TAILLADE JUSTINE" userId="7689be7a-6074-46a5-a6a4-f2fd3e4f6393" providerId="ADAL" clId="{8E621F56-FBF5-47EA-8EEF-76ACE77DB83A}" dt="2025-03-20T14:49:21.495" v="41" actId="478"/>
          <ac:picMkLst>
            <pc:docMk/>
            <pc:sldMk cId="0" sldId="267"/>
            <ac:picMk id="298" creationId="{00000000-0000-0000-0000-000000000000}"/>
          </ac:picMkLst>
        </pc:picChg>
        <pc:picChg chg="del">
          <ac:chgData name="TAILLADE JUSTINE" userId="7689be7a-6074-46a5-a6a4-f2fd3e4f6393" providerId="ADAL" clId="{8E621F56-FBF5-47EA-8EEF-76ACE77DB83A}" dt="2025-03-20T14:49:21.495" v="41" actId="478"/>
          <ac:picMkLst>
            <pc:docMk/>
            <pc:sldMk cId="0" sldId="267"/>
            <ac:picMk id="299" creationId="{00000000-0000-0000-0000-000000000000}"/>
          </ac:picMkLst>
        </pc:picChg>
        <pc:picChg chg="del">
          <ac:chgData name="TAILLADE JUSTINE" userId="7689be7a-6074-46a5-a6a4-f2fd3e4f6393" providerId="ADAL" clId="{8E621F56-FBF5-47EA-8EEF-76ACE77DB83A}" dt="2025-03-20T14:49:21.495" v="41" actId="478"/>
          <ac:picMkLst>
            <pc:docMk/>
            <pc:sldMk cId="0" sldId="267"/>
            <ac:picMk id="301" creationId="{00000000-0000-0000-0000-000000000000}"/>
          </ac:picMkLst>
        </pc:picChg>
      </pc:sldChg>
      <pc:sldChg chg="addSp delSp modSp mod modNotesTx">
        <pc:chgData name="TAILLADE JUSTINE" userId="7689be7a-6074-46a5-a6a4-f2fd3e4f6393" providerId="ADAL" clId="{8E621F56-FBF5-47EA-8EEF-76ACE77DB83A}" dt="2025-03-21T10:41:24.109" v="246" actId="2711"/>
        <pc:sldMkLst>
          <pc:docMk/>
          <pc:sldMk cId="0" sldId="268"/>
        </pc:sldMkLst>
        <pc:spChg chg="del">
          <ac:chgData name="TAILLADE JUSTINE" userId="7689be7a-6074-46a5-a6a4-f2fd3e4f6393" providerId="ADAL" clId="{8E621F56-FBF5-47EA-8EEF-76ACE77DB83A}" dt="2025-03-20T14:49:18.790" v="40" actId="478"/>
          <ac:spMkLst>
            <pc:docMk/>
            <pc:sldMk cId="0" sldId="268"/>
            <ac:spMk id="3" creationId="{96A5A845-1A41-A6D7-5477-96D57D3D4C4A}"/>
          </ac:spMkLst>
        </pc:spChg>
        <pc:spChg chg="del">
          <ac:chgData name="TAILLADE JUSTINE" userId="7689be7a-6074-46a5-a6a4-f2fd3e4f6393" providerId="ADAL" clId="{8E621F56-FBF5-47EA-8EEF-76ACE77DB83A}" dt="2025-03-20T14:49:18.790" v="40" actId="478"/>
          <ac:spMkLst>
            <pc:docMk/>
            <pc:sldMk cId="0" sldId="268"/>
            <ac:spMk id="319" creationId="{00000000-0000-0000-0000-000000000000}"/>
          </ac:spMkLst>
        </pc:spChg>
        <pc:picChg chg="add mod">
          <ac:chgData name="TAILLADE JUSTINE" userId="7689be7a-6074-46a5-a6a4-f2fd3e4f6393" providerId="ADAL" clId="{8E621F56-FBF5-47EA-8EEF-76ACE77DB83A}" dt="2025-03-20T14:50:43.894" v="85" actId="27614"/>
          <ac:picMkLst>
            <pc:docMk/>
            <pc:sldMk cId="0" sldId="268"/>
            <ac:picMk id="4" creationId="{DF883933-35A5-31D3-1E51-D196F22FEE17}"/>
          </ac:picMkLst>
        </pc:picChg>
      </pc:sldChg>
      <pc:sldChg chg="addSp delSp modSp mod">
        <pc:chgData name="TAILLADE JUSTINE" userId="7689be7a-6074-46a5-a6a4-f2fd3e4f6393" providerId="ADAL" clId="{8E621F56-FBF5-47EA-8EEF-76ACE77DB83A}" dt="2025-03-20T14:50:45.822" v="88" actId="962"/>
        <pc:sldMkLst>
          <pc:docMk/>
          <pc:sldMk cId="0" sldId="269"/>
        </pc:sldMkLst>
        <pc:spChg chg="del">
          <ac:chgData name="TAILLADE JUSTINE" userId="7689be7a-6074-46a5-a6a4-f2fd3e4f6393" providerId="ADAL" clId="{8E621F56-FBF5-47EA-8EEF-76ACE77DB83A}" dt="2025-03-20T14:49:16.733" v="39" actId="478"/>
          <ac:spMkLst>
            <pc:docMk/>
            <pc:sldMk cId="0" sldId="269"/>
            <ac:spMk id="3" creationId="{0BCAFF2A-97F6-ACD2-BC2E-5060AEB76825}"/>
          </ac:spMkLst>
        </pc:spChg>
        <pc:spChg chg="del">
          <ac:chgData name="TAILLADE JUSTINE" userId="7689be7a-6074-46a5-a6a4-f2fd3e4f6393" providerId="ADAL" clId="{8E621F56-FBF5-47EA-8EEF-76ACE77DB83A}" dt="2025-03-20T14:49:16.733" v="39" actId="478"/>
          <ac:spMkLst>
            <pc:docMk/>
            <pc:sldMk cId="0" sldId="269"/>
            <ac:spMk id="326" creationId="{00000000-0000-0000-0000-000000000000}"/>
          </ac:spMkLst>
        </pc:spChg>
        <pc:picChg chg="add mod">
          <ac:chgData name="TAILLADE JUSTINE" userId="7689be7a-6074-46a5-a6a4-f2fd3e4f6393" providerId="ADAL" clId="{8E621F56-FBF5-47EA-8EEF-76ACE77DB83A}" dt="2025-03-20T14:50:45.822" v="88" actId="962"/>
          <ac:picMkLst>
            <pc:docMk/>
            <pc:sldMk cId="0" sldId="269"/>
            <ac:picMk id="4" creationId="{1153CC3F-FED5-308F-3287-E2A3C963E133}"/>
          </ac:picMkLst>
        </pc:picChg>
        <pc:picChg chg="del">
          <ac:chgData name="TAILLADE JUSTINE" userId="7689be7a-6074-46a5-a6a4-f2fd3e4f6393" providerId="ADAL" clId="{8E621F56-FBF5-47EA-8EEF-76ACE77DB83A}" dt="2025-03-20T14:49:16.733" v="39" actId="478"/>
          <ac:picMkLst>
            <pc:docMk/>
            <pc:sldMk cId="0" sldId="269"/>
            <ac:picMk id="327" creationId="{00000000-0000-0000-0000-000000000000}"/>
          </ac:picMkLst>
        </pc:picChg>
        <pc:picChg chg="del">
          <ac:chgData name="TAILLADE JUSTINE" userId="7689be7a-6074-46a5-a6a4-f2fd3e4f6393" providerId="ADAL" clId="{8E621F56-FBF5-47EA-8EEF-76ACE77DB83A}" dt="2025-03-20T14:49:16.733" v="39" actId="478"/>
          <ac:picMkLst>
            <pc:docMk/>
            <pc:sldMk cId="0" sldId="269"/>
            <ac:picMk id="416" creationId="{00000000-0000-0000-0000-000000000000}"/>
          </ac:picMkLst>
        </pc:picChg>
        <pc:picChg chg="del">
          <ac:chgData name="TAILLADE JUSTINE" userId="7689be7a-6074-46a5-a6a4-f2fd3e4f6393" providerId="ADAL" clId="{8E621F56-FBF5-47EA-8EEF-76ACE77DB83A}" dt="2025-03-20T14:49:16.733" v="39" actId="478"/>
          <ac:picMkLst>
            <pc:docMk/>
            <pc:sldMk cId="0" sldId="269"/>
            <ac:picMk id="417" creationId="{00000000-0000-0000-0000-000000000000}"/>
          </ac:picMkLst>
        </pc:picChg>
        <pc:picChg chg="del">
          <ac:chgData name="TAILLADE JUSTINE" userId="7689be7a-6074-46a5-a6a4-f2fd3e4f6393" providerId="ADAL" clId="{8E621F56-FBF5-47EA-8EEF-76ACE77DB83A}" dt="2025-03-20T14:49:16.733" v="39" actId="478"/>
          <ac:picMkLst>
            <pc:docMk/>
            <pc:sldMk cId="0" sldId="269"/>
            <ac:picMk id="418" creationId="{00000000-0000-0000-0000-000000000000}"/>
          </ac:picMkLst>
        </pc:picChg>
        <pc:picChg chg="del">
          <ac:chgData name="TAILLADE JUSTINE" userId="7689be7a-6074-46a5-a6a4-f2fd3e4f6393" providerId="ADAL" clId="{8E621F56-FBF5-47EA-8EEF-76ACE77DB83A}" dt="2025-03-20T14:49:16.733" v="39" actId="478"/>
          <ac:picMkLst>
            <pc:docMk/>
            <pc:sldMk cId="0" sldId="269"/>
            <ac:picMk id="419" creationId="{00000000-0000-0000-0000-000000000000}"/>
          </ac:picMkLst>
        </pc:picChg>
        <pc:picChg chg="del">
          <ac:chgData name="TAILLADE JUSTINE" userId="7689be7a-6074-46a5-a6a4-f2fd3e4f6393" providerId="ADAL" clId="{8E621F56-FBF5-47EA-8EEF-76ACE77DB83A}" dt="2025-03-20T14:49:16.733" v="39" actId="478"/>
          <ac:picMkLst>
            <pc:docMk/>
            <pc:sldMk cId="0" sldId="269"/>
            <ac:picMk id="420" creationId="{00000000-0000-0000-0000-000000000000}"/>
          </ac:picMkLst>
        </pc:picChg>
        <pc:picChg chg="del">
          <ac:chgData name="TAILLADE JUSTINE" userId="7689be7a-6074-46a5-a6a4-f2fd3e4f6393" providerId="ADAL" clId="{8E621F56-FBF5-47EA-8EEF-76ACE77DB83A}" dt="2025-03-20T14:49:16.733" v="39" actId="478"/>
          <ac:picMkLst>
            <pc:docMk/>
            <pc:sldMk cId="0" sldId="269"/>
            <ac:picMk id="421" creationId="{00000000-0000-0000-0000-000000000000}"/>
          </ac:picMkLst>
        </pc:picChg>
        <pc:picChg chg="del">
          <ac:chgData name="TAILLADE JUSTINE" userId="7689be7a-6074-46a5-a6a4-f2fd3e4f6393" providerId="ADAL" clId="{8E621F56-FBF5-47EA-8EEF-76ACE77DB83A}" dt="2025-03-20T14:49:16.733" v="39" actId="478"/>
          <ac:picMkLst>
            <pc:docMk/>
            <pc:sldMk cId="0" sldId="269"/>
            <ac:picMk id="422" creationId="{00000000-0000-0000-0000-000000000000}"/>
          </ac:picMkLst>
        </pc:picChg>
      </pc:sldChg>
      <pc:sldChg chg="addSp delSp modSp mod">
        <pc:chgData name="TAILLADE JUSTINE" userId="7689be7a-6074-46a5-a6a4-f2fd3e4f6393" providerId="ADAL" clId="{8E621F56-FBF5-47EA-8EEF-76ACE77DB83A}" dt="2025-03-20T14:50:48.084" v="91" actId="962"/>
        <pc:sldMkLst>
          <pc:docMk/>
          <pc:sldMk cId="0" sldId="270"/>
        </pc:sldMkLst>
        <pc:spChg chg="del">
          <ac:chgData name="TAILLADE JUSTINE" userId="7689be7a-6074-46a5-a6a4-f2fd3e4f6393" providerId="ADAL" clId="{8E621F56-FBF5-47EA-8EEF-76ACE77DB83A}" dt="2025-03-20T14:49:14.622" v="38" actId="478"/>
          <ac:spMkLst>
            <pc:docMk/>
            <pc:sldMk cId="0" sldId="270"/>
            <ac:spMk id="3" creationId="{9F9079B3-ADC8-7953-2056-A5A26425B428}"/>
          </ac:spMkLst>
        </pc:spChg>
        <pc:spChg chg="del">
          <ac:chgData name="TAILLADE JUSTINE" userId="7689be7a-6074-46a5-a6a4-f2fd3e4f6393" providerId="ADAL" clId="{8E621F56-FBF5-47EA-8EEF-76ACE77DB83A}" dt="2025-03-20T14:49:14.622" v="38" actId="478"/>
          <ac:spMkLst>
            <pc:docMk/>
            <pc:sldMk cId="0" sldId="270"/>
            <ac:spMk id="505" creationId="{00000000-0000-0000-0000-000000000000}"/>
          </ac:spMkLst>
        </pc:spChg>
        <pc:spChg chg="del">
          <ac:chgData name="TAILLADE JUSTINE" userId="7689be7a-6074-46a5-a6a4-f2fd3e4f6393" providerId="ADAL" clId="{8E621F56-FBF5-47EA-8EEF-76ACE77DB83A}" dt="2025-03-20T14:49:14.622" v="38" actId="478"/>
          <ac:spMkLst>
            <pc:docMk/>
            <pc:sldMk cId="0" sldId="270"/>
            <ac:spMk id="519" creationId="{00000000-0000-0000-0000-000000000000}"/>
          </ac:spMkLst>
        </pc:spChg>
        <pc:grpChg chg="del">
          <ac:chgData name="TAILLADE JUSTINE" userId="7689be7a-6074-46a5-a6a4-f2fd3e4f6393" providerId="ADAL" clId="{8E621F56-FBF5-47EA-8EEF-76ACE77DB83A}" dt="2025-03-20T14:49:14.622" v="38" actId="478"/>
          <ac:grpSpMkLst>
            <pc:docMk/>
            <pc:sldMk cId="0" sldId="270"/>
            <ac:grpSpMk id="533" creationId="{00000000-0000-0000-0000-000000000000}"/>
          </ac:grpSpMkLst>
        </pc:grpChg>
        <pc:grpChg chg="del">
          <ac:chgData name="TAILLADE JUSTINE" userId="7689be7a-6074-46a5-a6a4-f2fd3e4f6393" providerId="ADAL" clId="{8E621F56-FBF5-47EA-8EEF-76ACE77DB83A}" dt="2025-03-20T14:49:14.622" v="38" actId="478"/>
          <ac:grpSpMkLst>
            <pc:docMk/>
            <pc:sldMk cId="0" sldId="270"/>
            <ac:grpSpMk id="559" creationId="{00000000-0000-0000-0000-000000000000}"/>
          </ac:grpSpMkLst>
        </pc:grpChg>
        <pc:grpChg chg="del">
          <ac:chgData name="TAILLADE JUSTINE" userId="7689be7a-6074-46a5-a6a4-f2fd3e4f6393" providerId="ADAL" clId="{8E621F56-FBF5-47EA-8EEF-76ACE77DB83A}" dt="2025-03-20T14:49:14.622" v="38" actId="478"/>
          <ac:grpSpMkLst>
            <pc:docMk/>
            <pc:sldMk cId="0" sldId="270"/>
            <ac:grpSpMk id="572" creationId="{00000000-0000-0000-0000-000000000000}"/>
          </ac:grpSpMkLst>
        </pc:grpChg>
        <pc:grpChg chg="del">
          <ac:chgData name="TAILLADE JUSTINE" userId="7689be7a-6074-46a5-a6a4-f2fd3e4f6393" providerId="ADAL" clId="{8E621F56-FBF5-47EA-8EEF-76ACE77DB83A}" dt="2025-03-20T14:49:14.622" v="38" actId="478"/>
          <ac:grpSpMkLst>
            <pc:docMk/>
            <pc:sldMk cId="0" sldId="270"/>
            <ac:grpSpMk id="624" creationId="{00000000-0000-0000-0000-000000000000}"/>
          </ac:grpSpMkLst>
        </pc:grpChg>
        <pc:grpChg chg="del">
          <ac:chgData name="TAILLADE JUSTINE" userId="7689be7a-6074-46a5-a6a4-f2fd3e4f6393" providerId="ADAL" clId="{8E621F56-FBF5-47EA-8EEF-76ACE77DB83A}" dt="2025-03-20T14:49:14.622" v="38" actId="478"/>
          <ac:grpSpMkLst>
            <pc:docMk/>
            <pc:sldMk cId="0" sldId="270"/>
            <ac:grpSpMk id="650" creationId="{00000000-0000-0000-0000-000000000000}"/>
          </ac:grpSpMkLst>
        </pc:grpChg>
        <pc:grpChg chg="del">
          <ac:chgData name="TAILLADE JUSTINE" userId="7689be7a-6074-46a5-a6a4-f2fd3e4f6393" providerId="ADAL" clId="{8E621F56-FBF5-47EA-8EEF-76ACE77DB83A}" dt="2025-03-20T14:49:14.622" v="38" actId="478"/>
          <ac:grpSpMkLst>
            <pc:docMk/>
            <pc:sldMk cId="0" sldId="270"/>
            <ac:grpSpMk id="676" creationId="{00000000-0000-0000-0000-000000000000}"/>
          </ac:grpSpMkLst>
        </pc:grpChg>
        <pc:picChg chg="add mod">
          <ac:chgData name="TAILLADE JUSTINE" userId="7689be7a-6074-46a5-a6a4-f2fd3e4f6393" providerId="ADAL" clId="{8E621F56-FBF5-47EA-8EEF-76ACE77DB83A}" dt="2025-03-20T14:50:48.084" v="91" actId="962"/>
          <ac:picMkLst>
            <pc:docMk/>
            <pc:sldMk cId="0" sldId="270"/>
            <ac:picMk id="4" creationId="{E73AB356-AA3A-4DDA-118B-AC1AF73B7FD1}"/>
          </ac:picMkLst>
        </pc:picChg>
        <pc:picChg chg="del">
          <ac:chgData name="TAILLADE JUSTINE" userId="7689be7a-6074-46a5-a6a4-f2fd3e4f6393" providerId="ADAL" clId="{8E621F56-FBF5-47EA-8EEF-76ACE77DB83A}" dt="2025-03-20T14:49:14.622" v="38" actId="478"/>
          <ac:picMkLst>
            <pc:docMk/>
            <pc:sldMk cId="0" sldId="270"/>
            <ac:picMk id="507" creationId="{00000000-0000-0000-0000-000000000000}"/>
          </ac:picMkLst>
        </pc:picChg>
      </pc:sldChg>
      <pc:sldChg chg="addSp delSp modSp mod">
        <pc:chgData name="TAILLADE JUSTINE" userId="7689be7a-6074-46a5-a6a4-f2fd3e4f6393" providerId="ADAL" clId="{8E621F56-FBF5-47EA-8EEF-76ACE77DB83A}" dt="2025-03-21T09:03:28.223" v="211" actId="962"/>
        <pc:sldMkLst>
          <pc:docMk/>
          <pc:sldMk cId="0" sldId="271"/>
        </pc:sldMkLst>
        <pc:spChg chg="del">
          <ac:chgData name="TAILLADE JUSTINE" userId="7689be7a-6074-46a5-a6a4-f2fd3e4f6393" providerId="ADAL" clId="{8E621F56-FBF5-47EA-8EEF-76ACE77DB83A}" dt="2025-03-20T14:49:12.338" v="37" actId="478"/>
          <ac:spMkLst>
            <pc:docMk/>
            <pc:sldMk cId="0" sldId="271"/>
            <ac:spMk id="3" creationId="{864D290C-49BD-B83F-7F3E-8A681AD90D31}"/>
          </ac:spMkLst>
        </pc:spChg>
        <pc:spChg chg="del">
          <ac:chgData name="TAILLADE JUSTINE" userId="7689be7a-6074-46a5-a6a4-f2fd3e4f6393" providerId="ADAL" clId="{8E621F56-FBF5-47EA-8EEF-76ACE77DB83A}" dt="2025-03-20T14:49:12.338" v="37" actId="478"/>
          <ac:spMkLst>
            <pc:docMk/>
            <pc:sldMk cId="0" sldId="271"/>
            <ac:spMk id="757" creationId="{00000000-0000-0000-0000-000000000000}"/>
          </ac:spMkLst>
        </pc:spChg>
        <pc:grpChg chg="del">
          <ac:chgData name="TAILLADE JUSTINE" userId="7689be7a-6074-46a5-a6a4-f2fd3e4f6393" providerId="ADAL" clId="{8E621F56-FBF5-47EA-8EEF-76ACE77DB83A}" dt="2025-03-20T14:49:12.338" v="37" actId="478"/>
          <ac:grpSpMkLst>
            <pc:docMk/>
            <pc:sldMk cId="0" sldId="271"/>
            <ac:grpSpMk id="718" creationId="{00000000-0000-0000-0000-000000000000}"/>
          </ac:grpSpMkLst>
        </pc:grpChg>
        <pc:grpChg chg="del">
          <ac:chgData name="TAILLADE JUSTINE" userId="7689be7a-6074-46a5-a6a4-f2fd3e4f6393" providerId="ADAL" clId="{8E621F56-FBF5-47EA-8EEF-76ACE77DB83A}" dt="2025-03-20T14:49:12.338" v="37" actId="478"/>
          <ac:grpSpMkLst>
            <pc:docMk/>
            <pc:sldMk cId="0" sldId="271"/>
            <ac:grpSpMk id="721" creationId="{00000000-0000-0000-0000-000000000000}"/>
          </ac:grpSpMkLst>
        </pc:grpChg>
        <pc:grpChg chg="del">
          <ac:chgData name="TAILLADE JUSTINE" userId="7689be7a-6074-46a5-a6a4-f2fd3e4f6393" providerId="ADAL" clId="{8E621F56-FBF5-47EA-8EEF-76ACE77DB83A}" dt="2025-03-20T14:49:12.338" v="37" actId="478"/>
          <ac:grpSpMkLst>
            <pc:docMk/>
            <pc:sldMk cId="0" sldId="271"/>
            <ac:grpSpMk id="730" creationId="{00000000-0000-0000-0000-000000000000}"/>
          </ac:grpSpMkLst>
        </pc:grpChg>
        <pc:grpChg chg="del">
          <ac:chgData name="TAILLADE JUSTINE" userId="7689be7a-6074-46a5-a6a4-f2fd3e4f6393" providerId="ADAL" clId="{8E621F56-FBF5-47EA-8EEF-76ACE77DB83A}" dt="2025-03-20T14:49:12.338" v="37" actId="478"/>
          <ac:grpSpMkLst>
            <pc:docMk/>
            <pc:sldMk cId="0" sldId="271"/>
            <ac:grpSpMk id="736" creationId="{00000000-0000-0000-0000-000000000000}"/>
          </ac:grpSpMkLst>
        </pc:grpChg>
        <pc:grpChg chg="del">
          <ac:chgData name="TAILLADE JUSTINE" userId="7689be7a-6074-46a5-a6a4-f2fd3e4f6393" providerId="ADAL" clId="{8E621F56-FBF5-47EA-8EEF-76ACE77DB83A}" dt="2025-03-20T14:49:12.338" v="37" actId="478"/>
          <ac:grpSpMkLst>
            <pc:docMk/>
            <pc:sldMk cId="0" sldId="271"/>
            <ac:grpSpMk id="739" creationId="{00000000-0000-0000-0000-000000000000}"/>
          </ac:grpSpMkLst>
        </pc:grpChg>
        <pc:grpChg chg="del">
          <ac:chgData name="TAILLADE JUSTINE" userId="7689be7a-6074-46a5-a6a4-f2fd3e4f6393" providerId="ADAL" clId="{8E621F56-FBF5-47EA-8EEF-76ACE77DB83A}" dt="2025-03-20T14:49:12.338" v="37" actId="478"/>
          <ac:grpSpMkLst>
            <pc:docMk/>
            <pc:sldMk cId="0" sldId="271"/>
            <ac:grpSpMk id="745" creationId="{00000000-0000-0000-0000-000000000000}"/>
          </ac:grpSpMkLst>
        </pc:grpChg>
        <pc:grpChg chg="del">
          <ac:chgData name="TAILLADE JUSTINE" userId="7689be7a-6074-46a5-a6a4-f2fd3e4f6393" providerId="ADAL" clId="{8E621F56-FBF5-47EA-8EEF-76ACE77DB83A}" dt="2025-03-20T14:49:12.338" v="37" actId="478"/>
          <ac:grpSpMkLst>
            <pc:docMk/>
            <pc:sldMk cId="0" sldId="271"/>
            <ac:grpSpMk id="754" creationId="{00000000-0000-0000-0000-000000000000}"/>
          </ac:grpSpMkLst>
        </pc:grpChg>
        <pc:picChg chg="add mod">
          <ac:chgData name="TAILLADE JUSTINE" userId="7689be7a-6074-46a5-a6a4-f2fd3e4f6393" providerId="ADAL" clId="{8E621F56-FBF5-47EA-8EEF-76ACE77DB83A}" dt="2025-03-21T09:03:28.223" v="211" actId="962"/>
          <ac:picMkLst>
            <pc:docMk/>
            <pc:sldMk cId="0" sldId="271"/>
            <ac:picMk id="3" creationId="{77A91BBB-5435-17CA-DA08-361A4792C7F6}"/>
          </ac:picMkLst>
        </pc:picChg>
        <pc:picChg chg="add del mod">
          <ac:chgData name="TAILLADE JUSTINE" userId="7689be7a-6074-46a5-a6a4-f2fd3e4f6393" providerId="ADAL" clId="{8E621F56-FBF5-47EA-8EEF-76ACE77DB83A}" dt="2025-03-21T09:02:53.181" v="193" actId="478"/>
          <ac:picMkLst>
            <pc:docMk/>
            <pc:sldMk cId="0" sldId="271"/>
            <ac:picMk id="4" creationId="{00FFC4B7-BA37-886B-CDA2-218E04FCEFDC}"/>
          </ac:picMkLst>
        </pc:picChg>
        <pc:picChg chg="add del mod">
          <ac:chgData name="TAILLADE JUSTINE" userId="7689be7a-6074-46a5-a6a4-f2fd3e4f6393" providerId="ADAL" clId="{8E621F56-FBF5-47EA-8EEF-76ACE77DB83A}" dt="2025-03-21T09:02:51.990" v="191" actId="478"/>
          <ac:picMkLst>
            <pc:docMk/>
            <pc:sldMk cId="0" sldId="271"/>
            <ac:picMk id="6" creationId="{B6E5456D-3F41-6FC7-3C34-0D8511892916}"/>
          </ac:picMkLst>
        </pc:picChg>
        <pc:picChg chg="add del mod">
          <ac:chgData name="TAILLADE JUSTINE" userId="7689be7a-6074-46a5-a6a4-f2fd3e4f6393" providerId="ADAL" clId="{8E621F56-FBF5-47EA-8EEF-76ACE77DB83A}" dt="2025-03-21T09:02:49.615" v="189" actId="478"/>
          <ac:picMkLst>
            <pc:docMk/>
            <pc:sldMk cId="0" sldId="271"/>
            <ac:picMk id="8" creationId="{8130CB78-5B02-81C6-C26E-90E5900C79CF}"/>
          </ac:picMkLst>
        </pc:picChg>
        <pc:picChg chg="del">
          <ac:chgData name="TAILLADE JUSTINE" userId="7689be7a-6074-46a5-a6a4-f2fd3e4f6393" providerId="ADAL" clId="{8E621F56-FBF5-47EA-8EEF-76ACE77DB83A}" dt="2025-03-20T14:49:12.338" v="37" actId="478"/>
          <ac:picMkLst>
            <pc:docMk/>
            <pc:sldMk cId="0" sldId="271"/>
            <ac:picMk id="759" creationId="{00000000-0000-0000-0000-000000000000}"/>
          </ac:picMkLst>
        </pc:picChg>
      </pc:sldChg>
      <pc:sldChg chg="addSp delSp modSp mod modNotesTx">
        <pc:chgData name="TAILLADE JUSTINE" userId="7689be7a-6074-46a5-a6a4-f2fd3e4f6393" providerId="ADAL" clId="{8E621F56-FBF5-47EA-8EEF-76ACE77DB83A}" dt="2025-03-21T09:52:59.171" v="234" actId="6549"/>
        <pc:sldMkLst>
          <pc:docMk/>
          <pc:sldMk cId="0" sldId="272"/>
        </pc:sldMkLst>
        <pc:spChg chg="del">
          <ac:chgData name="TAILLADE JUSTINE" userId="7689be7a-6074-46a5-a6a4-f2fd3e4f6393" providerId="ADAL" clId="{8E621F56-FBF5-47EA-8EEF-76ACE77DB83A}" dt="2025-03-20T14:49:10.477" v="36" actId="478"/>
          <ac:spMkLst>
            <pc:docMk/>
            <pc:sldMk cId="0" sldId="272"/>
            <ac:spMk id="776" creationId="{9065FD98-BD5B-5BDB-5A83-73E24752AA11}"/>
          </ac:spMkLst>
        </pc:spChg>
        <pc:spChg chg="del">
          <ac:chgData name="TAILLADE JUSTINE" userId="7689be7a-6074-46a5-a6a4-f2fd3e4f6393" providerId="ADAL" clId="{8E621F56-FBF5-47EA-8EEF-76ACE77DB83A}" dt="2025-03-20T14:49:10.477" v="36" actId="478"/>
          <ac:spMkLst>
            <pc:docMk/>
            <pc:sldMk cId="0" sldId="272"/>
            <ac:spMk id="818" creationId="{00000000-0000-0000-0000-000000000000}"/>
          </ac:spMkLst>
        </pc:spChg>
        <pc:grpChg chg="del">
          <ac:chgData name="TAILLADE JUSTINE" userId="7689be7a-6074-46a5-a6a4-f2fd3e4f6393" providerId="ADAL" clId="{8E621F56-FBF5-47EA-8EEF-76ACE77DB83A}" dt="2025-03-20T14:49:10.477" v="36" actId="478"/>
          <ac:grpSpMkLst>
            <pc:docMk/>
            <pc:sldMk cId="0" sldId="272"/>
            <ac:grpSpMk id="18" creationId="{B0874DEC-41A5-6C47-23D3-5F3FDB7C18BD}"/>
          </ac:grpSpMkLst>
        </pc:grpChg>
        <pc:grpChg chg="del">
          <ac:chgData name="TAILLADE JUSTINE" userId="7689be7a-6074-46a5-a6a4-f2fd3e4f6393" providerId="ADAL" clId="{8E621F56-FBF5-47EA-8EEF-76ACE77DB83A}" dt="2025-03-20T14:49:10.477" v="36" actId="478"/>
          <ac:grpSpMkLst>
            <pc:docMk/>
            <pc:sldMk cId="0" sldId="272"/>
            <ac:grpSpMk id="24" creationId="{EC7EC735-106D-72FB-5BF7-88EE85A27C83}"/>
          </ac:grpSpMkLst>
        </pc:grpChg>
        <pc:grpChg chg="del">
          <ac:chgData name="TAILLADE JUSTINE" userId="7689be7a-6074-46a5-a6a4-f2fd3e4f6393" providerId="ADAL" clId="{8E621F56-FBF5-47EA-8EEF-76ACE77DB83A}" dt="2025-03-20T14:49:10.477" v="36" actId="478"/>
          <ac:grpSpMkLst>
            <pc:docMk/>
            <pc:sldMk cId="0" sldId="272"/>
            <ac:grpSpMk id="30" creationId="{1E3489FA-5074-D294-A002-DA7D849B1AC7}"/>
          </ac:grpSpMkLst>
        </pc:grpChg>
        <pc:grpChg chg="del">
          <ac:chgData name="TAILLADE JUSTINE" userId="7689be7a-6074-46a5-a6a4-f2fd3e4f6393" providerId="ADAL" clId="{8E621F56-FBF5-47EA-8EEF-76ACE77DB83A}" dt="2025-03-20T14:49:10.477" v="36" actId="478"/>
          <ac:grpSpMkLst>
            <pc:docMk/>
            <pc:sldMk cId="0" sldId="272"/>
            <ac:grpSpMk id="769" creationId="{E995A337-A859-4EC5-2672-472A8A7C91F6}"/>
          </ac:grpSpMkLst>
        </pc:grpChg>
        <pc:grpChg chg="del">
          <ac:chgData name="TAILLADE JUSTINE" userId="7689be7a-6074-46a5-a6a4-f2fd3e4f6393" providerId="ADAL" clId="{8E621F56-FBF5-47EA-8EEF-76ACE77DB83A}" dt="2025-03-20T14:49:10.477" v="36" actId="478"/>
          <ac:grpSpMkLst>
            <pc:docMk/>
            <pc:sldMk cId="0" sldId="272"/>
            <ac:grpSpMk id="772" creationId="{8EB08C80-7943-3581-5B25-5FADDDA28DDF}"/>
          </ac:grpSpMkLst>
        </pc:grpChg>
        <pc:grpChg chg="del">
          <ac:chgData name="TAILLADE JUSTINE" userId="7689be7a-6074-46a5-a6a4-f2fd3e4f6393" providerId="ADAL" clId="{8E621F56-FBF5-47EA-8EEF-76ACE77DB83A}" dt="2025-03-20T14:49:10.477" v="36" actId="478"/>
          <ac:grpSpMkLst>
            <pc:docMk/>
            <pc:sldMk cId="0" sldId="272"/>
            <ac:grpSpMk id="775" creationId="{1825A8E5-4CDD-F107-1CC0-08AB6E32E8C6}"/>
          </ac:grpSpMkLst>
        </pc:grpChg>
        <pc:grpChg chg="del">
          <ac:chgData name="TAILLADE JUSTINE" userId="7689be7a-6074-46a5-a6a4-f2fd3e4f6393" providerId="ADAL" clId="{8E621F56-FBF5-47EA-8EEF-76ACE77DB83A}" dt="2025-03-20T14:49:10.477" v="36" actId="478"/>
          <ac:grpSpMkLst>
            <pc:docMk/>
            <pc:sldMk cId="0" sldId="272"/>
            <ac:grpSpMk id="853" creationId="{D4358162-C9A4-8383-ADDF-0B59966C5F6F}"/>
          </ac:grpSpMkLst>
        </pc:grpChg>
        <pc:picChg chg="add mod">
          <ac:chgData name="TAILLADE JUSTINE" userId="7689be7a-6074-46a5-a6a4-f2fd3e4f6393" providerId="ADAL" clId="{8E621F56-FBF5-47EA-8EEF-76ACE77DB83A}" dt="2025-03-21T09:03:31.411" v="214" actId="962"/>
          <ac:picMkLst>
            <pc:docMk/>
            <pc:sldMk cId="0" sldId="272"/>
            <ac:picMk id="3" creationId="{B3A487B7-EA84-D79F-2AD3-DBF42E47FEBE}"/>
          </ac:picMkLst>
        </pc:picChg>
        <pc:picChg chg="add del mod">
          <ac:chgData name="TAILLADE JUSTINE" userId="7689be7a-6074-46a5-a6a4-f2fd3e4f6393" providerId="ADAL" clId="{8E621F56-FBF5-47EA-8EEF-76ACE77DB83A}" dt="2025-03-21T09:02:59.231" v="198" actId="478"/>
          <ac:picMkLst>
            <pc:docMk/>
            <pc:sldMk cId="0" sldId="272"/>
            <ac:picMk id="777" creationId="{CA980642-A721-08EC-5D06-CABC1D599FFE}"/>
          </ac:picMkLst>
        </pc:picChg>
        <pc:picChg chg="add del mod">
          <ac:chgData name="TAILLADE JUSTINE" userId="7689be7a-6074-46a5-a6a4-f2fd3e4f6393" providerId="ADAL" clId="{8E621F56-FBF5-47EA-8EEF-76ACE77DB83A}" dt="2025-03-21T09:02:58.326" v="197" actId="478"/>
          <ac:picMkLst>
            <pc:docMk/>
            <pc:sldMk cId="0" sldId="272"/>
            <ac:picMk id="779" creationId="{3D8CB960-8F4F-E219-ED1E-EDF175F837F2}"/>
          </ac:picMkLst>
        </pc:picChg>
        <pc:picChg chg="add del mod">
          <ac:chgData name="TAILLADE JUSTINE" userId="7689be7a-6074-46a5-a6a4-f2fd3e4f6393" providerId="ADAL" clId="{8E621F56-FBF5-47EA-8EEF-76ACE77DB83A}" dt="2025-03-21T09:02:56.191" v="195" actId="478"/>
          <ac:picMkLst>
            <pc:docMk/>
            <pc:sldMk cId="0" sldId="272"/>
            <ac:picMk id="781" creationId="{0A81A43F-782D-5D7D-13B5-4173DEE89B91}"/>
          </ac:picMkLst>
        </pc:picChg>
        <pc:picChg chg="del">
          <ac:chgData name="TAILLADE JUSTINE" userId="7689be7a-6074-46a5-a6a4-f2fd3e4f6393" providerId="ADAL" clId="{8E621F56-FBF5-47EA-8EEF-76ACE77DB83A}" dt="2025-03-20T14:49:10.477" v="36" actId="478"/>
          <ac:picMkLst>
            <pc:docMk/>
            <pc:sldMk cId="0" sldId="272"/>
            <ac:picMk id="844" creationId="{C0F8D5A2-1258-6BC4-54FF-A98F90A7D081}"/>
          </ac:picMkLst>
        </pc:picChg>
      </pc:sldChg>
      <pc:sldChg chg="addSp delSp modSp mod modNotesTx">
        <pc:chgData name="TAILLADE JUSTINE" userId="7689be7a-6074-46a5-a6a4-f2fd3e4f6393" providerId="ADAL" clId="{8E621F56-FBF5-47EA-8EEF-76ACE77DB83A}" dt="2025-03-21T09:05:27.950" v="226" actId="20577"/>
        <pc:sldMkLst>
          <pc:docMk/>
          <pc:sldMk cId="0" sldId="273"/>
        </pc:sldMkLst>
        <pc:spChg chg="del">
          <ac:chgData name="TAILLADE JUSTINE" userId="7689be7a-6074-46a5-a6a4-f2fd3e4f6393" providerId="ADAL" clId="{8E621F56-FBF5-47EA-8EEF-76ACE77DB83A}" dt="2025-03-20T14:49:08.564" v="35" actId="478"/>
          <ac:spMkLst>
            <pc:docMk/>
            <pc:sldMk cId="0" sldId="273"/>
            <ac:spMk id="3" creationId="{EFA6FA41-5A41-A4A2-F715-F689CD4DBEA4}"/>
          </ac:spMkLst>
        </pc:spChg>
        <pc:spChg chg="del">
          <ac:chgData name="TAILLADE JUSTINE" userId="7689be7a-6074-46a5-a6a4-f2fd3e4f6393" providerId="ADAL" clId="{8E621F56-FBF5-47EA-8EEF-76ACE77DB83A}" dt="2025-03-20T14:49:08.564" v="35" actId="478"/>
          <ac:spMkLst>
            <pc:docMk/>
            <pc:sldMk cId="0" sldId="273"/>
            <ac:spMk id="845" creationId="{00000000-0000-0000-0000-000000000000}"/>
          </ac:spMkLst>
        </pc:spChg>
        <pc:grpChg chg="del">
          <ac:chgData name="TAILLADE JUSTINE" userId="7689be7a-6074-46a5-a6a4-f2fd3e4f6393" providerId="ADAL" clId="{8E621F56-FBF5-47EA-8EEF-76ACE77DB83A}" dt="2025-03-20T14:49:08.564" v="35" actId="478"/>
          <ac:grpSpMkLst>
            <pc:docMk/>
            <pc:sldMk cId="0" sldId="273"/>
            <ac:grpSpMk id="846" creationId="{00000000-0000-0000-0000-000000000000}"/>
          </ac:grpSpMkLst>
        </pc:grpChg>
        <pc:grpChg chg="del">
          <ac:chgData name="TAILLADE JUSTINE" userId="7689be7a-6074-46a5-a6a4-f2fd3e4f6393" providerId="ADAL" clId="{8E621F56-FBF5-47EA-8EEF-76ACE77DB83A}" dt="2025-03-20T14:49:08.564" v="35" actId="478"/>
          <ac:grpSpMkLst>
            <pc:docMk/>
            <pc:sldMk cId="0" sldId="273"/>
            <ac:grpSpMk id="849" creationId="{00000000-0000-0000-0000-000000000000}"/>
          </ac:grpSpMkLst>
        </pc:grpChg>
        <pc:grpChg chg="del">
          <ac:chgData name="TAILLADE JUSTINE" userId="7689be7a-6074-46a5-a6a4-f2fd3e4f6393" providerId="ADAL" clId="{8E621F56-FBF5-47EA-8EEF-76ACE77DB83A}" dt="2025-03-20T14:49:08.564" v="35" actId="478"/>
          <ac:grpSpMkLst>
            <pc:docMk/>
            <pc:sldMk cId="0" sldId="273"/>
            <ac:grpSpMk id="852" creationId="{00000000-0000-0000-0000-000000000000}"/>
          </ac:grpSpMkLst>
        </pc:grpChg>
        <pc:grpChg chg="del">
          <ac:chgData name="TAILLADE JUSTINE" userId="7689be7a-6074-46a5-a6a4-f2fd3e4f6393" providerId="ADAL" clId="{8E621F56-FBF5-47EA-8EEF-76ACE77DB83A}" dt="2025-03-20T14:49:08.564" v="35" actId="478"/>
          <ac:grpSpMkLst>
            <pc:docMk/>
            <pc:sldMk cId="0" sldId="273"/>
            <ac:grpSpMk id="855" creationId="{00000000-0000-0000-0000-000000000000}"/>
          </ac:grpSpMkLst>
        </pc:grpChg>
        <pc:grpChg chg="del">
          <ac:chgData name="TAILLADE JUSTINE" userId="7689be7a-6074-46a5-a6a4-f2fd3e4f6393" providerId="ADAL" clId="{8E621F56-FBF5-47EA-8EEF-76ACE77DB83A}" dt="2025-03-20T14:49:08.564" v="35" actId="478"/>
          <ac:grpSpMkLst>
            <pc:docMk/>
            <pc:sldMk cId="0" sldId="273"/>
            <ac:grpSpMk id="866" creationId="{00000000-0000-0000-0000-000000000000}"/>
          </ac:grpSpMkLst>
        </pc:grpChg>
        <pc:grpChg chg="del">
          <ac:chgData name="TAILLADE JUSTINE" userId="7689be7a-6074-46a5-a6a4-f2fd3e4f6393" providerId="ADAL" clId="{8E621F56-FBF5-47EA-8EEF-76ACE77DB83A}" dt="2025-03-20T14:49:08.564" v="35" actId="478"/>
          <ac:grpSpMkLst>
            <pc:docMk/>
            <pc:sldMk cId="0" sldId="273"/>
            <ac:grpSpMk id="874" creationId="{00000000-0000-0000-0000-000000000000}"/>
          </ac:grpSpMkLst>
        </pc:grpChg>
        <pc:picChg chg="add del mod">
          <ac:chgData name="TAILLADE JUSTINE" userId="7689be7a-6074-46a5-a6a4-f2fd3e4f6393" providerId="ADAL" clId="{8E621F56-FBF5-47EA-8EEF-76ACE77DB83A}" dt="2025-03-21T09:03:24.127" v="208" actId="478"/>
          <ac:picMkLst>
            <pc:docMk/>
            <pc:sldMk cId="0" sldId="273"/>
            <ac:picMk id="3" creationId="{A18557E4-B0A9-B3A9-D96A-F17D03D23B38}"/>
          </ac:picMkLst>
        </pc:picChg>
        <pc:picChg chg="add del mod">
          <ac:chgData name="TAILLADE JUSTINE" userId="7689be7a-6074-46a5-a6a4-f2fd3e4f6393" providerId="ADAL" clId="{8E621F56-FBF5-47EA-8EEF-76ACE77DB83A}" dt="2025-03-21T09:03:06.358" v="203" actId="478"/>
          <ac:picMkLst>
            <pc:docMk/>
            <pc:sldMk cId="0" sldId="273"/>
            <ac:picMk id="4" creationId="{7F6A94DE-650B-2984-16E2-30A726849E9D}"/>
          </ac:picMkLst>
        </pc:picChg>
        <pc:picChg chg="add del mod">
          <ac:chgData name="TAILLADE JUSTINE" userId="7689be7a-6074-46a5-a6a4-f2fd3e4f6393" providerId="ADAL" clId="{8E621F56-FBF5-47EA-8EEF-76ACE77DB83A}" dt="2025-03-21T09:03:03.414" v="202" actId="478"/>
          <ac:picMkLst>
            <pc:docMk/>
            <pc:sldMk cId="0" sldId="273"/>
            <ac:picMk id="6" creationId="{E1EDB6B0-284C-D97B-2D52-9E90B27D88B4}"/>
          </ac:picMkLst>
        </pc:picChg>
        <pc:picChg chg="add mod">
          <ac:chgData name="TAILLADE JUSTINE" userId="7689be7a-6074-46a5-a6a4-f2fd3e4f6393" providerId="ADAL" clId="{8E621F56-FBF5-47EA-8EEF-76ACE77DB83A}" dt="2025-03-21T09:03:34.770" v="217" actId="962"/>
          <ac:picMkLst>
            <pc:docMk/>
            <pc:sldMk cId="0" sldId="273"/>
            <ac:picMk id="7" creationId="{FA3B5202-BDDB-FED1-BBBD-E3D4F59D8EF2}"/>
          </ac:picMkLst>
        </pc:picChg>
        <pc:picChg chg="add del mod">
          <ac:chgData name="TAILLADE JUSTINE" userId="7689be7a-6074-46a5-a6a4-f2fd3e4f6393" providerId="ADAL" clId="{8E621F56-FBF5-47EA-8EEF-76ACE77DB83A}" dt="2025-03-21T09:03:01.630" v="200" actId="478"/>
          <ac:picMkLst>
            <pc:docMk/>
            <pc:sldMk cId="0" sldId="273"/>
            <ac:picMk id="8" creationId="{7D59DB19-701A-160C-0269-A965A69F191E}"/>
          </ac:picMkLst>
        </pc:picChg>
        <pc:picChg chg="del">
          <ac:chgData name="TAILLADE JUSTINE" userId="7689be7a-6074-46a5-a6a4-f2fd3e4f6393" providerId="ADAL" clId="{8E621F56-FBF5-47EA-8EEF-76ACE77DB83A}" dt="2025-03-20T14:49:08.564" v="35" actId="478"/>
          <ac:picMkLst>
            <pc:docMk/>
            <pc:sldMk cId="0" sldId="273"/>
            <ac:picMk id="859" creationId="{00000000-0000-0000-0000-000000000000}"/>
          </ac:picMkLst>
        </pc:picChg>
        <pc:picChg chg="del">
          <ac:chgData name="TAILLADE JUSTINE" userId="7689be7a-6074-46a5-a6a4-f2fd3e4f6393" providerId="ADAL" clId="{8E621F56-FBF5-47EA-8EEF-76ACE77DB83A}" dt="2025-03-20T14:49:08.564" v="35" actId="478"/>
          <ac:picMkLst>
            <pc:docMk/>
            <pc:sldMk cId="0" sldId="273"/>
            <ac:picMk id="877" creationId="{00000000-0000-0000-0000-000000000000}"/>
          </ac:picMkLst>
        </pc:picChg>
      </pc:sldChg>
      <pc:sldChg chg="addSp delSp modSp mod modNotesTx">
        <pc:chgData name="TAILLADE JUSTINE" userId="7689be7a-6074-46a5-a6a4-f2fd3e4f6393" providerId="ADAL" clId="{8E621F56-FBF5-47EA-8EEF-76ACE77DB83A}" dt="2025-03-21T09:53:09.422" v="235" actId="6549"/>
        <pc:sldMkLst>
          <pc:docMk/>
          <pc:sldMk cId="0" sldId="274"/>
        </pc:sldMkLst>
        <pc:spChg chg="del">
          <ac:chgData name="TAILLADE JUSTINE" userId="7689be7a-6074-46a5-a6a4-f2fd3e4f6393" providerId="ADAL" clId="{8E621F56-FBF5-47EA-8EEF-76ACE77DB83A}" dt="2025-03-20T14:49:04.746" v="34" actId="478"/>
          <ac:spMkLst>
            <pc:docMk/>
            <pc:sldMk cId="0" sldId="274"/>
            <ac:spMk id="5" creationId="{A5A75EEE-0472-5C12-F6BD-923558F60C48}"/>
          </ac:spMkLst>
        </pc:spChg>
        <pc:spChg chg="del">
          <ac:chgData name="TAILLADE JUSTINE" userId="7689be7a-6074-46a5-a6a4-f2fd3e4f6393" providerId="ADAL" clId="{8E621F56-FBF5-47EA-8EEF-76ACE77DB83A}" dt="2025-03-20T14:49:04.746" v="34" actId="478"/>
          <ac:spMkLst>
            <pc:docMk/>
            <pc:sldMk cId="0" sldId="274"/>
            <ac:spMk id="8" creationId="{E5AE22B0-EBD7-13DE-DCF2-8E37788C0016}"/>
          </ac:spMkLst>
        </pc:spChg>
        <pc:picChg chg="add mod">
          <ac:chgData name="TAILLADE JUSTINE" userId="7689be7a-6074-46a5-a6a4-f2fd3e4f6393" providerId="ADAL" clId="{8E621F56-FBF5-47EA-8EEF-76ACE77DB83A}" dt="2025-03-20T14:51:00.512" v="115" actId="962"/>
          <ac:picMkLst>
            <pc:docMk/>
            <pc:sldMk cId="0" sldId="274"/>
            <ac:picMk id="3" creationId="{1408C68E-5003-05BF-B33F-B49A541094DE}"/>
          </ac:picMkLst>
        </pc:picChg>
      </pc:sldChg>
      <pc:sldChg chg="addSp delSp modSp mod modNotesTx">
        <pc:chgData name="TAILLADE JUSTINE" userId="7689be7a-6074-46a5-a6a4-f2fd3e4f6393" providerId="ADAL" clId="{8E621F56-FBF5-47EA-8EEF-76ACE77DB83A}" dt="2025-03-21T10:41:42.176" v="247" actId="2711"/>
        <pc:sldMkLst>
          <pc:docMk/>
          <pc:sldMk cId="0" sldId="275"/>
        </pc:sldMkLst>
        <pc:spChg chg="del">
          <ac:chgData name="TAILLADE JUSTINE" userId="7689be7a-6074-46a5-a6a4-f2fd3e4f6393" providerId="ADAL" clId="{8E621F56-FBF5-47EA-8EEF-76ACE77DB83A}" dt="2025-03-20T14:49:02.858" v="33" actId="478"/>
          <ac:spMkLst>
            <pc:docMk/>
            <pc:sldMk cId="0" sldId="275"/>
            <ac:spMk id="2" creationId="{F1D8B96E-80EE-DDF7-7191-F62577673C23}"/>
          </ac:spMkLst>
        </pc:spChg>
        <pc:spChg chg="del">
          <ac:chgData name="TAILLADE JUSTINE" userId="7689be7a-6074-46a5-a6a4-f2fd3e4f6393" providerId="ADAL" clId="{8E621F56-FBF5-47EA-8EEF-76ACE77DB83A}" dt="2025-03-20T14:49:02.858" v="33" actId="478"/>
          <ac:spMkLst>
            <pc:docMk/>
            <pc:sldMk cId="0" sldId="275"/>
            <ac:spMk id="6" creationId="{754DEBE4-0724-BC49-11EA-A7B82AF48D7E}"/>
          </ac:spMkLst>
        </pc:spChg>
        <pc:spChg chg="del">
          <ac:chgData name="TAILLADE JUSTINE" userId="7689be7a-6074-46a5-a6a4-f2fd3e4f6393" providerId="ADAL" clId="{8E621F56-FBF5-47EA-8EEF-76ACE77DB83A}" dt="2025-03-20T14:49:02.858" v="33" actId="478"/>
          <ac:spMkLst>
            <pc:docMk/>
            <pc:sldMk cId="0" sldId="275"/>
            <ac:spMk id="9" creationId="{D152B562-2E4E-7745-7B5D-CB65B4F174D8}"/>
          </ac:spMkLst>
        </pc:spChg>
        <pc:picChg chg="add mod">
          <ac:chgData name="TAILLADE JUSTINE" userId="7689be7a-6074-46a5-a6a4-f2fd3e4f6393" providerId="ADAL" clId="{8E621F56-FBF5-47EA-8EEF-76ACE77DB83A}" dt="2025-03-20T14:51:03.220" v="118" actId="962"/>
          <ac:picMkLst>
            <pc:docMk/>
            <pc:sldMk cId="0" sldId="275"/>
            <ac:picMk id="4" creationId="{CFCF8A05-DDBC-4C36-8BC0-DC3F76C09A36}"/>
          </ac:picMkLst>
        </pc:picChg>
      </pc:sldChg>
      <pc:sldChg chg="addSp delSp modSp mod">
        <pc:chgData name="TAILLADE JUSTINE" userId="7689be7a-6074-46a5-a6a4-f2fd3e4f6393" providerId="ADAL" clId="{8E621F56-FBF5-47EA-8EEF-76ACE77DB83A}" dt="2025-03-20T14:51:06.728" v="120" actId="27614"/>
        <pc:sldMkLst>
          <pc:docMk/>
          <pc:sldMk cId="0" sldId="276"/>
        </pc:sldMkLst>
        <pc:spChg chg="del">
          <ac:chgData name="TAILLADE JUSTINE" userId="7689be7a-6074-46a5-a6a4-f2fd3e4f6393" providerId="ADAL" clId="{8E621F56-FBF5-47EA-8EEF-76ACE77DB83A}" dt="2025-03-20T14:49:01.011" v="32" actId="478"/>
          <ac:spMkLst>
            <pc:docMk/>
            <pc:sldMk cId="0" sldId="276"/>
            <ac:spMk id="2" creationId="{2FED9BB7-6DF1-FB81-62BE-1AFB7432919A}"/>
          </ac:spMkLst>
        </pc:spChg>
        <pc:spChg chg="del">
          <ac:chgData name="TAILLADE JUSTINE" userId="7689be7a-6074-46a5-a6a4-f2fd3e4f6393" providerId="ADAL" clId="{8E621F56-FBF5-47EA-8EEF-76ACE77DB83A}" dt="2025-03-20T14:49:01.011" v="32" actId="478"/>
          <ac:spMkLst>
            <pc:docMk/>
            <pc:sldMk cId="0" sldId="276"/>
            <ac:spMk id="5" creationId="{9E7C723E-8333-A82E-5D53-5FA0F853E9BB}"/>
          </ac:spMkLst>
        </pc:spChg>
        <pc:spChg chg="del">
          <ac:chgData name="TAILLADE JUSTINE" userId="7689be7a-6074-46a5-a6a4-f2fd3e4f6393" providerId="ADAL" clId="{8E621F56-FBF5-47EA-8EEF-76ACE77DB83A}" dt="2025-03-20T14:49:01.011" v="32" actId="478"/>
          <ac:spMkLst>
            <pc:docMk/>
            <pc:sldMk cId="0" sldId="276"/>
            <ac:spMk id="903" creationId="{00000000-0000-0000-0000-000000000000}"/>
          </ac:spMkLst>
        </pc:spChg>
        <pc:picChg chg="add mod">
          <ac:chgData name="TAILLADE JUSTINE" userId="7689be7a-6074-46a5-a6a4-f2fd3e4f6393" providerId="ADAL" clId="{8E621F56-FBF5-47EA-8EEF-76ACE77DB83A}" dt="2025-03-20T14:51:06.728" v="120" actId="27614"/>
          <ac:picMkLst>
            <pc:docMk/>
            <pc:sldMk cId="0" sldId="276"/>
            <ac:picMk id="4" creationId="{F4EB5512-1293-1D4B-DFB4-9CEAB441764B}"/>
          </ac:picMkLst>
        </pc:picChg>
        <pc:picChg chg="del">
          <ac:chgData name="TAILLADE JUSTINE" userId="7689be7a-6074-46a5-a6a4-f2fd3e4f6393" providerId="ADAL" clId="{8E621F56-FBF5-47EA-8EEF-76ACE77DB83A}" dt="2025-03-20T14:49:01.011" v="32" actId="478"/>
          <ac:picMkLst>
            <pc:docMk/>
            <pc:sldMk cId="0" sldId="276"/>
            <ac:picMk id="905" creationId="{00000000-0000-0000-0000-000000000000}"/>
          </ac:picMkLst>
        </pc:picChg>
      </pc:sldChg>
      <pc:sldChg chg="addSp delSp modSp mod modNotesTx">
        <pc:chgData name="TAILLADE JUSTINE" userId="7689be7a-6074-46a5-a6a4-f2fd3e4f6393" providerId="ADAL" clId="{8E621F56-FBF5-47EA-8EEF-76ACE77DB83A}" dt="2025-03-21T10:41:48.886" v="248" actId="2711"/>
        <pc:sldMkLst>
          <pc:docMk/>
          <pc:sldMk cId="0" sldId="277"/>
        </pc:sldMkLst>
        <pc:spChg chg="del">
          <ac:chgData name="TAILLADE JUSTINE" userId="7689be7a-6074-46a5-a6a4-f2fd3e4f6393" providerId="ADAL" clId="{8E621F56-FBF5-47EA-8EEF-76ACE77DB83A}" dt="2025-03-20T14:48:53.922" v="31" actId="478"/>
          <ac:spMkLst>
            <pc:docMk/>
            <pc:sldMk cId="0" sldId="277"/>
            <ac:spMk id="2" creationId="{FC05FF50-2B64-4706-16EC-B345E17CA55E}"/>
          </ac:spMkLst>
        </pc:spChg>
        <pc:spChg chg="del">
          <ac:chgData name="TAILLADE JUSTINE" userId="7689be7a-6074-46a5-a6a4-f2fd3e4f6393" providerId="ADAL" clId="{8E621F56-FBF5-47EA-8EEF-76ACE77DB83A}" dt="2025-03-20T14:48:53.922" v="31" actId="478"/>
          <ac:spMkLst>
            <pc:docMk/>
            <pc:sldMk cId="0" sldId="277"/>
            <ac:spMk id="5" creationId="{DB7EAF3C-542F-B03B-2591-1D64A51558C6}"/>
          </ac:spMkLst>
        </pc:spChg>
        <pc:spChg chg="del">
          <ac:chgData name="TAILLADE JUSTINE" userId="7689be7a-6074-46a5-a6a4-f2fd3e4f6393" providerId="ADAL" clId="{8E621F56-FBF5-47EA-8EEF-76ACE77DB83A}" dt="2025-03-20T14:48:53.922" v="31" actId="478"/>
          <ac:spMkLst>
            <pc:docMk/>
            <pc:sldMk cId="0" sldId="277"/>
            <ac:spMk id="911" creationId="{00000000-0000-0000-0000-000000000000}"/>
          </ac:spMkLst>
        </pc:spChg>
        <pc:picChg chg="add mod">
          <ac:chgData name="TAILLADE JUSTINE" userId="7689be7a-6074-46a5-a6a4-f2fd3e4f6393" providerId="ADAL" clId="{8E621F56-FBF5-47EA-8EEF-76ACE77DB83A}" dt="2025-03-20T14:51:09.724" v="123" actId="962"/>
          <ac:picMkLst>
            <pc:docMk/>
            <pc:sldMk cId="0" sldId="277"/>
            <ac:picMk id="4" creationId="{63D5ABF6-82E7-D373-443E-BAE7373500C9}"/>
          </ac:picMkLst>
        </pc:picChg>
      </pc:sldChg>
      <pc:sldChg chg="addSp delSp modSp mod modNotesTx">
        <pc:chgData name="TAILLADE JUSTINE" userId="7689be7a-6074-46a5-a6a4-f2fd3e4f6393" providerId="ADAL" clId="{8E621F56-FBF5-47EA-8EEF-76ACE77DB83A}" dt="2025-03-21T09:53:30.948" v="237" actId="6549"/>
        <pc:sldMkLst>
          <pc:docMk/>
          <pc:sldMk cId="0" sldId="278"/>
        </pc:sldMkLst>
        <pc:spChg chg="del">
          <ac:chgData name="TAILLADE JUSTINE" userId="7689be7a-6074-46a5-a6a4-f2fd3e4f6393" providerId="ADAL" clId="{8E621F56-FBF5-47EA-8EEF-76ACE77DB83A}" dt="2025-03-20T14:48:51.901" v="30" actId="478"/>
          <ac:spMkLst>
            <pc:docMk/>
            <pc:sldMk cId="0" sldId="278"/>
            <ac:spMk id="2" creationId="{D6CD0A1A-B852-E213-B4B1-B8C79B8631C5}"/>
          </ac:spMkLst>
        </pc:spChg>
        <pc:spChg chg="del">
          <ac:chgData name="TAILLADE JUSTINE" userId="7689be7a-6074-46a5-a6a4-f2fd3e4f6393" providerId="ADAL" clId="{8E621F56-FBF5-47EA-8EEF-76ACE77DB83A}" dt="2025-03-20T14:48:51.901" v="30" actId="478"/>
          <ac:spMkLst>
            <pc:docMk/>
            <pc:sldMk cId="0" sldId="278"/>
            <ac:spMk id="5" creationId="{7EEC6FC3-905A-2D60-EF34-181A13F61130}"/>
          </ac:spMkLst>
        </pc:spChg>
        <pc:spChg chg="del">
          <ac:chgData name="TAILLADE JUSTINE" userId="7689be7a-6074-46a5-a6a4-f2fd3e4f6393" providerId="ADAL" clId="{8E621F56-FBF5-47EA-8EEF-76ACE77DB83A}" dt="2025-03-20T14:48:51.901" v="30" actId="478"/>
          <ac:spMkLst>
            <pc:docMk/>
            <pc:sldMk cId="0" sldId="278"/>
            <ac:spMk id="918" creationId="{00000000-0000-0000-0000-000000000000}"/>
          </ac:spMkLst>
        </pc:spChg>
        <pc:picChg chg="add mod">
          <ac:chgData name="TAILLADE JUSTINE" userId="7689be7a-6074-46a5-a6a4-f2fd3e4f6393" providerId="ADAL" clId="{8E621F56-FBF5-47EA-8EEF-76ACE77DB83A}" dt="2025-03-20T14:51:12.136" v="126" actId="962"/>
          <ac:picMkLst>
            <pc:docMk/>
            <pc:sldMk cId="0" sldId="278"/>
            <ac:picMk id="4" creationId="{30F044EA-FB23-3ACA-0366-5C930FD11A42}"/>
          </ac:picMkLst>
        </pc:picChg>
        <pc:picChg chg="del">
          <ac:chgData name="TAILLADE JUSTINE" userId="7689be7a-6074-46a5-a6a4-f2fd3e4f6393" providerId="ADAL" clId="{8E621F56-FBF5-47EA-8EEF-76ACE77DB83A}" dt="2025-03-20T14:48:51.901" v="30" actId="478"/>
          <ac:picMkLst>
            <pc:docMk/>
            <pc:sldMk cId="0" sldId="278"/>
            <ac:picMk id="920" creationId="{00000000-0000-0000-0000-000000000000}"/>
          </ac:picMkLst>
        </pc:picChg>
      </pc:sldChg>
      <pc:sldChg chg="addSp delSp modSp mod modNotesTx">
        <pc:chgData name="TAILLADE JUSTINE" userId="7689be7a-6074-46a5-a6a4-f2fd3e4f6393" providerId="ADAL" clId="{8E621F56-FBF5-47EA-8EEF-76ACE77DB83A}" dt="2025-03-21T10:41:58.124" v="249" actId="2711"/>
        <pc:sldMkLst>
          <pc:docMk/>
          <pc:sldMk cId="0" sldId="279"/>
        </pc:sldMkLst>
        <pc:spChg chg="del">
          <ac:chgData name="TAILLADE JUSTINE" userId="7689be7a-6074-46a5-a6a4-f2fd3e4f6393" providerId="ADAL" clId="{8E621F56-FBF5-47EA-8EEF-76ACE77DB83A}" dt="2025-03-20T14:48:50.024" v="29" actId="478"/>
          <ac:spMkLst>
            <pc:docMk/>
            <pc:sldMk cId="0" sldId="279"/>
            <ac:spMk id="2" creationId="{EC80B8C1-4F56-DA3C-A548-53EDF8B990F7}"/>
          </ac:spMkLst>
        </pc:spChg>
        <pc:spChg chg="del">
          <ac:chgData name="TAILLADE JUSTINE" userId="7689be7a-6074-46a5-a6a4-f2fd3e4f6393" providerId="ADAL" clId="{8E621F56-FBF5-47EA-8EEF-76ACE77DB83A}" dt="2025-03-20T14:48:50.024" v="29" actId="478"/>
          <ac:spMkLst>
            <pc:docMk/>
            <pc:sldMk cId="0" sldId="279"/>
            <ac:spMk id="9" creationId="{5A031A5E-E1A6-BB2F-10E7-71F8D382B990}"/>
          </ac:spMkLst>
        </pc:spChg>
        <pc:spChg chg="del">
          <ac:chgData name="TAILLADE JUSTINE" userId="7689be7a-6074-46a5-a6a4-f2fd3e4f6393" providerId="ADAL" clId="{8E621F56-FBF5-47EA-8EEF-76ACE77DB83A}" dt="2025-03-20T14:48:50.024" v="29" actId="478"/>
          <ac:spMkLst>
            <pc:docMk/>
            <pc:sldMk cId="0" sldId="279"/>
            <ac:spMk id="926" creationId="{00000000-0000-0000-0000-000000000000}"/>
          </ac:spMkLst>
        </pc:spChg>
        <pc:picChg chg="add mod">
          <ac:chgData name="TAILLADE JUSTINE" userId="7689be7a-6074-46a5-a6a4-f2fd3e4f6393" providerId="ADAL" clId="{8E621F56-FBF5-47EA-8EEF-76ACE77DB83A}" dt="2025-03-20T14:51:14.163" v="129" actId="962"/>
          <ac:picMkLst>
            <pc:docMk/>
            <pc:sldMk cId="0" sldId="279"/>
            <ac:picMk id="4" creationId="{24AE7C89-7264-691F-E639-B55B01633BBE}"/>
          </ac:picMkLst>
        </pc:picChg>
      </pc:sldChg>
      <pc:sldChg chg="addSp delSp modSp mod">
        <pc:chgData name="TAILLADE JUSTINE" userId="7689be7a-6074-46a5-a6a4-f2fd3e4f6393" providerId="ADAL" clId="{8E621F56-FBF5-47EA-8EEF-76ACE77DB83A}" dt="2025-03-20T14:51:16.816" v="132" actId="962"/>
        <pc:sldMkLst>
          <pc:docMk/>
          <pc:sldMk cId="0" sldId="280"/>
        </pc:sldMkLst>
        <pc:spChg chg="del">
          <ac:chgData name="TAILLADE JUSTINE" userId="7689be7a-6074-46a5-a6a4-f2fd3e4f6393" providerId="ADAL" clId="{8E621F56-FBF5-47EA-8EEF-76ACE77DB83A}" dt="2025-03-20T14:48:48.105" v="28" actId="478"/>
          <ac:spMkLst>
            <pc:docMk/>
            <pc:sldMk cId="0" sldId="280"/>
            <ac:spMk id="2" creationId="{3BB08693-BE6D-BFF8-8045-4DC7728C93D9}"/>
          </ac:spMkLst>
        </pc:spChg>
        <pc:spChg chg="del">
          <ac:chgData name="TAILLADE JUSTINE" userId="7689be7a-6074-46a5-a6a4-f2fd3e4f6393" providerId="ADAL" clId="{8E621F56-FBF5-47EA-8EEF-76ACE77DB83A}" dt="2025-03-20T14:48:48.105" v="28" actId="478"/>
          <ac:spMkLst>
            <pc:docMk/>
            <pc:sldMk cId="0" sldId="280"/>
            <ac:spMk id="933" creationId="{00000000-0000-0000-0000-000000000000}"/>
          </ac:spMkLst>
        </pc:spChg>
        <pc:spChg chg="del">
          <ac:chgData name="TAILLADE JUSTINE" userId="7689be7a-6074-46a5-a6a4-f2fd3e4f6393" providerId="ADAL" clId="{8E621F56-FBF5-47EA-8EEF-76ACE77DB83A}" dt="2025-03-20T14:48:48.105" v="28" actId="478"/>
          <ac:spMkLst>
            <pc:docMk/>
            <pc:sldMk cId="0" sldId="280"/>
            <ac:spMk id="934" creationId="{00000000-0000-0000-0000-000000000000}"/>
          </ac:spMkLst>
        </pc:spChg>
        <pc:picChg chg="add mod">
          <ac:chgData name="TAILLADE JUSTINE" userId="7689be7a-6074-46a5-a6a4-f2fd3e4f6393" providerId="ADAL" clId="{8E621F56-FBF5-47EA-8EEF-76ACE77DB83A}" dt="2025-03-20T14:51:16.816" v="132" actId="962"/>
          <ac:picMkLst>
            <pc:docMk/>
            <pc:sldMk cId="0" sldId="280"/>
            <ac:picMk id="4" creationId="{56E80287-38F7-DC6C-2F66-593F34ADAA10}"/>
          </ac:picMkLst>
        </pc:picChg>
        <pc:picChg chg="del">
          <ac:chgData name="TAILLADE JUSTINE" userId="7689be7a-6074-46a5-a6a4-f2fd3e4f6393" providerId="ADAL" clId="{8E621F56-FBF5-47EA-8EEF-76ACE77DB83A}" dt="2025-03-20T14:48:48.105" v="28" actId="478"/>
          <ac:picMkLst>
            <pc:docMk/>
            <pc:sldMk cId="0" sldId="280"/>
            <ac:picMk id="935" creationId="{00000000-0000-0000-0000-000000000000}"/>
          </ac:picMkLst>
        </pc:picChg>
      </pc:sldChg>
      <pc:sldChg chg="addSp delSp modSp mod">
        <pc:chgData name="TAILLADE JUSTINE" userId="7689be7a-6074-46a5-a6a4-f2fd3e4f6393" providerId="ADAL" clId="{8E621F56-FBF5-47EA-8EEF-76ACE77DB83A}" dt="2025-03-20T14:51:19.611" v="135" actId="962"/>
        <pc:sldMkLst>
          <pc:docMk/>
          <pc:sldMk cId="0" sldId="281"/>
        </pc:sldMkLst>
        <pc:spChg chg="del">
          <ac:chgData name="TAILLADE JUSTINE" userId="7689be7a-6074-46a5-a6a4-f2fd3e4f6393" providerId="ADAL" clId="{8E621F56-FBF5-47EA-8EEF-76ACE77DB83A}" dt="2025-03-20T14:48:46.217" v="27" actId="478"/>
          <ac:spMkLst>
            <pc:docMk/>
            <pc:sldMk cId="0" sldId="281"/>
            <ac:spMk id="2" creationId="{00000000-0000-0000-0000-000000000000}"/>
          </ac:spMkLst>
        </pc:spChg>
        <pc:spChg chg="del">
          <ac:chgData name="TAILLADE JUSTINE" userId="7689be7a-6074-46a5-a6a4-f2fd3e4f6393" providerId="ADAL" clId="{8E621F56-FBF5-47EA-8EEF-76ACE77DB83A}" dt="2025-03-20T14:48:46.217" v="27" actId="478"/>
          <ac:spMkLst>
            <pc:docMk/>
            <pc:sldMk cId="0" sldId="281"/>
            <ac:spMk id="5" creationId="{B0C1FCAC-31B0-36AD-AD0B-BE35E8E3F5CB}"/>
          </ac:spMkLst>
        </pc:spChg>
        <pc:picChg chg="add mod">
          <ac:chgData name="TAILLADE JUSTINE" userId="7689be7a-6074-46a5-a6a4-f2fd3e4f6393" providerId="ADAL" clId="{8E621F56-FBF5-47EA-8EEF-76ACE77DB83A}" dt="2025-03-20T14:51:19.611" v="135" actId="962"/>
          <ac:picMkLst>
            <pc:docMk/>
            <pc:sldMk cId="0" sldId="281"/>
            <ac:picMk id="4" creationId="{2DE1A902-88AB-9680-3B16-6DFAE1EDE56D}"/>
          </ac:picMkLst>
        </pc:picChg>
      </pc:sldChg>
      <pc:sldChg chg="addSp delSp modSp mod modNotesTx">
        <pc:chgData name="TAILLADE JUSTINE" userId="7689be7a-6074-46a5-a6a4-f2fd3e4f6393" providerId="ADAL" clId="{8E621F56-FBF5-47EA-8EEF-76ACE77DB83A}" dt="2025-03-21T10:42:11.245" v="251" actId="255"/>
        <pc:sldMkLst>
          <pc:docMk/>
          <pc:sldMk cId="0" sldId="282"/>
        </pc:sldMkLst>
        <pc:spChg chg="del">
          <ac:chgData name="TAILLADE JUSTINE" userId="7689be7a-6074-46a5-a6a4-f2fd3e4f6393" providerId="ADAL" clId="{8E621F56-FBF5-47EA-8EEF-76ACE77DB83A}" dt="2025-03-20T14:48:44.401" v="26" actId="478"/>
          <ac:spMkLst>
            <pc:docMk/>
            <pc:sldMk cId="0" sldId="282"/>
            <ac:spMk id="4" creationId="{60F8C06B-9B88-0C49-CBFE-9A049CFEE569}"/>
          </ac:spMkLst>
        </pc:spChg>
        <pc:picChg chg="add mod">
          <ac:chgData name="TAILLADE JUSTINE" userId="7689be7a-6074-46a5-a6a4-f2fd3e4f6393" providerId="ADAL" clId="{8E621F56-FBF5-47EA-8EEF-76ACE77DB83A}" dt="2025-03-20T14:51:22.129" v="138" actId="962"/>
          <ac:picMkLst>
            <pc:docMk/>
            <pc:sldMk cId="0" sldId="282"/>
            <ac:picMk id="3" creationId="{7FCEF5AE-7AAA-7748-B395-B7FC7E5EFCE5}"/>
          </ac:picMkLst>
        </pc:picChg>
        <pc:picChg chg="del">
          <ac:chgData name="TAILLADE JUSTINE" userId="7689be7a-6074-46a5-a6a4-f2fd3e4f6393" providerId="ADAL" clId="{8E621F56-FBF5-47EA-8EEF-76ACE77DB83A}" dt="2025-03-20T14:48:44.401" v="26" actId="478"/>
          <ac:picMkLst>
            <pc:docMk/>
            <pc:sldMk cId="0" sldId="282"/>
            <ac:picMk id="5" creationId="{3D30ED1B-D23B-6DE1-E6A0-1689E1122450}"/>
          </ac:picMkLst>
        </pc:picChg>
        <pc:picChg chg="del">
          <ac:chgData name="TAILLADE JUSTINE" userId="7689be7a-6074-46a5-a6a4-f2fd3e4f6393" providerId="ADAL" clId="{8E621F56-FBF5-47EA-8EEF-76ACE77DB83A}" dt="2025-03-20T14:48:44.401" v="26" actId="478"/>
          <ac:picMkLst>
            <pc:docMk/>
            <pc:sldMk cId="0" sldId="282"/>
            <ac:picMk id="6" creationId="{5DD4D5E1-CB70-EA68-882F-CF6BD19BF551}"/>
          </ac:picMkLst>
        </pc:picChg>
      </pc:sldChg>
      <pc:sldChg chg="addSp delSp modSp mod">
        <pc:chgData name="TAILLADE JUSTINE" userId="7689be7a-6074-46a5-a6a4-f2fd3e4f6393" providerId="ADAL" clId="{8E621F56-FBF5-47EA-8EEF-76ACE77DB83A}" dt="2025-03-20T14:51:45.604" v="144"/>
        <pc:sldMkLst>
          <pc:docMk/>
          <pc:sldMk cId="0" sldId="283"/>
        </pc:sldMkLst>
        <pc:spChg chg="del">
          <ac:chgData name="TAILLADE JUSTINE" userId="7689be7a-6074-46a5-a6a4-f2fd3e4f6393" providerId="ADAL" clId="{8E621F56-FBF5-47EA-8EEF-76ACE77DB83A}" dt="2025-03-20T14:48:42.691" v="25" actId="478"/>
          <ac:spMkLst>
            <pc:docMk/>
            <pc:sldMk cId="0" sldId="283"/>
            <ac:spMk id="4" creationId="{0DFB0BC5-E837-4DBA-0B40-6162619A03F2}"/>
          </ac:spMkLst>
        </pc:spChg>
        <pc:spChg chg="del">
          <ac:chgData name="TAILLADE JUSTINE" userId="7689be7a-6074-46a5-a6a4-f2fd3e4f6393" providerId="ADAL" clId="{8E621F56-FBF5-47EA-8EEF-76ACE77DB83A}" dt="2025-03-20T14:48:42.691" v="25" actId="478"/>
          <ac:spMkLst>
            <pc:docMk/>
            <pc:sldMk cId="0" sldId="283"/>
            <ac:spMk id="957" creationId="{00000000-0000-0000-0000-000000000000}"/>
          </ac:spMkLst>
        </pc:spChg>
        <pc:picChg chg="add mod">
          <ac:chgData name="TAILLADE JUSTINE" userId="7689be7a-6074-46a5-a6a4-f2fd3e4f6393" providerId="ADAL" clId="{8E621F56-FBF5-47EA-8EEF-76ACE77DB83A}" dt="2025-03-20T14:51:45.604" v="144"/>
          <ac:picMkLst>
            <pc:docMk/>
            <pc:sldMk cId="0" sldId="283"/>
            <ac:picMk id="3" creationId="{93BE6BBA-6819-3568-6F8D-CD38BD1255FC}"/>
          </ac:picMkLst>
        </pc:picChg>
        <pc:picChg chg="del">
          <ac:chgData name="TAILLADE JUSTINE" userId="7689be7a-6074-46a5-a6a4-f2fd3e4f6393" providerId="ADAL" clId="{8E621F56-FBF5-47EA-8EEF-76ACE77DB83A}" dt="2025-03-20T14:48:42.691" v="25" actId="478"/>
          <ac:picMkLst>
            <pc:docMk/>
            <pc:sldMk cId="0" sldId="283"/>
            <ac:picMk id="5" creationId="{2F067F69-66F3-1E05-DA86-606CE81BBCE0}"/>
          </ac:picMkLst>
        </pc:picChg>
      </pc:sldChg>
      <pc:sldChg chg="addSp delSp modSp mod modNotesTx">
        <pc:chgData name="TAILLADE JUSTINE" userId="7689be7a-6074-46a5-a6a4-f2fd3e4f6393" providerId="ADAL" clId="{8E621F56-FBF5-47EA-8EEF-76ACE77DB83A}" dt="2025-03-21T10:42:19.643" v="252" actId="20577"/>
        <pc:sldMkLst>
          <pc:docMk/>
          <pc:sldMk cId="0" sldId="284"/>
        </pc:sldMkLst>
        <pc:spChg chg="del">
          <ac:chgData name="TAILLADE JUSTINE" userId="7689be7a-6074-46a5-a6a4-f2fd3e4f6393" providerId="ADAL" clId="{8E621F56-FBF5-47EA-8EEF-76ACE77DB83A}" dt="2025-03-20T14:48:40.409" v="24" actId="478"/>
          <ac:spMkLst>
            <pc:docMk/>
            <pc:sldMk cId="0" sldId="284"/>
            <ac:spMk id="4" creationId="{4DCF6F3A-955F-E2D0-85E8-A3E79A65199D}"/>
          </ac:spMkLst>
        </pc:spChg>
        <pc:spChg chg="del">
          <ac:chgData name="TAILLADE JUSTINE" userId="7689be7a-6074-46a5-a6a4-f2fd3e4f6393" providerId="ADAL" clId="{8E621F56-FBF5-47EA-8EEF-76ACE77DB83A}" dt="2025-03-20T14:48:40.409" v="24" actId="478"/>
          <ac:spMkLst>
            <pc:docMk/>
            <pc:sldMk cId="0" sldId="284"/>
            <ac:spMk id="966" creationId="{00000000-0000-0000-0000-000000000000}"/>
          </ac:spMkLst>
        </pc:spChg>
        <pc:spChg chg="del">
          <ac:chgData name="TAILLADE JUSTINE" userId="7689be7a-6074-46a5-a6a4-f2fd3e4f6393" providerId="ADAL" clId="{8E621F56-FBF5-47EA-8EEF-76ACE77DB83A}" dt="2025-03-20T14:48:40.409" v="24" actId="478"/>
          <ac:spMkLst>
            <pc:docMk/>
            <pc:sldMk cId="0" sldId="284"/>
            <ac:spMk id="967" creationId="{00000000-0000-0000-0000-000000000000}"/>
          </ac:spMkLst>
        </pc:spChg>
        <pc:picChg chg="add mod">
          <ac:chgData name="TAILLADE JUSTINE" userId="7689be7a-6074-46a5-a6a4-f2fd3e4f6393" providerId="ADAL" clId="{8E621F56-FBF5-47EA-8EEF-76ACE77DB83A}" dt="2025-03-20T14:51:52.005" v="147" actId="962"/>
          <ac:picMkLst>
            <pc:docMk/>
            <pc:sldMk cId="0" sldId="284"/>
            <ac:picMk id="3" creationId="{A24D58FE-B59A-29B6-D892-754222D8DBCF}"/>
          </ac:picMkLst>
        </pc:picChg>
        <pc:picChg chg="del">
          <ac:chgData name="TAILLADE JUSTINE" userId="7689be7a-6074-46a5-a6a4-f2fd3e4f6393" providerId="ADAL" clId="{8E621F56-FBF5-47EA-8EEF-76ACE77DB83A}" dt="2025-03-20T14:48:40.409" v="24" actId="478"/>
          <ac:picMkLst>
            <pc:docMk/>
            <pc:sldMk cId="0" sldId="284"/>
            <ac:picMk id="5" creationId="{64285030-3EEB-5BE3-7956-2D8229FEA02F}"/>
          </ac:picMkLst>
        </pc:picChg>
      </pc:sldChg>
      <pc:sldChg chg="addSp delSp modSp mod modNotesTx">
        <pc:chgData name="TAILLADE JUSTINE" userId="7689be7a-6074-46a5-a6a4-f2fd3e4f6393" providerId="ADAL" clId="{8E621F56-FBF5-47EA-8EEF-76ACE77DB83A}" dt="2025-03-21T09:06:40.871" v="227" actId="114"/>
        <pc:sldMkLst>
          <pc:docMk/>
          <pc:sldMk cId="0" sldId="285"/>
        </pc:sldMkLst>
        <pc:spChg chg="del">
          <ac:chgData name="TAILLADE JUSTINE" userId="7689be7a-6074-46a5-a6a4-f2fd3e4f6393" providerId="ADAL" clId="{8E621F56-FBF5-47EA-8EEF-76ACE77DB83A}" dt="2025-03-20T14:48:38.401" v="23" actId="478"/>
          <ac:spMkLst>
            <pc:docMk/>
            <pc:sldMk cId="0" sldId="285"/>
            <ac:spMk id="4" creationId="{E4EE41FD-171C-03C9-258B-29989BD38806}"/>
          </ac:spMkLst>
        </pc:spChg>
        <pc:spChg chg="del">
          <ac:chgData name="TAILLADE JUSTINE" userId="7689be7a-6074-46a5-a6a4-f2fd3e4f6393" providerId="ADAL" clId="{8E621F56-FBF5-47EA-8EEF-76ACE77DB83A}" dt="2025-03-20T14:48:38.401" v="23" actId="478"/>
          <ac:spMkLst>
            <pc:docMk/>
            <pc:sldMk cId="0" sldId="285"/>
            <ac:spMk id="975" creationId="{00000000-0000-0000-0000-000000000000}"/>
          </ac:spMkLst>
        </pc:spChg>
        <pc:spChg chg="del">
          <ac:chgData name="TAILLADE JUSTINE" userId="7689be7a-6074-46a5-a6a4-f2fd3e4f6393" providerId="ADAL" clId="{8E621F56-FBF5-47EA-8EEF-76ACE77DB83A}" dt="2025-03-20T14:48:38.401" v="23" actId="478"/>
          <ac:spMkLst>
            <pc:docMk/>
            <pc:sldMk cId="0" sldId="285"/>
            <ac:spMk id="976" creationId="{00000000-0000-0000-0000-000000000000}"/>
          </ac:spMkLst>
        </pc:spChg>
        <pc:graphicFrameChg chg="add del modGraphic">
          <ac:chgData name="TAILLADE JUSTINE" userId="7689be7a-6074-46a5-a6a4-f2fd3e4f6393" providerId="ADAL" clId="{8E621F56-FBF5-47EA-8EEF-76ACE77DB83A}" dt="2025-03-20T14:51:58.865" v="148" actId="478"/>
          <ac:graphicFrameMkLst>
            <pc:docMk/>
            <pc:sldMk cId="0" sldId="285"/>
            <ac:graphicFrameMk id="3" creationId="{7A79A676-04C2-F59B-703E-495D9B9F7FB2}"/>
          </ac:graphicFrameMkLst>
        </pc:graphicFrameChg>
        <pc:picChg chg="del">
          <ac:chgData name="TAILLADE JUSTINE" userId="7689be7a-6074-46a5-a6a4-f2fd3e4f6393" providerId="ADAL" clId="{8E621F56-FBF5-47EA-8EEF-76ACE77DB83A}" dt="2025-03-20T14:48:38.401" v="23" actId="478"/>
          <ac:picMkLst>
            <pc:docMk/>
            <pc:sldMk cId="0" sldId="285"/>
            <ac:picMk id="5" creationId="{BAD7DD95-2BCD-4520-BA9E-C5F27498F795}"/>
          </ac:picMkLst>
        </pc:picChg>
        <pc:picChg chg="add mod">
          <ac:chgData name="TAILLADE JUSTINE" userId="7689be7a-6074-46a5-a6a4-f2fd3e4f6393" providerId="ADAL" clId="{8E621F56-FBF5-47EA-8EEF-76ACE77DB83A}" dt="2025-03-20T14:52:02.804" v="151" actId="962"/>
          <ac:picMkLst>
            <pc:docMk/>
            <pc:sldMk cId="0" sldId="285"/>
            <ac:picMk id="7" creationId="{D4988D3F-2E18-975C-E6A5-3BF3693864C6}"/>
          </ac:picMkLst>
        </pc:picChg>
        <pc:cxnChg chg="del">
          <ac:chgData name="TAILLADE JUSTINE" userId="7689be7a-6074-46a5-a6a4-f2fd3e4f6393" providerId="ADAL" clId="{8E621F56-FBF5-47EA-8EEF-76ACE77DB83A}" dt="2025-03-20T14:48:38.401" v="23" actId="478"/>
          <ac:cxnSpMkLst>
            <pc:docMk/>
            <pc:sldMk cId="0" sldId="285"/>
            <ac:cxnSpMk id="977" creationId="{00000000-0000-0000-0000-000000000000}"/>
          </ac:cxnSpMkLst>
        </pc:cxnChg>
      </pc:sldChg>
      <pc:sldChg chg="addSp delSp modSp mod">
        <pc:chgData name="TAILLADE JUSTINE" userId="7689be7a-6074-46a5-a6a4-f2fd3e4f6393" providerId="ADAL" clId="{8E621F56-FBF5-47EA-8EEF-76ACE77DB83A}" dt="2025-03-20T14:52:07.012" v="153" actId="27614"/>
        <pc:sldMkLst>
          <pc:docMk/>
          <pc:sldMk cId="0" sldId="286"/>
        </pc:sldMkLst>
        <pc:spChg chg="del">
          <ac:chgData name="TAILLADE JUSTINE" userId="7689be7a-6074-46a5-a6a4-f2fd3e4f6393" providerId="ADAL" clId="{8E621F56-FBF5-47EA-8EEF-76ACE77DB83A}" dt="2025-03-20T14:48:36.618" v="22" actId="478"/>
          <ac:spMkLst>
            <pc:docMk/>
            <pc:sldMk cId="0" sldId="286"/>
            <ac:spMk id="4" creationId="{7D874752-FC22-4F5C-6B25-F47071F525B9}"/>
          </ac:spMkLst>
        </pc:spChg>
        <pc:spChg chg="del">
          <ac:chgData name="TAILLADE JUSTINE" userId="7689be7a-6074-46a5-a6a4-f2fd3e4f6393" providerId="ADAL" clId="{8E621F56-FBF5-47EA-8EEF-76ACE77DB83A}" dt="2025-03-20T14:48:36.618" v="22" actId="478"/>
          <ac:spMkLst>
            <pc:docMk/>
            <pc:sldMk cId="0" sldId="286"/>
            <ac:spMk id="985" creationId="{00000000-0000-0000-0000-000000000000}"/>
          </ac:spMkLst>
        </pc:spChg>
        <pc:spChg chg="del">
          <ac:chgData name="TAILLADE JUSTINE" userId="7689be7a-6074-46a5-a6a4-f2fd3e4f6393" providerId="ADAL" clId="{8E621F56-FBF5-47EA-8EEF-76ACE77DB83A}" dt="2025-03-20T14:48:36.618" v="22" actId="478"/>
          <ac:spMkLst>
            <pc:docMk/>
            <pc:sldMk cId="0" sldId="286"/>
            <ac:spMk id="986" creationId="{00000000-0000-0000-0000-000000000000}"/>
          </ac:spMkLst>
        </pc:spChg>
        <pc:picChg chg="add del mod">
          <ac:chgData name="TAILLADE JUSTINE" userId="7689be7a-6074-46a5-a6a4-f2fd3e4f6393" providerId="ADAL" clId="{8E621F56-FBF5-47EA-8EEF-76ACE77DB83A}" dt="2025-03-20T14:51:43.313" v="143" actId="21"/>
          <ac:picMkLst>
            <pc:docMk/>
            <pc:sldMk cId="0" sldId="286"/>
            <ac:picMk id="3" creationId="{93BE6BBA-6819-3568-6F8D-CD38BD1255FC}"/>
          </ac:picMkLst>
        </pc:picChg>
        <pc:picChg chg="del">
          <ac:chgData name="TAILLADE JUSTINE" userId="7689be7a-6074-46a5-a6a4-f2fd3e4f6393" providerId="ADAL" clId="{8E621F56-FBF5-47EA-8EEF-76ACE77DB83A}" dt="2025-03-20T14:48:36.618" v="22" actId="478"/>
          <ac:picMkLst>
            <pc:docMk/>
            <pc:sldMk cId="0" sldId="286"/>
            <ac:picMk id="5" creationId="{DBC0C526-FB8C-DF6F-4970-4769F216920E}"/>
          </ac:picMkLst>
        </pc:picChg>
        <pc:picChg chg="add mod">
          <ac:chgData name="TAILLADE JUSTINE" userId="7689be7a-6074-46a5-a6a4-f2fd3e4f6393" providerId="ADAL" clId="{8E621F56-FBF5-47EA-8EEF-76ACE77DB83A}" dt="2025-03-20T14:52:07.012" v="153" actId="27614"/>
          <ac:picMkLst>
            <pc:docMk/>
            <pc:sldMk cId="0" sldId="286"/>
            <ac:picMk id="7" creationId="{0433A8CE-6492-BC02-7B59-891D3F88A7E9}"/>
          </ac:picMkLst>
        </pc:picChg>
        <pc:cxnChg chg="del">
          <ac:chgData name="TAILLADE JUSTINE" userId="7689be7a-6074-46a5-a6a4-f2fd3e4f6393" providerId="ADAL" clId="{8E621F56-FBF5-47EA-8EEF-76ACE77DB83A}" dt="2025-03-20T14:48:36.618" v="22" actId="478"/>
          <ac:cxnSpMkLst>
            <pc:docMk/>
            <pc:sldMk cId="0" sldId="286"/>
            <ac:cxnSpMk id="987" creationId="{00000000-0000-0000-0000-000000000000}"/>
          </ac:cxnSpMkLst>
        </pc:cxnChg>
        <pc:cxnChg chg="del">
          <ac:chgData name="TAILLADE JUSTINE" userId="7689be7a-6074-46a5-a6a4-f2fd3e4f6393" providerId="ADAL" clId="{8E621F56-FBF5-47EA-8EEF-76ACE77DB83A}" dt="2025-03-20T14:48:36.618" v="22" actId="478"/>
          <ac:cxnSpMkLst>
            <pc:docMk/>
            <pc:sldMk cId="0" sldId="286"/>
            <ac:cxnSpMk id="988" creationId="{00000000-0000-0000-0000-000000000000}"/>
          </ac:cxnSpMkLst>
        </pc:cxnChg>
      </pc:sldChg>
      <pc:sldChg chg="addSp delSp modSp mod modNotesTx">
        <pc:chgData name="TAILLADE JUSTINE" userId="7689be7a-6074-46a5-a6a4-f2fd3e4f6393" providerId="ADAL" clId="{8E621F56-FBF5-47EA-8EEF-76ACE77DB83A}" dt="2025-03-21T09:53:55.276" v="238" actId="114"/>
        <pc:sldMkLst>
          <pc:docMk/>
          <pc:sldMk cId="0" sldId="287"/>
        </pc:sldMkLst>
        <pc:spChg chg="del">
          <ac:chgData name="TAILLADE JUSTINE" userId="7689be7a-6074-46a5-a6a4-f2fd3e4f6393" providerId="ADAL" clId="{8E621F56-FBF5-47EA-8EEF-76ACE77DB83A}" dt="2025-03-20T14:48:34.802" v="21" actId="478"/>
          <ac:spMkLst>
            <pc:docMk/>
            <pc:sldMk cId="0" sldId="287"/>
            <ac:spMk id="4" creationId="{C154BAFD-35F2-F927-D45C-8F8B3D71A1C5}"/>
          </ac:spMkLst>
        </pc:spChg>
        <pc:spChg chg="del">
          <ac:chgData name="TAILLADE JUSTINE" userId="7689be7a-6074-46a5-a6a4-f2fd3e4f6393" providerId="ADAL" clId="{8E621F56-FBF5-47EA-8EEF-76ACE77DB83A}" dt="2025-03-20T14:48:34.802" v="21" actId="478"/>
          <ac:spMkLst>
            <pc:docMk/>
            <pc:sldMk cId="0" sldId="287"/>
            <ac:spMk id="996" creationId="{00000000-0000-0000-0000-000000000000}"/>
          </ac:spMkLst>
        </pc:spChg>
        <pc:spChg chg="del">
          <ac:chgData name="TAILLADE JUSTINE" userId="7689be7a-6074-46a5-a6a4-f2fd3e4f6393" providerId="ADAL" clId="{8E621F56-FBF5-47EA-8EEF-76ACE77DB83A}" dt="2025-03-20T14:48:34.802" v="21" actId="478"/>
          <ac:spMkLst>
            <pc:docMk/>
            <pc:sldMk cId="0" sldId="287"/>
            <ac:spMk id="997" creationId="{00000000-0000-0000-0000-000000000000}"/>
          </ac:spMkLst>
        </pc:spChg>
        <pc:picChg chg="add mod">
          <ac:chgData name="TAILLADE JUSTINE" userId="7689be7a-6074-46a5-a6a4-f2fd3e4f6393" providerId="ADAL" clId="{8E621F56-FBF5-47EA-8EEF-76ACE77DB83A}" dt="2025-03-20T14:52:09.876" v="155" actId="27614"/>
          <ac:picMkLst>
            <pc:docMk/>
            <pc:sldMk cId="0" sldId="287"/>
            <ac:picMk id="3" creationId="{E9E473BD-6128-21C4-E1DB-F7226F71B1E0}"/>
          </ac:picMkLst>
        </pc:picChg>
        <pc:picChg chg="del">
          <ac:chgData name="TAILLADE JUSTINE" userId="7689be7a-6074-46a5-a6a4-f2fd3e4f6393" providerId="ADAL" clId="{8E621F56-FBF5-47EA-8EEF-76ACE77DB83A}" dt="2025-03-20T14:48:34.802" v="21" actId="478"/>
          <ac:picMkLst>
            <pc:docMk/>
            <pc:sldMk cId="0" sldId="287"/>
            <ac:picMk id="5" creationId="{CA8A1EEC-2C54-9798-8C9C-54375B4BA5E1}"/>
          </ac:picMkLst>
        </pc:picChg>
        <pc:cxnChg chg="del">
          <ac:chgData name="TAILLADE JUSTINE" userId="7689be7a-6074-46a5-a6a4-f2fd3e4f6393" providerId="ADAL" clId="{8E621F56-FBF5-47EA-8EEF-76ACE77DB83A}" dt="2025-03-20T14:48:34.802" v="21" actId="478"/>
          <ac:cxnSpMkLst>
            <pc:docMk/>
            <pc:sldMk cId="0" sldId="287"/>
            <ac:cxnSpMk id="998" creationId="{00000000-0000-0000-0000-000000000000}"/>
          </ac:cxnSpMkLst>
        </pc:cxnChg>
        <pc:cxnChg chg="del">
          <ac:chgData name="TAILLADE JUSTINE" userId="7689be7a-6074-46a5-a6a4-f2fd3e4f6393" providerId="ADAL" clId="{8E621F56-FBF5-47EA-8EEF-76ACE77DB83A}" dt="2025-03-20T14:48:34.802" v="21" actId="478"/>
          <ac:cxnSpMkLst>
            <pc:docMk/>
            <pc:sldMk cId="0" sldId="287"/>
            <ac:cxnSpMk id="999" creationId="{00000000-0000-0000-0000-000000000000}"/>
          </ac:cxnSpMkLst>
        </pc:cxnChg>
        <pc:cxnChg chg="del">
          <ac:chgData name="TAILLADE JUSTINE" userId="7689be7a-6074-46a5-a6a4-f2fd3e4f6393" providerId="ADAL" clId="{8E621F56-FBF5-47EA-8EEF-76ACE77DB83A}" dt="2025-03-20T14:48:34.802" v="21" actId="478"/>
          <ac:cxnSpMkLst>
            <pc:docMk/>
            <pc:sldMk cId="0" sldId="287"/>
            <ac:cxnSpMk id="1000" creationId="{00000000-0000-0000-0000-000000000000}"/>
          </ac:cxnSpMkLst>
        </pc:cxnChg>
      </pc:sldChg>
      <pc:sldChg chg="addSp delSp modSp mod modNotesTx">
        <pc:chgData name="TAILLADE JUSTINE" userId="7689be7a-6074-46a5-a6a4-f2fd3e4f6393" providerId="ADAL" clId="{8E621F56-FBF5-47EA-8EEF-76ACE77DB83A}" dt="2025-03-21T09:54:00.988" v="239" actId="6549"/>
        <pc:sldMkLst>
          <pc:docMk/>
          <pc:sldMk cId="0" sldId="288"/>
        </pc:sldMkLst>
        <pc:spChg chg="del">
          <ac:chgData name="TAILLADE JUSTINE" userId="7689be7a-6074-46a5-a6a4-f2fd3e4f6393" providerId="ADAL" clId="{8E621F56-FBF5-47EA-8EEF-76ACE77DB83A}" dt="2025-03-20T14:48:33.100" v="20" actId="478"/>
          <ac:spMkLst>
            <pc:docMk/>
            <pc:sldMk cId="0" sldId="288"/>
            <ac:spMk id="5" creationId="{84565ABA-9A29-1AB9-679E-00ECD905B081}"/>
          </ac:spMkLst>
        </pc:spChg>
        <pc:spChg chg="del">
          <ac:chgData name="TAILLADE JUSTINE" userId="7689be7a-6074-46a5-a6a4-f2fd3e4f6393" providerId="ADAL" clId="{8E621F56-FBF5-47EA-8EEF-76ACE77DB83A}" dt="2025-03-20T14:48:33.100" v="20" actId="478"/>
          <ac:spMkLst>
            <pc:docMk/>
            <pc:sldMk cId="0" sldId="288"/>
            <ac:spMk id="1008" creationId="{00000000-0000-0000-0000-000000000000}"/>
          </ac:spMkLst>
        </pc:spChg>
        <pc:spChg chg="del">
          <ac:chgData name="TAILLADE JUSTINE" userId="7689be7a-6074-46a5-a6a4-f2fd3e4f6393" providerId="ADAL" clId="{8E621F56-FBF5-47EA-8EEF-76ACE77DB83A}" dt="2025-03-20T14:48:33.100" v="20" actId="478"/>
          <ac:spMkLst>
            <pc:docMk/>
            <pc:sldMk cId="0" sldId="288"/>
            <ac:spMk id="1009" creationId="{00000000-0000-0000-0000-000000000000}"/>
          </ac:spMkLst>
        </pc:spChg>
        <pc:picChg chg="del">
          <ac:chgData name="TAILLADE JUSTINE" userId="7689be7a-6074-46a5-a6a4-f2fd3e4f6393" providerId="ADAL" clId="{8E621F56-FBF5-47EA-8EEF-76ACE77DB83A}" dt="2025-03-20T14:48:33.100" v="20" actId="478"/>
          <ac:picMkLst>
            <pc:docMk/>
            <pc:sldMk cId="0" sldId="288"/>
            <ac:picMk id="2" creationId="{E7ADCAE4-D656-B3B8-A2A3-F42FF4A75AA8}"/>
          </ac:picMkLst>
        </pc:picChg>
        <pc:picChg chg="add mod">
          <ac:chgData name="TAILLADE JUSTINE" userId="7689be7a-6074-46a5-a6a4-f2fd3e4f6393" providerId="ADAL" clId="{8E621F56-FBF5-47EA-8EEF-76ACE77DB83A}" dt="2025-03-20T14:52:12.743" v="158" actId="962"/>
          <ac:picMkLst>
            <pc:docMk/>
            <pc:sldMk cId="0" sldId="288"/>
            <ac:picMk id="4" creationId="{50628EFB-C3D0-1A66-C1B1-1EB4E4771348}"/>
          </ac:picMkLst>
        </pc:picChg>
        <pc:picChg chg="del">
          <ac:chgData name="TAILLADE JUSTINE" userId="7689be7a-6074-46a5-a6a4-f2fd3e4f6393" providerId="ADAL" clId="{8E621F56-FBF5-47EA-8EEF-76ACE77DB83A}" dt="2025-03-20T14:48:33.100" v="20" actId="478"/>
          <ac:picMkLst>
            <pc:docMk/>
            <pc:sldMk cId="0" sldId="288"/>
            <ac:picMk id="6" creationId="{EDE7CAD0-1020-0AF6-CFCB-81F071D95553}"/>
          </ac:picMkLst>
        </pc:picChg>
        <pc:cxnChg chg="del">
          <ac:chgData name="TAILLADE JUSTINE" userId="7689be7a-6074-46a5-a6a4-f2fd3e4f6393" providerId="ADAL" clId="{8E621F56-FBF5-47EA-8EEF-76ACE77DB83A}" dt="2025-03-20T14:48:33.100" v="20" actId="478"/>
          <ac:cxnSpMkLst>
            <pc:docMk/>
            <pc:sldMk cId="0" sldId="288"/>
            <ac:cxnSpMk id="1010" creationId="{00000000-0000-0000-0000-000000000000}"/>
          </ac:cxnSpMkLst>
        </pc:cxnChg>
        <pc:cxnChg chg="del">
          <ac:chgData name="TAILLADE JUSTINE" userId="7689be7a-6074-46a5-a6a4-f2fd3e4f6393" providerId="ADAL" clId="{8E621F56-FBF5-47EA-8EEF-76ACE77DB83A}" dt="2025-03-20T14:48:33.100" v="20" actId="478"/>
          <ac:cxnSpMkLst>
            <pc:docMk/>
            <pc:sldMk cId="0" sldId="288"/>
            <ac:cxnSpMk id="1011" creationId="{00000000-0000-0000-0000-000000000000}"/>
          </ac:cxnSpMkLst>
        </pc:cxnChg>
        <pc:cxnChg chg="del">
          <ac:chgData name="TAILLADE JUSTINE" userId="7689be7a-6074-46a5-a6a4-f2fd3e4f6393" providerId="ADAL" clId="{8E621F56-FBF5-47EA-8EEF-76ACE77DB83A}" dt="2025-03-20T14:48:33.100" v="20" actId="478"/>
          <ac:cxnSpMkLst>
            <pc:docMk/>
            <pc:sldMk cId="0" sldId="288"/>
            <ac:cxnSpMk id="1012" creationId="{00000000-0000-0000-0000-000000000000}"/>
          </ac:cxnSpMkLst>
        </pc:cxnChg>
        <pc:cxnChg chg="del">
          <ac:chgData name="TAILLADE JUSTINE" userId="7689be7a-6074-46a5-a6a4-f2fd3e4f6393" providerId="ADAL" clId="{8E621F56-FBF5-47EA-8EEF-76ACE77DB83A}" dt="2025-03-20T14:48:33.100" v="20" actId="478"/>
          <ac:cxnSpMkLst>
            <pc:docMk/>
            <pc:sldMk cId="0" sldId="288"/>
            <ac:cxnSpMk id="1013" creationId="{00000000-0000-0000-0000-000000000000}"/>
          </ac:cxnSpMkLst>
        </pc:cxnChg>
      </pc:sldChg>
      <pc:sldChg chg="addSp delSp modSp mod">
        <pc:chgData name="TAILLADE JUSTINE" userId="7689be7a-6074-46a5-a6a4-f2fd3e4f6393" providerId="ADAL" clId="{8E621F56-FBF5-47EA-8EEF-76ACE77DB83A}" dt="2025-03-20T14:52:19.038" v="161" actId="962"/>
        <pc:sldMkLst>
          <pc:docMk/>
          <pc:sldMk cId="0" sldId="289"/>
        </pc:sldMkLst>
        <pc:spChg chg="del">
          <ac:chgData name="TAILLADE JUSTINE" userId="7689be7a-6074-46a5-a6a4-f2fd3e4f6393" providerId="ADAL" clId="{8E621F56-FBF5-47EA-8EEF-76ACE77DB83A}" dt="2025-03-20T14:48:29.969" v="19" actId="478"/>
          <ac:spMkLst>
            <pc:docMk/>
            <pc:sldMk cId="0" sldId="289"/>
            <ac:spMk id="2" creationId="{89A2DD62-3BAE-FBA2-3453-398BA310D8DA}"/>
          </ac:spMkLst>
        </pc:spChg>
        <pc:spChg chg="del">
          <ac:chgData name="TAILLADE JUSTINE" userId="7689be7a-6074-46a5-a6a4-f2fd3e4f6393" providerId="ADAL" clId="{8E621F56-FBF5-47EA-8EEF-76ACE77DB83A}" dt="2025-03-20T14:48:29.969" v="19" actId="478"/>
          <ac:spMkLst>
            <pc:docMk/>
            <pc:sldMk cId="0" sldId="289"/>
            <ac:spMk id="4" creationId="{48D9BCF7-4413-C0BF-ABC8-066FB5C8C2A2}"/>
          </ac:spMkLst>
        </pc:spChg>
        <pc:picChg chg="add mod">
          <ac:chgData name="TAILLADE JUSTINE" userId="7689be7a-6074-46a5-a6a4-f2fd3e4f6393" providerId="ADAL" clId="{8E621F56-FBF5-47EA-8EEF-76ACE77DB83A}" dt="2025-03-20T14:52:19.038" v="161" actId="962"/>
          <ac:picMkLst>
            <pc:docMk/>
            <pc:sldMk cId="0" sldId="289"/>
            <ac:picMk id="5" creationId="{C8336E5B-273C-4EFE-B74C-CBBF24847010}"/>
          </ac:picMkLst>
        </pc:picChg>
      </pc:sldChg>
      <pc:sldChg chg="addSp delSp modSp mod">
        <pc:chgData name="TAILLADE JUSTINE" userId="7689be7a-6074-46a5-a6a4-f2fd3e4f6393" providerId="ADAL" clId="{8E621F56-FBF5-47EA-8EEF-76ACE77DB83A}" dt="2025-03-20T14:52:21.204" v="164" actId="962"/>
        <pc:sldMkLst>
          <pc:docMk/>
          <pc:sldMk cId="0" sldId="290"/>
        </pc:sldMkLst>
        <pc:spChg chg="del">
          <ac:chgData name="TAILLADE JUSTINE" userId="7689be7a-6074-46a5-a6a4-f2fd3e4f6393" providerId="ADAL" clId="{8E621F56-FBF5-47EA-8EEF-76ACE77DB83A}" dt="2025-03-20T14:48:28.361" v="18" actId="478"/>
          <ac:spMkLst>
            <pc:docMk/>
            <pc:sldMk cId="0" sldId="290"/>
            <ac:spMk id="4" creationId="{863CA512-BF8D-B7A9-67F8-FF7A4DA8360C}"/>
          </ac:spMkLst>
        </pc:spChg>
        <pc:spChg chg="del">
          <ac:chgData name="TAILLADE JUSTINE" userId="7689be7a-6074-46a5-a6a4-f2fd3e4f6393" providerId="ADAL" clId="{8E621F56-FBF5-47EA-8EEF-76ACE77DB83A}" dt="2025-03-20T14:48:28.361" v="18" actId="478"/>
          <ac:spMkLst>
            <pc:docMk/>
            <pc:sldMk cId="0" sldId="290"/>
            <ac:spMk id="5" creationId="{B3E61392-B226-41F6-6F5C-36E738EDC332}"/>
          </ac:spMkLst>
        </pc:spChg>
        <pc:spChg chg="del">
          <ac:chgData name="TAILLADE JUSTINE" userId="7689be7a-6074-46a5-a6a4-f2fd3e4f6393" providerId="ADAL" clId="{8E621F56-FBF5-47EA-8EEF-76ACE77DB83A}" dt="2025-03-20T14:48:28.361" v="18" actId="478"/>
          <ac:spMkLst>
            <pc:docMk/>
            <pc:sldMk cId="0" sldId="290"/>
            <ac:spMk id="1028" creationId="{00000000-0000-0000-0000-000000000000}"/>
          </ac:spMkLst>
        </pc:spChg>
        <pc:grpChg chg="del">
          <ac:chgData name="TAILLADE JUSTINE" userId="7689be7a-6074-46a5-a6a4-f2fd3e4f6393" providerId="ADAL" clId="{8E621F56-FBF5-47EA-8EEF-76ACE77DB83A}" dt="2025-03-20T14:48:28.361" v="18" actId="478"/>
          <ac:grpSpMkLst>
            <pc:docMk/>
            <pc:sldMk cId="0" sldId="290"/>
            <ac:grpSpMk id="1029" creationId="{00000000-0000-0000-0000-000000000000}"/>
          </ac:grpSpMkLst>
        </pc:grpChg>
        <pc:picChg chg="add mod">
          <ac:chgData name="TAILLADE JUSTINE" userId="7689be7a-6074-46a5-a6a4-f2fd3e4f6393" providerId="ADAL" clId="{8E621F56-FBF5-47EA-8EEF-76ACE77DB83A}" dt="2025-03-20T14:52:21.204" v="164" actId="962"/>
          <ac:picMkLst>
            <pc:docMk/>
            <pc:sldMk cId="0" sldId="290"/>
            <ac:picMk id="3" creationId="{CB6045F5-08F6-AB34-125F-7E1FA11ABC3B}"/>
          </ac:picMkLst>
        </pc:picChg>
        <pc:picChg chg="del">
          <ac:chgData name="TAILLADE JUSTINE" userId="7689be7a-6074-46a5-a6a4-f2fd3e4f6393" providerId="ADAL" clId="{8E621F56-FBF5-47EA-8EEF-76ACE77DB83A}" dt="2025-03-20T14:48:28.361" v="18" actId="478"/>
          <ac:picMkLst>
            <pc:docMk/>
            <pc:sldMk cId="0" sldId="290"/>
            <ac:picMk id="6" creationId="{62C860F9-D5C2-AA16-EAA6-628860C87B4E}"/>
          </ac:picMkLst>
        </pc:picChg>
        <pc:cxnChg chg="mod">
          <ac:chgData name="TAILLADE JUSTINE" userId="7689be7a-6074-46a5-a6a4-f2fd3e4f6393" providerId="ADAL" clId="{8E621F56-FBF5-47EA-8EEF-76ACE77DB83A}" dt="2025-03-20T14:48:28.361" v="18" actId="478"/>
          <ac:cxnSpMkLst>
            <pc:docMk/>
            <pc:sldMk cId="0" sldId="290"/>
            <ac:cxnSpMk id="1031" creationId="{00000000-0000-0000-0000-000000000000}"/>
          </ac:cxnSpMkLst>
        </pc:cxnChg>
      </pc:sldChg>
      <pc:sldChg chg="addSp delSp modSp mod">
        <pc:chgData name="TAILLADE JUSTINE" userId="7689be7a-6074-46a5-a6a4-f2fd3e4f6393" providerId="ADAL" clId="{8E621F56-FBF5-47EA-8EEF-76ACE77DB83A}" dt="2025-03-20T14:52:24.480" v="166" actId="27614"/>
        <pc:sldMkLst>
          <pc:docMk/>
          <pc:sldMk cId="0" sldId="291"/>
        </pc:sldMkLst>
        <pc:spChg chg="del">
          <ac:chgData name="TAILLADE JUSTINE" userId="7689be7a-6074-46a5-a6a4-f2fd3e4f6393" providerId="ADAL" clId="{8E621F56-FBF5-47EA-8EEF-76ACE77DB83A}" dt="2025-03-20T14:48:26.353" v="17" actId="478"/>
          <ac:spMkLst>
            <pc:docMk/>
            <pc:sldMk cId="0" sldId="291"/>
            <ac:spMk id="4" creationId="{D34BE017-AA77-1BBC-343A-95AFF87F0589}"/>
          </ac:spMkLst>
        </pc:spChg>
        <pc:spChg chg="del">
          <ac:chgData name="TAILLADE JUSTINE" userId="7689be7a-6074-46a5-a6a4-f2fd3e4f6393" providerId="ADAL" clId="{8E621F56-FBF5-47EA-8EEF-76ACE77DB83A}" dt="2025-03-20T14:48:26.353" v="17" actId="478"/>
          <ac:spMkLst>
            <pc:docMk/>
            <pc:sldMk cId="0" sldId="291"/>
            <ac:spMk id="5" creationId="{49047A1A-3ACD-4A2D-0E16-5E1EBDD2C6EF}"/>
          </ac:spMkLst>
        </pc:spChg>
        <pc:spChg chg="del">
          <ac:chgData name="TAILLADE JUSTINE" userId="7689be7a-6074-46a5-a6a4-f2fd3e4f6393" providerId="ADAL" clId="{8E621F56-FBF5-47EA-8EEF-76ACE77DB83A}" dt="2025-03-20T14:48:26.353" v="17" actId="478"/>
          <ac:spMkLst>
            <pc:docMk/>
            <pc:sldMk cId="0" sldId="291"/>
            <ac:spMk id="1040" creationId="{00000000-0000-0000-0000-000000000000}"/>
          </ac:spMkLst>
        </pc:spChg>
        <pc:grpChg chg="del">
          <ac:chgData name="TAILLADE JUSTINE" userId="7689be7a-6074-46a5-a6a4-f2fd3e4f6393" providerId="ADAL" clId="{8E621F56-FBF5-47EA-8EEF-76ACE77DB83A}" dt="2025-03-20T14:48:26.353" v="17" actId="478"/>
          <ac:grpSpMkLst>
            <pc:docMk/>
            <pc:sldMk cId="0" sldId="291"/>
            <ac:grpSpMk id="1041" creationId="{00000000-0000-0000-0000-000000000000}"/>
          </ac:grpSpMkLst>
        </pc:grpChg>
        <pc:picChg chg="add mod">
          <ac:chgData name="TAILLADE JUSTINE" userId="7689be7a-6074-46a5-a6a4-f2fd3e4f6393" providerId="ADAL" clId="{8E621F56-FBF5-47EA-8EEF-76ACE77DB83A}" dt="2025-03-20T14:52:24.480" v="166" actId="27614"/>
          <ac:picMkLst>
            <pc:docMk/>
            <pc:sldMk cId="0" sldId="291"/>
            <ac:picMk id="3" creationId="{77B79B77-5592-A2E6-4940-02CBBB82A4BD}"/>
          </ac:picMkLst>
        </pc:picChg>
        <pc:picChg chg="del">
          <ac:chgData name="TAILLADE JUSTINE" userId="7689be7a-6074-46a5-a6a4-f2fd3e4f6393" providerId="ADAL" clId="{8E621F56-FBF5-47EA-8EEF-76ACE77DB83A}" dt="2025-03-20T14:48:26.353" v="17" actId="478"/>
          <ac:picMkLst>
            <pc:docMk/>
            <pc:sldMk cId="0" sldId="291"/>
            <ac:picMk id="6" creationId="{EED40487-BABE-A77D-A6AE-0AEEA45DAAE2}"/>
          </ac:picMkLst>
        </pc:picChg>
        <pc:cxnChg chg="mod">
          <ac:chgData name="TAILLADE JUSTINE" userId="7689be7a-6074-46a5-a6a4-f2fd3e4f6393" providerId="ADAL" clId="{8E621F56-FBF5-47EA-8EEF-76ACE77DB83A}" dt="2025-03-20T14:48:26.353" v="17" actId="478"/>
          <ac:cxnSpMkLst>
            <pc:docMk/>
            <pc:sldMk cId="0" sldId="291"/>
            <ac:cxnSpMk id="1043" creationId="{00000000-0000-0000-0000-000000000000}"/>
          </ac:cxnSpMkLst>
        </pc:cxnChg>
      </pc:sldChg>
      <pc:sldChg chg="addSp delSp modSp mod">
        <pc:chgData name="TAILLADE JUSTINE" userId="7689be7a-6074-46a5-a6a4-f2fd3e4f6393" providerId="ADAL" clId="{8E621F56-FBF5-47EA-8EEF-76ACE77DB83A}" dt="2025-03-20T14:52:27.041" v="169" actId="962"/>
        <pc:sldMkLst>
          <pc:docMk/>
          <pc:sldMk cId="0" sldId="292"/>
        </pc:sldMkLst>
        <pc:spChg chg="del mod">
          <ac:chgData name="TAILLADE JUSTINE" userId="7689be7a-6074-46a5-a6a4-f2fd3e4f6393" providerId="ADAL" clId="{8E621F56-FBF5-47EA-8EEF-76ACE77DB83A}" dt="2025-03-20T14:48:24.472" v="16" actId="478"/>
          <ac:spMkLst>
            <pc:docMk/>
            <pc:sldMk cId="0" sldId="292"/>
            <ac:spMk id="1049" creationId="{00000000-0000-0000-0000-000000000000}"/>
          </ac:spMkLst>
        </pc:spChg>
        <pc:picChg chg="add mod">
          <ac:chgData name="TAILLADE JUSTINE" userId="7689be7a-6074-46a5-a6a4-f2fd3e4f6393" providerId="ADAL" clId="{8E621F56-FBF5-47EA-8EEF-76ACE77DB83A}" dt="2025-03-20T14:52:27.041" v="169" actId="962"/>
          <ac:picMkLst>
            <pc:docMk/>
            <pc:sldMk cId="0" sldId="292"/>
            <ac:picMk id="3" creationId="{7EFBE003-7882-E58B-83C4-D327CB5F518B}"/>
          </ac:picMkLst>
        </pc:picChg>
        <pc:picChg chg="del">
          <ac:chgData name="TAILLADE JUSTINE" userId="7689be7a-6074-46a5-a6a4-f2fd3e4f6393" providerId="ADAL" clId="{8E621F56-FBF5-47EA-8EEF-76ACE77DB83A}" dt="2025-03-20T14:48:24.472" v="16" actId="478"/>
          <ac:picMkLst>
            <pc:docMk/>
            <pc:sldMk cId="0" sldId="292"/>
            <ac:picMk id="5" creationId="{23BDF66A-A15E-5C10-1355-DCBF044950D5}"/>
          </ac:picMkLst>
        </pc:picChg>
      </pc:sldChg>
      <pc:sldChg chg="addSp delSp modSp mod">
        <pc:chgData name="TAILLADE JUSTINE" userId="7689be7a-6074-46a5-a6a4-f2fd3e4f6393" providerId="ADAL" clId="{8E621F56-FBF5-47EA-8EEF-76ACE77DB83A}" dt="2025-03-20T14:52:30.557" v="172" actId="962"/>
        <pc:sldMkLst>
          <pc:docMk/>
          <pc:sldMk cId="0" sldId="293"/>
        </pc:sldMkLst>
        <pc:spChg chg="del mod">
          <ac:chgData name="TAILLADE JUSTINE" userId="7689be7a-6074-46a5-a6a4-f2fd3e4f6393" providerId="ADAL" clId="{8E621F56-FBF5-47EA-8EEF-76ACE77DB83A}" dt="2025-03-20T14:48:22.586" v="15" actId="478"/>
          <ac:spMkLst>
            <pc:docMk/>
            <pc:sldMk cId="0" sldId="293"/>
            <ac:spMk id="1055" creationId="{00000000-0000-0000-0000-000000000000}"/>
          </ac:spMkLst>
        </pc:spChg>
        <pc:picChg chg="del">
          <ac:chgData name="TAILLADE JUSTINE" userId="7689be7a-6074-46a5-a6a4-f2fd3e4f6393" providerId="ADAL" clId="{8E621F56-FBF5-47EA-8EEF-76ACE77DB83A}" dt="2025-03-20T14:48:22.586" v="15" actId="478"/>
          <ac:picMkLst>
            <pc:docMk/>
            <pc:sldMk cId="0" sldId="293"/>
            <ac:picMk id="2" creationId="{AE668336-264B-3F86-066D-C02EC631FD6F}"/>
          </ac:picMkLst>
        </pc:picChg>
        <pc:picChg chg="add mod">
          <ac:chgData name="TAILLADE JUSTINE" userId="7689be7a-6074-46a5-a6a4-f2fd3e4f6393" providerId="ADAL" clId="{8E621F56-FBF5-47EA-8EEF-76ACE77DB83A}" dt="2025-03-20T14:52:30.557" v="172" actId="962"/>
          <ac:picMkLst>
            <pc:docMk/>
            <pc:sldMk cId="0" sldId="293"/>
            <ac:picMk id="4" creationId="{BA29BF1C-954E-5210-9D3E-0EEA47E95A1F}"/>
          </ac:picMkLst>
        </pc:picChg>
      </pc:sldChg>
      <pc:sldChg chg="addSp delSp modSp mod">
        <pc:chgData name="TAILLADE JUSTINE" userId="7689be7a-6074-46a5-a6a4-f2fd3e4f6393" providerId="ADAL" clId="{8E621F56-FBF5-47EA-8EEF-76ACE77DB83A}" dt="2025-03-20T14:52:32.974" v="175" actId="962"/>
        <pc:sldMkLst>
          <pc:docMk/>
          <pc:sldMk cId="0" sldId="294"/>
        </pc:sldMkLst>
        <pc:spChg chg="del mod">
          <ac:chgData name="TAILLADE JUSTINE" userId="7689be7a-6074-46a5-a6a4-f2fd3e4f6393" providerId="ADAL" clId="{8E621F56-FBF5-47EA-8EEF-76ACE77DB83A}" dt="2025-03-20T14:48:20.769" v="14" actId="478"/>
          <ac:spMkLst>
            <pc:docMk/>
            <pc:sldMk cId="0" sldId="294"/>
            <ac:spMk id="1060" creationId="{00000000-0000-0000-0000-000000000000}"/>
          </ac:spMkLst>
        </pc:spChg>
        <pc:picChg chg="del">
          <ac:chgData name="TAILLADE JUSTINE" userId="7689be7a-6074-46a5-a6a4-f2fd3e4f6393" providerId="ADAL" clId="{8E621F56-FBF5-47EA-8EEF-76ACE77DB83A}" dt="2025-03-20T14:48:20.769" v="14" actId="478"/>
          <ac:picMkLst>
            <pc:docMk/>
            <pc:sldMk cId="0" sldId="294"/>
            <ac:picMk id="3" creationId="{FB4073AA-46D5-022E-81D1-2F7549A0844B}"/>
          </ac:picMkLst>
        </pc:picChg>
        <pc:picChg chg="add mod">
          <ac:chgData name="TAILLADE JUSTINE" userId="7689be7a-6074-46a5-a6a4-f2fd3e4f6393" providerId="ADAL" clId="{8E621F56-FBF5-47EA-8EEF-76ACE77DB83A}" dt="2025-03-20T14:52:32.974" v="175" actId="962"/>
          <ac:picMkLst>
            <pc:docMk/>
            <pc:sldMk cId="0" sldId="294"/>
            <ac:picMk id="4" creationId="{05DB0A39-39D3-5E9C-1408-8FCE036935A5}"/>
          </ac:picMkLst>
        </pc:picChg>
      </pc:sldChg>
      <pc:sldChg chg="addSp delSp modSp mod">
        <pc:chgData name="TAILLADE JUSTINE" userId="7689be7a-6074-46a5-a6a4-f2fd3e4f6393" providerId="ADAL" clId="{8E621F56-FBF5-47EA-8EEF-76ACE77DB83A}" dt="2025-03-20T14:52:36.007" v="178" actId="962"/>
        <pc:sldMkLst>
          <pc:docMk/>
          <pc:sldMk cId="0" sldId="295"/>
        </pc:sldMkLst>
        <pc:spChg chg="del mod">
          <ac:chgData name="TAILLADE JUSTINE" userId="7689be7a-6074-46a5-a6a4-f2fd3e4f6393" providerId="ADAL" clId="{8E621F56-FBF5-47EA-8EEF-76ACE77DB83A}" dt="2025-03-20T14:48:18.855" v="13" actId="478"/>
          <ac:spMkLst>
            <pc:docMk/>
            <pc:sldMk cId="0" sldId="295"/>
            <ac:spMk id="1065" creationId="{00000000-0000-0000-0000-000000000000}"/>
          </ac:spMkLst>
        </pc:spChg>
        <pc:picChg chg="del">
          <ac:chgData name="TAILLADE JUSTINE" userId="7689be7a-6074-46a5-a6a4-f2fd3e4f6393" providerId="ADAL" clId="{8E621F56-FBF5-47EA-8EEF-76ACE77DB83A}" dt="2025-03-20T14:48:18.855" v="13" actId="478"/>
          <ac:picMkLst>
            <pc:docMk/>
            <pc:sldMk cId="0" sldId="295"/>
            <ac:picMk id="2" creationId="{98EAB728-6891-3AD5-8BAE-C6F3D6DF288B}"/>
          </ac:picMkLst>
        </pc:picChg>
        <pc:picChg chg="add mod">
          <ac:chgData name="TAILLADE JUSTINE" userId="7689be7a-6074-46a5-a6a4-f2fd3e4f6393" providerId="ADAL" clId="{8E621F56-FBF5-47EA-8EEF-76ACE77DB83A}" dt="2025-03-20T14:52:36.007" v="178" actId="962"/>
          <ac:picMkLst>
            <pc:docMk/>
            <pc:sldMk cId="0" sldId="295"/>
            <ac:picMk id="4" creationId="{1CF22154-D345-3570-A831-A26E303CB1D2}"/>
          </ac:picMkLst>
        </pc:picChg>
      </pc:sldChg>
      <pc:sldChg chg="addSp delSp modSp mod">
        <pc:chgData name="TAILLADE JUSTINE" userId="7689be7a-6074-46a5-a6a4-f2fd3e4f6393" providerId="ADAL" clId="{8E621F56-FBF5-47EA-8EEF-76ACE77DB83A}" dt="2025-03-20T14:52:39.546" v="181" actId="962"/>
        <pc:sldMkLst>
          <pc:docMk/>
          <pc:sldMk cId="0" sldId="296"/>
        </pc:sldMkLst>
        <pc:spChg chg="del mod">
          <ac:chgData name="TAILLADE JUSTINE" userId="7689be7a-6074-46a5-a6a4-f2fd3e4f6393" providerId="ADAL" clId="{8E621F56-FBF5-47EA-8EEF-76ACE77DB83A}" dt="2025-03-20T14:48:16.778" v="12" actId="478"/>
          <ac:spMkLst>
            <pc:docMk/>
            <pc:sldMk cId="0" sldId="296"/>
            <ac:spMk id="1071" creationId="{00000000-0000-0000-0000-000000000000}"/>
          </ac:spMkLst>
        </pc:spChg>
        <pc:picChg chg="del">
          <ac:chgData name="TAILLADE JUSTINE" userId="7689be7a-6074-46a5-a6a4-f2fd3e4f6393" providerId="ADAL" clId="{8E621F56-FBF5-47EA-8EEF-76ACE77DB83A}" dt="2025-03-20T14:48:16.778" v="12" actId="478"/>
          <ac:picMkLst>
            <pc:docMk/>
            <pc:sldMk cId="0" sldId="296"/>
            <ac:picMk id="3" creationId="{5E66B9B7-E273-7547-2D30-338555891132}"/>
          </ac:picMkLst>
        </pc:picChg>
        <pc:picChg chg="add mod">
          <ac:chgData name="TAILLADE JUSTINE" userId="7689be7a-6074-46a5-a6a4-f2fd3e4f6393" providerId="ADAL" clId="{8E621F56-FBF5-47EA-8EEF-76ACE77DB83A}" dt="2025-03-20T14:52:39.546" v="181" actId="962"/>
          <ac:picMkLst>
            <pc:docMk/>
            <pc:sldMk cId="0" sldId="296"/>
            <ac:picMk id="4" creationId="{AB8D5E63-E27A-91AC-104E-62E3B776B969}"/>
          </ac:picMkLst>
        </pc:picChg>
      </pc:sldChg>
      <pc:sldChg chg="addSp delSp modSp mod">
        <pc:chgData name="TAILLADE JUSTINE" userId="7689be7a-6074-46a5-a6a4-f2fd3e4f6393" providerId="ADAL" clId="{8E621F56-FBF5-47EA-8EEF-76ACE77DB83A}" dt="2025-03-20T14:52:42.263" v="184" actId="962"/>
        <pc:sldMkLst>
          <pc:docMk/>
          <pc:sldMk cId="0" sldId="297"/>
        </pc:sldMkLst>
        <pc:spChg chg="del mod">
          <ac:chgData name="TAILLADE JUSTINE" userId="7689be7a-6074-46a5-a6a4-f2fd3e4f6393" providerId="ADAL" clId="{8E621F56-FBF5-47EA-8EEF-76ACE77DB83A}" dt="2025-03-20T14:48:14.833" v="11" actId="478"/>
          <ac:spMkLst>
            <pc:docMk/>
            <pc:sldMk cId="0" sldId="297"/>
            <ac:spMk id="1078" creationId="{00000000-0000-0000-0000-000000000000}"/>
          </ac:spMkLst>
        </pc:spChg>
        <pc:picChg chg="del">
          <ac:chgData name="TAILLADE JUSTINE" userId="7689be7a-6074-46a5-a6a4-f2fd3e4f6393" providerId="ADAL" clId="{8E621F56-FBF5-47EA-8EEF-76ACE77DB83A}" dt="2025-03-20T14:48:14.833" v="11" actId="478"/>
          <ac:picMkLst>
            <pc:docMk/>
            <pc:sldMk cId="0" sldId="297"/>
            <ac:picMk id="3" creationId="{81480D16-7158-F953-11F8-71E25E0949F2}"/>
          </ac:picMkLst>
        </pc:picChg>
        <pc:picChg chg="add mod">
          <ac:chgData name="TAILLADE JUSTINE" userId="7689be7a-6074-46a5-a6a4-f2fd3e4f6393" providerId="ADAL" clId="{8E621F56-FBF5-47EA-8EEF-76ACE77DB83A}" dt="2025-03-20T14:52:42.263" v="184" actId="962"/>
          <ac:picMkLst>
            <pc:docMk/>
            <pc:sldMk cId="0" sldId="297"/>
            <ac:picMk id="5" creationId="{BBC0ECFA-A923-0897-AF9E-09021AEA9913}"/>
          </ac:picMkLst>
        </pc:picChg>
      </pc:sldChg>
      <pc:sldChg chg="addSp delSp modSp mod modNotesTx">
        <pc:chgData name="TAILLADE JUSTINE" userId="7689be7a-6074-46a5-a6a4-f2fd3e4f6393" providerId="ADAL" clId="{8E621F56-FBF5-47EA-8EEF-76ACE77DB83A}" dt="2025-03-21T09:55:56.548" v="241" actId="20577"/>
        <pc:sldMkLst>
          <pc:docMk/>
          <pc:sldMk cId="0" sldId="298"/>
        </pc:sldMkLst>
        <pc:spChg chg="del mod">
          <ac:chgData name="TAILLADE JUSTINE" userId="7689be7a-6074-46a5-a6a4-f2fd3e4f6393" providerId="ADAL" clId="{8E621F56-FBF5-47EA-8EEF-76ACE77DB83A}" dt="2025-03-20T14:48:11.601" v="10" actId="478"/>
          <ac:spMkLst>
            <pc:docMk/>
            <pc:sldMk cId="0" sldId="298"/>
            <ac:spMk id="1083" creationId="{00000000-0000-0000-0000-000000000000}"/>
          </ac:spMkLst>
        </pc:spChg>
        <pc:picChg chg="del">
          <ac:chgData name="TAILLADE JUSTINE" userId="7689be7a-6074-46a5-a6a4-f2fd3e4f6393" providerId="ADAL" clId="{8E621F56-FBF5-47EA-8EEF-76ACE77DB83A}" dt="2025-03-20T14:48:10.241" v="9" actId="478"/>
          <ac:picMkLst>
            <pc:docMk/>
            <pc:sldMk cId="0" sldId="298"/>
            <ac:picMk id="3" creationId="{A144A9D6-D52C-A614-AE31-5F4CA8B72A19}"/>
          </ac:picMkLst>
        </pc:picChg>
        <pc:picChg chg="add mod">
          <ac:chgData name="TAILLADE JUSTINE" userId="7689be7a-6074-46a5-a6a4-f2fd3e4f6393" providerId="ADAL" clId="{8E621F56-FBF5-47EA-8EEF-76ACE77DB83A}" dt="2025-03-20T14:52:44.966" v="187" actId="962"/>
          <ac:picMkLst>
            <pc:docMk/>
            <pc:sldMk cId="0" sldId="298"/>
            <ac:picMk id="5" creationId="{ED57F058-E409-41DE-5702-DCF5454C78D4}"/>
          </ac:picMkLst>
        </pc:picChg>
      </pc:sldChg>
      <pc:sldMasterChg chg="modSldLayout">
        <pc:chgData name="TAILLADE JUSTINE" userId="7689be7a-6074-46a5-a6a4-f2fd3e4f6393" providerId="ADAL" clId="{8E621F56-FBF5-47EA-8EEF-76ACE77DB83A}" dt="2025-03-20T14:47:38.224" v="8" actId="478"/>
        <pc:sldMasterMkLst>
          <pc:docMk/>
          <pc:sldMasterMk cId="0" sldId="2147483648"/>
        </pc:sldMasterMkLst>
        <pc:sldLayoutChg chg="delSp mod">
          <pc:chgData name="TAILLADE JUSTINE" userId="7689be7a-6074-46a5-a6a4-f2fd3e4f6393" providerId="ADAL" clId="{8E621F56-FBF5-47EA-8EEF-76ACE77DB83A}" dt="2025-03-20T14:47:30.361" v="4" actId="478"/>
          <pc:sldLayoutMkLst>
            <pc:docMk/>
            <pc:sldMasterMk cId="0" sldId="2147483648"/>
            <pc:sldLayoutMk cId="0" sldId="2147483649"/>
          </pc:sldLayoutMkLst>
          <pc:spChg chg="del">
            <ac:chgData name="TAILLADE JUSTINE" userId="7689be7a-6074-46a5-a6a4-f2fd3e4f6393" providerId="ADAL" clId="{8E621F56-FBF5-47EA-8EEF-76ACE77DB83A}" dt="2025-03-20T14:47:30.361" v="4" actId="478"/>
            <ac:spMkLst>
              <pc:docMk/>
              <pc:sldMasterMk cId="0" sldId="2147483648"/>
              <pc:sldLayoutMk cId="0" sldId="2147483649"/>
              <ac:spMk id="17" creationId="{00000000-0000-0000-0000-000000000000}"/>
            </ac:spMkLst>
          </pc:spChg>
          <pc:spChg chg="del">
            <ac:chgData name="TAILLADE JUSTINE" userId="7689be7a-6074-46a5-a6a4-f2fd3e4f6393" providerId="ADAL" clId="{8E621F56-FBF5-47EA-8EEF-76ACE77DB83A}" dt="2025-03-20T14:47:30.361" v="4" actId="478"/>
            <ac:spMkLst>
              <pc:docMk/>
              <pc:sldMasterMk cId="0" sldId="2147483648"/>
              <pc:sldLayoutMk cId="0" sldId="2147483649"/>
              <ac:spMk id="18" creationId="{00000000-0000-0000-0000-000000000000}"/>
            </ac:spMkLst>
          </pc:spChg>
          <pc:picChg chg="del">
            <ac:chgData name="TAILLADE JUSTINE" userId="7689be7a-6074-46a5-a6a4-f2fd3e4f6393" providerId="ADAL" clId="{8E621F56-FBF5-47EA-8EEF-76ACE77DB83A}" dt="2025-03-20T14:47:30.361" v="4" actId="478"/>
            <ac:picMkLst>
              <pc:docMk/>
              <pc:sldMasterMk cId="0" sldId="2147483648"/>
              <pc:sldLayoutMk cId="0" sldId="2147483649"/>
              <ac:picMk id="3" creationId="{3312F75D-4240-820A-91D6-33DCF02D5C93}"/>
            </ac:picMkLst>
          </pc:picChg>
        </pc:sldLayoutChg>
        <pc:sldLayoutChg chg="delSp mod">
          <pc:chgData name="TAILLADE JUSTINE" userId="7689be7a-6074-46a5-a6a4-f2fd3e4f6393" providerId="ADAL" clId="{8E621F56-FBF5-47EA-8EEF-76ACE77DB83A}" dt="2025-03-20T14:47:32.456" v="5" actId="478"/>
          <pc:sldLayoutMkLst>
            <pc:docMk/>
            <pc:sldMasterMk cId="0" sldId="2147483648"/>
            <pc:sldLayoutMk cId="0" sldId="2147483650"/>
          </pc:sldLayoutMkLst>
          <pc:spChg chg="del">
            <ac:chgData name="TAILLADE JUSTINE" userId="7689be7a-6074-46a5-a6a4-f2fd3e4f6393" providerId="ADAL" clId="{8E621F56-FBF5-47EA-8EEF-76ACE77DB83A}" dt="2025-03-20T14:47:32.456" v="5" actId="478"/>
            <ac:spMkLst>
              <pc:docMk/>
              <pc:sldMasterMk cId="0" sldId="2147483648"/>
              <pc:sldLayoutMk cId="0" sldId="2147483650"/>
              <ac:spMk id="20" creationId="{00000000-0000-0000-0000-000000000000}"/>
            </ac:spMkLst>
          </pc:spChg>
          <pc:spChg chg="del">
            <ac:chgData name="TAILLADE JUSTINE" userId="7689be7a-6074-46a5-a6a4-f2fd3e4f6393" providerId="ADAL" clId="{8E621F56-FBF5-47EA-8EEF-76ACE77DB83A}" dt="2025-03-20T14:47:32.456" v="5" actId="478"/>
            <ac:spMkLst>
              <pc:docMk/>
              <pc:sldMasterMk cId="0" sldId="2147483648"/>
              <pc:sldLayoutMk cId="0" sldId="2147483650"/>
              <ac:spMk id="21" creationId="{00000000-0000-0000-0000-000000000000}"/>
            </ac:spMkLst>
          </pc:spChg>
          <pc:spChg chg="del">
            <ac:chgData name="TAILLADE JUSTINE" userId="7689be7a-6074-46a5-a6a4-f2fd3e4f6393" providerId="ADAL" clId="{8E621F56-FBF5-47EA-8EEF-76ACE77DB83A}" dt="2025-03-20T14:47:32.456" v="5" actId="478"/>
            <ac:spMkLst>
              <pc:docMk/>
              <pc:sldMasterMk cId="0" sldId="2147483648"/>
              <pc:sldLayoutMk cId="0" sldId="2147483650"/>
              <ac:spMk id="22" creationId="{00000000-0000-0000-0000-000000000000}"/>
            </ac:spMkLst>
          </pc:spChg>
          <pc:spChg chg="del">
            <ac:chgData name="TAILLADE JUSTINE" userId="7689be7a-6074-46a5-a6a4-f2fd3e4f6393" providerId="ADAL" clId="{8E621F56-FBF5-47EA-8EEF-76ACE77DB83A}" dt="2025-03-20T14:47:32.456" v="5" actId="478"/>
            <ac:spMkLst>
              <pc:docMk/>
              <pc:sldMasterMk cId="0" sldId="2147483648"/>
              <pc:sldLayoutMk cId="0" sldId="2147483650"/>
              <ac:spMk id="23" creationId="{00000000-0000-0000-0000-000000000000}"/>
            </ac:spMkLst>
          </pc:spChg>
          <pc:picChg chg="del">
            <ac:chgData name="TAILLADE JUSTINE" userId="7689be7a-6074-46a5-a6a4-f2fd3e4f6393" providerId="ADAL" clId="{8E621F56-FBF5-47EA-8EEF-76ACE77DB83A}" dt="2025-03-20T14:47:32.456" v="5" actId="478"/>
            <ac:picMkLst>
              <pc:docMk/>
              <pc:sldMasterMk cId="0" sldId="2147483648"/>
              <pc:sldLayoutMk cId="0" sldId="2147483650"/>
              <ac:picMk id="24" creationId="{00000000-0000-0000-0000-000000000000}"/>
            </ac:picMkLst>
          </pc:picChg>
        </pc:sldLayoutChg>
        <pc:sldLayoutChg chg="delSp mod">
          <pc:chgData name="TAILLADE JUSTINE" userId="7689be7a-6074-46a5-a6a4-f2fd3e4f6393" providerId="ADAL" clId="{8E621F56-FBF5-47EA-8EEF-76ACE77DB83A}" dt="2025-03-20T14:47:34.369" v="6" actId="478"/>
          <pc:sldLayoutMkLst>
            <pc:docMk/>
            <pc:sldMasterMk cId="0" sldId="2147483648"/>
            <pc:sldLayoutMk cId="0" sldId="2147483651"/>
          </pc:sldLayoutMkLst>
          <pc:spChg chg="del">
            <ac:chgData name="TAILLADE JUSTINE" userId="7689be7a-6074-46a5-a6a4-f2fd3e4f6393" providerId="ADAL" clId="{8E621F56-FBF5-47EA-8EEF-76ACE77DB83A}" dt="2025-03-20T14:47:34.369" v="6" actId="478"/>
            <ac:spMkLst>
              <pc:docMk/>
              <pc:sldMasterMk cId="0" sldId="2147483648"/>
              <pc:sldLayoutMk cId="0" sldId="2147483651"/>
              <ac:spMk id="26" creationId="{00000000-0000-0000-0000-000000000000}"/>
            </ac:spMkLst>
          </pc:spChg>
          <pc:spChg chg="del">
            <ac:chgData name="TAILLADE JUSTINE" userId="7689be7a-6074-46a5-a6a4-f2fd3e4f6393" providerId="ADAL" clId="{8E621F56-FBF5-47EA-8EEF-76ACE77DB83A}" dt="2025-03-20T14:47:34.369" v="6" actId="478"/>
            <ac:spMkLst>
              <pc:docMk/>
              <pc:sldMasterMk cId="0" sldId="2147483648"/>
              <pc:sldLayoutMk cId="0" sldId="2147483651"/>
              <ac:spMk id="27" creationId="{00000000-0000-0000-0000-000000000000}"/>
            </ac:spMkLst>
          </pc:spChg>
          <pc:spChg chg="del">
            <ac:chgData name="TAILLADE JUSTINE" userId="7689be7a-6074-46a5-a6a4-f2fd3e4f6393" providerId="ADAL" clId="{8E621F56-FBF5-47EA-8EEF-76ACE77DB83A}" dt="2025-03-20T14:47:34.369" v="6" actId="478"/>
            <ac:spMkLst>
              <pc:docMk/>
              <pc:sldMasterMk cId="0" sldId="2147483648"/>
              <pc:sldLayoutMk cId="0" sldId="2147483651"/>
              <ac:spMk id="28" creationId="{00000000-0000-0000-0000-000000000000}"/>
            </ac:spMkLst>
          </pc:spChg>
          <pc:spChg chg="del">
            <ac:chgData name="TAILLADE JUSTINE" userId="7689be7a-6074-46a5-a6a4-f2fd3e4f6393" providerId="ADAL" clId="{8E621F56-FBF5-47EA-8EEF-76ACE77DB83A}" dt="2025-03-20T14:47:34.369" v="6" actId="478"/>
            <ac:spMkLst>
              <pc:docMk/>
              <pc:sldMasterMk cId="0" sldId="2147483648"/>
              <pc:sldLayoutMk cId="0" sldId="2147483651"/>
              <ac:spMk id="29" creationId="{00000000-0000-0000-0000-000000000000}"/>
            </ac:spMkLst>
          </pc:spChg>
          <pc:picChg chg="del">
            <ac:chgData name="TAILLADE JUSTINE" userId="7689be7a-6074-46a5-a6a4-f2fd3e4f6393" providerId="ADAL" clId="{8E621F56-FBF5-47EA-8EEF-76ACE77DB83A}" dt="2025-03-20T14:47:34.369" v="6" actId="478"/>
            <ac:picMkLst>
              <pc:docMk/>
              <pc:sldMasterMk cId="0" sldId="2147483648"/>
              <pc:sldLayoutMk cId="0" sldId="2147483651"/>
              <ac:picMk id="30" creationId="{00000000-0000-0000-0000-000000000000}"/>
            </ac:picMkLst>
          </pc:picChg>
          <pc:picChg chg="del">
            <ac:chgData name="TAILLADE JUSTINE" userId="7689be7a-6074-46a5-a6a4-f2fd3e4f6393" providerId="ADAL" clId="{8E621F56-FBF5-47EA-8EEF-76ACE77DB83A}" dt="2025-03-20T14:47:34.369" v="6" actId="478"/>
            <ac:picMkLst>
              <pc:docMk/>
              <pc:sldMasterMk cId="0" sldId="2147483648"/>
              <pc:sldLayoutMk cId="0" sldId="2147483651"/>
              <ac:picMk id="31" creationId="{00000000-0000-0000-0000-000000000000}"/>
            </ac:picMkLst>
          </pc:picChg>
          <pc:picChg chg="del">
            <ac:chgData name="TAILLADE JUSTINE" userId="7689be7a-6074-46a5-a6a4-f2fd3e4f6393" providerId="ADAL" clId="{8E621F56-FBF5-47EA-8EEF-76ACE77DB83A}" dt="2025-03-20T14:47:34.369" v="6" actId="478"/>
            <ac:picMkLst>
              <pc:docMk/>
              <pc:sldMasterMk cId="0" sldId="2147483648"/>
              <pc:sldLayoutMk cId="0" sldId="2147483651"/>
              <ac:picMk id="32" creationId="{00000000-0000-0000-0000-000000000000}"/>
            </ac:picMkLst>
          </pc:picChg>
        </pc:sldLayoutChg>
        <pc:sldLayoutChg chg="delSp mod">
          <pc:chgData name="TAILLADE JUSTINE" userId="7689be7a-6074-46a5-a6a4-f2fd3e4f6393" providerId="ADAL" clId="{8E621F56-FBF5-47EA-8EEF-76ACE77DB83A}" dt="2025-03-20T14:47:36.137" v="7" actId="478"/>
          <pc:sldLayoutMkLst>
            <pc:docMk/>
            <pc:sldMasterMk cId="0" sldId="2147483648"/>
            <pc:sldLayoutMk cId="0" sldId="2147483652"/>
          </pc:sldLayoutMkLst>
          <pc:spChg chg="del">
            <ac:chgData name="TAILLADE JUSTINE" userId="7689be7a-6074-46a5-a6a4-f2fd3e4f6393" providerId="ADAL" clId="{8E621F56-FBF5-47EA-8EEF-76ACE77DB83A}" dt="2025-03-20T14:47:36.137" v="7" actId="478"/>
            <ac:spMkLst>
              <pc:docMk/>
              <pc:sldMasterMk cId="0" sldId="2147483648"/>
              <pc:sldLayoutMk cId="0" sldId="2147483652"/>
              <ac:spMk id="34" creationId="{00000000-0000-0000-0000-000000000000}"/>
            </ac:spMkLst>
          </pc:spChg>
          <pc:spChg chg="del">
            <ac:chgData name="TAILLADE JUSTINE" userId="7689be7a-6074-46a5-a6a4-f2fd3e4f6393" providerId="ADAL" clId="{8E621F56-FBF5-47EA-8EEF-76ACE77DB83A}" dt="2025-03-20T14:47:36.137" v="7" actId="478"/>
            <ac:spMkLst>
              <pc:docMk/>
              <pc:sldMasterMk cId="0" sldId="2147483648"/>
              <pc:sldLayoutMk cId="0" sldId="2147483652"/>
              <ac:spMk id="35" creationId="{00000000-0000-0000-0000-000000000000}"/>
            </ac:spMkLst>
          </pc:spChg>
          <pc:spChg chg="del">
            <ac:chgData name="TAILLADE JUSTINE" userId="7689be7a-6074-46a5-a6a4-f2fd3e4f6393" providerId="ADAL" clId="{8E621F56-FBF5-47EA-8EEF-76ACE77DB83A}" dt="2025-03-20T14:47:36.137" v="7" actId="478"/>
            <ac:spMkLst>
              <pc:docMk/>
              <pc:sldMasterMk cId="0" sldId="2147483648"/>
              <pc:sldLayoutMk cId="0" sldId="2147483652"/>
              <ac:spMk id="36" creationId="{00000000-0000-0000-0000-000000000000}"/>
            </ac:spMkLst>
          </pc:spChg>
          <pc:spChg chg="del">
            <ac:chgData name="TAILLADE JUSTINE" userId="7689be7a-6074-46a5-a6a4-f2fd3e4f6393" providerId="ADAL" clId="{8E621F56-FBF5-47EA-8EEF-76ACE77DB83A}" dt="2025-03-20T14:47:36.137" v="7" actId="478"/>
            <ac:spMkLst>
              <pc:docMk/>
              <pc:sldMasterMk cId="0" sldId="2147483648"/>
              <pc:sldLayoutMk cId="0" sldId="2147483652"/>
              <ac:spMk id="37" creationId="{00000000-0000-0000-0000-000000000000}"/>
            </ac:spMkLst>
          </pc:spChg>
          <pc:spChg chg="del">
            <ac:chgData name="TAILLADE JUSTINE" userId="7689be7a-6074-46a5-a6a4-f2fd3e4f6393" providerId="ADAL" clId="{8E621F56-FBF5-47EA-8EEF-76ACE77DB83A}" dt="2025-03-20T14:47:36.137" v="7" actId="478"/>
            <ac:spMkLst>
              <pc:docMk/>
              <pc:sldMasterMk cId="0" sldId="2147483648"/>
              <pc:sldLayoutMk cId="0" sldId="2147483652"/>
              <ac:spMk id="38" creationId="{00000000-0000-0000-0000-000000000000}"/>
            </ac:spMkLst>
          </pc:spChg>
          <pc:picChg chg="del">
            <ac:chgData name="TAILLADE JUSTINE" userId="7689be7a-6074-46a5-a6a4-f2fd3e4f6393" providerId="ADAL" clId="{8E621F56-FBF5-47EA-8EEF-76ACE77DB83A}" dt="2025-03-20T14:47:36.137" v="7" actId="478"/>
            <ac:picMkLst>
              <pc:docMk/>
              <pc:sldMasterMk cId="0" sldId="2147483648"/>
              <pc:sldLayoutMk cId="0" sldId="2147483652"/>
              <ac:picMk id="39" creationId="{00000000-0000-0000-0000-000000000000}"/>
            </ac:picMkLst>
          </pc:picChg>
        </pc:sldLayoutChg>
        <pc:sldLayoutChg chg="delSp mod">
          <pc:chgData name="TAILLADE JUSTINE" userId="7689be7a-6074-46a5-a6a4-f2fd3e4f6393" providerId="ADAL" clId="{8E621F56-FBF5-47EA-8EEF-76ACE77DB83A}" dt="2025-03-20T14:47:38.224" v="8" actId="478"/>
          <pc:sldLayoutMkLst>
            <pc:docMk/>
            <pc:sldMasterMk cId="0" sldId="2147483648"/>
            <pc:sldLayoutMk cId="2982582368" sldId="2147483665"/>
          </pc:sldLayoutMkLst>
          <pc:spChg chg="del">
            <ac:chgData name="TAILLADE JUSTINE" userId="7689be7a-6074-46a5-a6a4-f2fd3e4f6393" providerId="ADAL" clId="{8E621F56-FBF5-47EA-8EEF-76ACE77DB83A}" dt="2025-03-20T14:47:17.612" v="0"/>
            <ac:spMkLst>
              <pc:docMk/>
              <pc:sldMasterMk cId="0" sldId="2147483648"/>
              <pc:sldLayoutMk cId="2982582368" sldId="2147483665"/>
              <ac:spMk id="100" creationId="{00000000-0000-0000-0000-000000000000}"/>
            </ac:spMkLst>
          </pc:spChg>
          <pc:spChg chg="del">
            <ac:chgData name="TAILLADE JUSTINE" userId="7689be7a-6074-46a5-a6a4-f2fd3e4f6393" providerId="ADAL" clId="{8E621F56-FBF5-47EA-8EEF-76ACE77DB83A}" dt="2025-03-20T14:47:17.612" v="0"/>
            <ac:spMkLst>
              <pc:docMk/>
              <pc:sldMasterMk cId="0" sldId="2147483648"/>
              <pc:sldLayoutMk cId="2982582368" sldId="2147483665"/>
              <ac:spMk id="101" creationId="{00000000-0000-0000-0000-000000000000}"/>
            </ac:spMkLst>
          </pc:spChg>
          <pc:spChg chg="del">
            <ac:chgData name="TAILLADE JUSTINE" userId="7689be7a-6074-46a5-a6a4-f2fd3e4f6393" providerId="ADAL" clId="{8E621F56-FBF5-47EA-8EEF-76ACE77DB83A}" dt="2025-03-20T14:47:38.224" v="8" actId="478"/>
            <ac:spMkLst>
              <pc:docMk/>
              <pc:sldMasterMk cId="0" sldId="2147483648"/>
              <pc:sldLayoutMk cId="2982582368" sldId="2147483665"/>
              <ac:spMk id="102" creationId="{00000000-0000-0000-0000-000000000000}"/>
            </ac:spMkLst>
          </pc:spChg>
          <pc:picChg chg="del">
            <ac:chgData name="TAILLADE JUSTINE" userId="7689be7a-6074-46a5-a6a4-f2fd3e4f6393" providerId="ADAL" clId="{8E621F56-FBF5-47EA-8EEF-76ACE77DB83A}" dt="2025-03-20T14:47:17.612" v="0"/>
            <ac:picMkLst>
              <pc:docMk/>
              <pc:sldMasterMk cId="0" sldId="2147483648"/>
              <pc:sldLayoutMk cId="2982582368" sldId="2147483665"/>
              <ac:picMk id="103" creationId="{00000000-0000-0000-0000-000000000000}"/>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i="1" dirty="0"/>
              <a:t>Aujourd’hui, nous allons poursuivre le travail sur les milliers. </a:t>
            </a:r>
            <a:endParaRPr dirty="0"/>
          </a:p>
        </p:txBody>
      </p:sp>
      <p:sp>
        <p:nvSpPr>
          <p:cNvPr id="112" name="Google Shape;11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fr-FR" i="1" dirty="0"/>
              <a:t>On sait que 10</a:t>
            </a:r>
            <a:r>
              <a:rPr lang="fr-FR" i="0" dirty="0"/>
              <a:t> </a:t>
            </a:r>
            <a:r>
              <a:rPr lang="fr-FR" i="1" dirty="0"/>
              <a:t>centaines =</a:t>
            </a:r>
            <a:r>
              <a:rPr lang="fr-FR" i="0" dirty="0"/>
              <a:t> </a:t>
            </a:r>
            <a:r>
              <a:rPr lang="fr-FR" i="1" dirty="0"/>
              <a:t>1</a:t>
            </a:r>
            <a:r>
              <a:rPr lang="fr-FR" i="0" dirty="0"/>
              <a:t> </a:t>
            </a:r>
            <a:r>
              <a:rPr lang="fr-FR" i="1" dirty="0"/>
              <a:t>millier, donc 20</a:t>
            </a:r>
            <a:r>
              <a:rPr lang="fr-FR" i="0" dirty="0"/>
              <a:t> </a:t>
            </a:r>
            <a:r>
              <a:rPr lang="fr-FR" i="1" dirty="0"/>
              <a:t>centaines = 2</a:t>
            </a:r>
            <a:r>
              <a:rPr lang="fr-FR" i="0" dirty="0"/>
              <a:t> </a:t>
            </a:r>
            <a:r>
              <a:rPr lang="fr-FR" i="1" dirty="0"/>
              <a:t>milliers. </a:t>
            </a:r>
          </a:p>
          <a:p>
            <a:pPr marL="0" marR="0" lvl="0" indent="0" algn="l" rtl="0">
              <a:lnSpc>
                <a:spcPct val="100000"/>
              </a:lnSpc>
              <a:spcBef>
                <a:spcPts val="0"/>
              </a:spcBef>
              <a:spcAft>
                <a:spcPts val="0"/>
              </a:spcAft>
              <a:buSzPts val="1400"/>
              <a:buNone/>
            </a:pPr>
            <a:r>
              <a:rPr lang="fr-FR" i="1" strike="noStrike" dirty="0"/>
              <a:t>On a donc 2</a:t>
            </a:r>
            <a:r>
              <a:rPr lang="fr-FR" i="0" strike="noStrike" dirty="0"/>
              <a:t> </a:t>
            </a:r>
            <a:r>
              <a:rPr lang="fr-FR" i="1" strike="noStrike" dirty="0"/>
              <a:t>milliers et 3</a:t>
            </a:r>
            <a:r>
              <a:rPr lang="fr-FR" i="0" strike="noStrike" dirty="0"/>
              <a:t> </a:t>
            </a:r>
            <a:r>
              <a:rPr lang="fr-FR" i="1" strike="noStrike" dirty="0"/>
              <a:t>centaines restantes, c’est-à-dire 2</a:t>
            </a:r>
            <a:r>
              <a:rPr lang="fr-FR" i="0" strike="noStrike" dirty="0"/>
              <a:t> </a:t>
            </a:r>
            <a:r>
              <a:rPr lang="fr-FR" i="1" strike="noStrike" dirty="0"/>
              <a:t>300.</a:t>
            </a:r>
            <a:endParaRPr strike="noStrike" dirty="0"/>
          </a:p>
          <a:p>
            <a:pPr marL="0" marR="0" lvl="0" indent="0" algn="l" rtl="0">
              <a:lnSpc>
                <a:spcPct val="100000"/>
              </a:lnSpc>
              <a:spcBef>
                <a:spcPts val="0"/>
              </a:spcBef>
              <a:spcAft>
                <a:spcPts val="0"/>
              </a:spcAft>
              <a:buSzPts val="1400"/>
              <a:buNone/>
            </a:pPr>
            <a:endParaRPr lang="fr-FR" i="1" dirty="0"/>
          </a:p>
          <a:p>
            <a:pPr marL="0" marR="0" lvl="0" indent="0" algn="l" rtl="0">
              <a:lnSpc>
                <a:spcPct val="100000"/>
              </a:lnSpc>
              <a:spcBef>
                <a:spcPts val="0"/>
              </a:spcBef>
              <a:spcAft>
                <a:spcPts val="0"/>
              </a:spcAft>
              <a:buSzPts val="1400"/>
              <a:buNone/>
            </a:pPr>
            <a:r>
              <a:rPr lang="fr-FR" i="1" dirty="0"/>
              <a:t>Dans le tableau de numération, on peut écrire le 2 dans les milliers, car c’est 20</a:t>
            </a:r>
            <a:r>
              <a:rPr lang="fr-FR" i="0" dirty="0"/>
              <a:t> </a:t>
            </a:r>
            <a:r>
              <a:rPr lang="fr-FR" i="1" dirty="0"/>
              <a:t>centaines (et 20</a:t>
            </a:r>
            <a:r>
              <a:rPr lang="fr-FR" i="0" dirty="0"/>
              <a:t> </a:t>
            </a:r>
            <a:r>
              <a:rPr lang="fr-FR" i="1" dirty="0"/>
              <a:t>centaines = 2</a:t>
            </a:r>
            <a:r>
              <a:rPr lang="fr-FR" i="0" dirty="0"/>
              <a:t> </a:t>
            </a:r>
            <a:r>
              <a:rPr lang="fr-FR" i="1" dirty="0"/>
              <a:t>milliers) et le 3 dans la case des centaines restantes. Il n’y a pas de dizaines restantes, ni d’unités restantes, je mets donc un 0 dans les</a:t>
            </a:r>
            <a:r>
              <a:rPr lang="fr-FR" i="0" dirty="0"/>
              <a:t> </a:t>
            </a:r>
            <a:r>
              <a:rPr lang="fr-FR" i="1" dirty="0"/>
              <a:t>deux cases correspondantes. On a 2</a:t>
            </a:r>
            <a:r>
              <a:rPr lang="fr-FR" i="0" dirty="0"/>
              <a:t> </a:t>
            </a:r>
            <a:r>
              <a:rPr lang="fr-FR" i="1" dirty="0"/>
              <a:t>300.</a:t>
            </a:r>
            <a:endParaRPr dirty="0"/>
          </a:p>
          <a:p>
            <a:pPr marL="0" marR="0" lvl="0" indent="0" algn="l" rtl="0">
              <a:lnSpc>
                <a:spcPct val="100000"/>
              </a:lnSpc>
              <a:spcBef>
                <a:spcPts val="0"/>
              </a:spcBef>
              <a:spcAft>
                <a:spcPts val="0"/>
              </a:spcAft>
              <a:buSzPts val="1400"/>
              <a:buNone/>
            </a:pPr>
            <a:r>
              <a:rPr lang="fr-FR" i="0" dirty="0"/>
              <a:t>Écrire le résultat sur les pointillés.</a:t>
            </a:r>
            <a:endParaRPr i="1" dirty="0"/>
          </a:p>
        </p:txBody>
      </p:sp>
      <p:sp>
        <p:nvSpPr>
          <p:cNvPr id="240" name="Google Shape;240;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fr-F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sz="1200" b="1" i="0" u="none" strike="noStrike" cap="none" dirty="0">
                <a:solidFill>
                  <a:srgbClr val="000000"/>
                </a:solidFill>
                <a:latin typeface="DIN Next Rounded LT Pro" panose="020F0503020203050203" pitchFamily="34" charset="0"/>
                <a:ea typeface="Verdana"/>
                <a:cs typeface="Arial"/>
                <a:sym typeface="Arial"/>
              </a:rPr>
              <a:t>Réponse attendue </a:t>
            </a:r>
            <a:r>
              <a:rPr lang="fr-FR" i="0" dirty="0"/>
              <a:t>: 46.</a:t>
            </a:r>
            <a:endParaRPr i="1" dirty="0"/>
          </a:p>
        </p:txBody>
      </p:sp>
      <p:sp>
        <p:nvSpPr>
          <p:cNvPr id="255" name="Google Shape;255;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fr-F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sz="1200" i="1" dirty="0">
                <a:latin typeface="Calibri" panose="020F0502020204030204" pitchFamily="34" charset="0"/>
                <a:ea typeface="Calibri" panose="020F0502020204030204" pitchFamily="34" charset="0"/>
                <a:cs typeface="Calibri" panose="020F0502020204030204" pitchFamily="34" charset="0"/>
              </a:rPr>
              <a:t>46 unités, c’est 4 dizaines et 6 unités restantes. </a:t>
            </a:r>
            <a:r>
              <a:rPr lang="fr-FR" sz="1200" i="0" dirty="0">
                <a:latin typeface="Calibri" panose="020F0502020204030204" pitchFamily="34" charset="0"/>
                <a:ea typeface="Calibri" panose="020F0502020204030204" pitchFamily="34" charset="0"/>
                <a:cs typeface="Calibri" panose="020F0502020204030204" pitchFamily="34" charset="0"/>
              </a:rPr>
              <a:t>Écrire le 4 dans la case des dizaines et le 6 dans celle des unités.</a:t>
            </a:r>
            <a:endParaRPr sz="1200" i="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fr-FR" sz="1200" i="1" dirty="0">
                <a:effectLst/>
                <a:latin typeface="Calibri" panose="020F0502020204030204" pitchFamily="34" charset="0"/>
                <a:ea typeface="Calibri" panose="020F0502020204030204" pitchFamily="34" charset="0"/>
                <a:cs typeface="Calibri" panose="020F0502020204030204" pitchFamily="34" charset="0"/>
              </a:rPr>
              <a:t>L’unité, c’est ce que l’on compte ; donc un nombre exprimé en unités est le nombre lui-même</a:t>
            </a:r>
            <a:r>
              <a:rPr lang="fr-FR" sz="1200" i="1" dirty="0">
                <a:latin typeface="Calibri" panose="020F0502020204030204" pitchFamily="34" charset="0"/>
                <a:ea typeface="Calibri" panose="020F0502020204030204" pitchFamily="34" charset="0"/>
                <a:cs typeface="Calibri" panose="020F0502020204030204" pitchFamily="34" charset="0"/>
              </a:rPr>
              <a:t>. 46 unités, c’est donc le nombre 46.</a:t>
            </a:r>
            <a:endParaRPr sz="12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fr-FR" sz="1200" i="0" dirty="0">
                <a:latin typeface="Calibri" panose="020F0502020204030204" pitchFamily="34" charset="0"/>
                <a:ea typeface="Calibri" panose="020F0502020204030204" pitchFamily="34" charset="0"/>
                <a:cs typeface="Calibri" panose="020F0502020204030204" pitchFamily="34" charset="0"/>
              </a:rPr>
              <a:t>Généraliser le propos</a:t>
            </a:r>
            <a:r>
              <a:rPr lang="fr-FR" sz="1200" i="1" dirty="0">
                <a:latin typeface="Calibri" panose="020F0502020204030204" pitchFamily="34" charset="0"/>
                <a:ea typeface="Calibri" panose="020F0502020204030204" pitchFamily="34" charset="0"/>
                <a:cs typeface="Calibri" panose="020F0502020204030204" pitchFamily="34" charset="0"/>
              </a:rPr>
              <a:t> </a:t>
            </a:r>
            <a:r>
              <a:rPr lang="fr-FR" sz="1200" i="0" dirty="0">
                <a:latin typeface="Calibri" panose="020F0502020204030204" pitchFamily="34" charset="0"/>
                <a:ea typeface="Calibri" panose="020F0502020204030204" pitchFamily="34" charset="0"/>
                <a:cs typeface="Calibri" panose="020F0502020204030204" pitchFamily="34" charset="0"/>
              </a:rPr>
              <a:t>: </a:t>
            </a:r>
            <a:r>
              <a:rPr lang="fr-FR" sz="1200" i="1" dirty="0">
                <a:latin typeface="Calibri" panose="020F0502020204030204" pitchFamily="34" charset="0"/>
                <a:ea typeface="Calibri" panose="020F0502020204030204" pitchFamily="34" charset="0"/>
                <a:cs typeface="Calibri" panose="020F0502020204030204" pitchFamily="34" charset="0"/>
              </a:rPr>
              <a:t>8 000 unités, c’est le nombre 8 000 ; 562 unités, c’est le nombre 562, etc.</a:t>
            </a:r>
            <a:endParaRPr sz="1200" dirty="0">
              <a:latin typeface="Calibri" panose="020F0502020204030204" pitchFamily="34" charset="0"/>
              <a:ea typeface="Calibri" panose="020F0502020204030204" pitchFamily="34" charset="0"/>
              <a:cs typeface="Calibri" panose="020F0502020204030204" pitchFamily="34" charset="0"/>
            </a:endParaRPr>
          </a:p>
        </p:txBody>
      </p:sp>
      <p:sp>
        <p:nvSpPr>
          <p:cNvPr id="262" name="Google Shape;262;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fr-F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6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Réponse attendue </a:t>
            </a:r>
            <a:r>
              <a:rPr lang="fr-FR" i="0" dirty="0">
                <a:latin typeface="Calibri" panose="020F0502020204030204" pitchFamily="34" charset="0"/>
                <a:ea typeface="Calibri" panose="020F0502020204030204" pitchFamily="34" charset="0"/>
                <a:cs typeface="Calibri" panose="020F0502020204030204" pitchFamily="34" charset="0"/>
              </a:rPr>
              <a:t>: 1 570.</a:t>
            </a:r>
            <a:endParaRPr i="1" dirty="0">
              <a:latin typeface="Calibri" panose="020F0502020204030204" pitchFamily="34" charset="0"/>
              <a:ea typeface="Calibri" panose="020F0502020204030204" pitchFamily="34" charset="0"/>
              <a:cs typeface="Calibri" panose="020F0502020204030204" pitchFamily="34" charset="0"/>
            </a:endParaRPr>
          </a:p>
        </p:txBody>
      </p:sp>
      <p:sp>
        <p:nvSpPr>
          <p:cNvPr id="316" name="Google Shape;316;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fr-F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6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fr-FR" i="1" dirty="0"/>
              <a:t>157 dizaines, c’est 100 dizaines + </a:t>
            </a:r>
            <a:r>
              <a:rPr lang="fr-FR" i="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50</a:t>
            </a:r>
            <a:r>
              <a:rPr lang="fr-FR" i="1" dirty="0"/>
              <a:t> dizaines + 7 dizaines.</a:t>
            </a:r>
          </a:p>
          <a:p>
            <a:pPr marL="0" marR="0" lvl="0" indent="0" algn="l" rtl="0">
              <a:lnSpc>
                <a:spcPct val="100000"/>
              </a:lnSpc>
              <a:spcBef>
                <a:spcPts val="0"/>
              </a:spcBef>
              <a:spcAft>
                <a:spcPts val="0"/>
              </a:spcAft>
              <a:buSzPts val="1400"/>
              <a:buNone/>
            </a:pPr>
            <a:r>
              <a:rPr lang="fr-FR" i="0" dirty="0"/>
              <a:t>Amener les élèves à établir des équivalences entre les unités de numération et à faire des échanges : </a:t>
            </a:r>
          </a:p>
          <a:p>
            <a:pPr marL="0" marR="0" lvl="0" indent="0" algn="l" rtl="0">
              <a:lnSpc>
                <a:spcPct val="100000"/>
              </a:lnSpc>
              <a:spcBef>
                <a:spcPts val="0"/>
              </a:spcBef>
              <a:spcAft>
                <a:spcPts val="0"/>
              </a:spcAft>
              <a:buSzPts val="1400"/>
              <a:buNone/>
            </a:pPr>
            <a:r>
              <a:rPr lang="fr-FR" i="1" dirty="0"/>
              <a:t>On voit des paquets de 10 dizaines. Que peut-on faire quand on a 10 dizaines ? → 1 centaine. </a:t>
            </a:r>
          </a:p>
        </p:txBody>
      </p:sp>
      <p:sp>
        <p:nvSpPr>
          <p:cNvPr id="323" name="Google Shape;323;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fr-F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FR" i="1" dirty="0"/>
              <a:t>Dans 157 dizaines, il y a 150 dizaines et 7 dizaines restantes. On peut donc faire 15 paquets de 10 dizaines, donc 15 centaines.</a:t>
            </a:r>
            <a:endParaRPr dirty="0"/>
          </a:p>
        </p:txBody>
      </p:sp>
      <p:sp>
        <p:nvSpPr>
          <p:cNvPr id="503" name="Google Shape;503;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fr-F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6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2" name="Google Shape;712;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fr-FR" i="1" dirty="0"/>
              <a:t>On a donc 15 centaines et 7 dizaines restantes.</a:t>
            </a:r>
          </a:p>
          <a:p>
            <a:pPr marL="0" marR="0" lvl="0" indent="0" algn="l" rtl="0">
              <a:lnSpc>
                <a:spcPct val="100000"/>
              </a:lnSpc>
              <a:spcBef>
                <a:spcPts val="0"/>
              </a:spcBef>
              <a:spcAft>
                <a:spcPts val="0"/>
              </a:spcAft>
              <a:buSzPts val="1400"/>
              <a:buNone/>
            </a:pPr>
            <a:r>
              <a:rPr lang="fr-FR" i="1" dirty="0"/>
              <a:t>Que peut-on faire ensuite ? → On peut regrouper 10 centaines pour former 1 millier.</a:t>
            </a:r>
            <a:endParaRPr i="1" dirty="0"/>
          </a:p>
        </p:txBody>
      </p:sp>
      <p:sp>
        <p:nvSpPr>
          <p:cNvPr id="713" name="Google Shape;713;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fr-F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p6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3" name="Google Shape;773;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FR" i="1" dirty="0"/>
              <a:t>Oui, 10 centaines = 1 millier.</a:t>
            </a:r>
            <a:endParaRPr i="1" dirty="0"/>
          </a:p>
        </p:txBody>
      </p:sp>
      <p:sp>
        <p:nvSpPr>
          <p:cNvPr id="774" name="Google Shape;774;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fr-F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6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2" name="Google Shape;842;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fr-FR" i="1" dirty="0"/>
              <a:t>Oui, on sait que 10 centaines = 1 millier. On a donc 1 millier, 5 centaines restantes et 7 dizaines restantes, c’est-à-dire 1 570.</a:t>
            </a:r>
            <a:endParaRPr dirty="0"/>
          </a:p>
          <a:p>
            <a:pPr marL="0" marR="0" lvl="0" indent="0" algn="l" rtl="0">
              <a:lnSpc>
                <a:spcPct val="100000"/>
              </a:lnSpc>
              <a:spcBef>
                <a:spcPts val="0"/>
              </a:spcBef>
              <a:spcAft>
                <a:spcPts val="0"/>
              </a:spcAft>
              <a:buSzPts val="1400"/>
              <a:buNone/>
            </a:pPr>
            <a:r>
              <a:rPr lang="fr-FR" i="1" dirty="0"/>
              <a:t>Dans le tableau de numération, on peut écrire le 1 dans la case des milliers, le 5 dans la case des centaines restantes et le 7 dans la case des dizaines restantes, car il reste 7 dizaines toutes seules. </a:t>
            </a:r>
            <a:r>
              <a:rPr lang="fr-FR"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Il n’y a pas d’unités restantes, je mets donc un 0 dans la case des unités </a:t>
            </a:r>
            <a:r>
              <a:rPr lang="fr-FR"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restantes.</a:t>
            </a:r>
            <a:endParaRPr dirty="0"/>
          </a:p>
          <a:p>
            <a:pPr marL="0" marR="0" lvl="0" indent="0" algn="l" rtl="0">
              <a:lnSpc>
                <a:spcPct val="100000"/>
              </a:lnSpc>
              <a:spcBef>
                <a:spcPts val="0"/>
              </a:spcBef>
              <a:spcAft>
                <a:spcPts val="0"/>
              </a:spcAft>
              <a:buSzPts val="1400"/>
              <a:buNone/>
            </a:pPr>
            <a:r>
              <a:rPr lang="fr-FR" i="0" dirty="0"/>
              <a:t>Écrire le résultat sur les pointillés.</a:t>
            </a:r>
            <a:endParaRPr i="1" dirty="0"/>
          </a:p>
        </p:txBody>
      </p:sp>
      <p:sp>
        <p:nvSpPr>
          <p:cNvPr id="843" name="Google Shape;843;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fr-F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p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6" name="Google Shape;886;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FR" i="1" dirty="0"/>
              <a:t>Des décompositions vont s’afficher, vous devez écrire le nombre représenté. Je ne vous demande pas de calculer la somme, mais de réfléchir avec les unités de numération</a:t>
            </a:r>
            <a:r>
              <a:rPr lang="fr-FR"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a:t>
            </a:r>
            <a:endParaRPr dirty="0"/>
          </a:p>
        </p:txBody>
      </p:sp>
      <p:sp>
        <p:nvSpPr>
          <p:cNvPr id="887" name="Google Shape;887;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fr-FR"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i="1" dirty="0"/>
              <a:t>Vous allez voir des quantités exprimées en « milliers », « centaines » , « dizaines »  et « unités ». Écrivez ces nombres en chiffres.</a:t>
            </a:r>
            <a:endParaRPr i="0" dirty="0"/>
          </a:p>
        </p:txBody>
      </p:sp>
      <p:sp>
        <p:nvSpPr>
          <p:cNvPr id="118" name="Google Shape;118;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fr-F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p6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3" name="Google Shape;893;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i="0" dirty="0">
                <a:latin typeface="Calibri" panose="020F0502020204030204" pitchFamily="34" charset="0"/>
                <a:ea typeface="Calibri" panose="020F0502020204030204" pitchFamily="34" charset="0"/>
                <a:cs typeface="Calibri" panose="020F0502020204030204" pitchFamily="34" charset="0"/>
              </a:rPr>
              <a:t>Laisser un très court instant de recherche.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Réponse attendue </a:t>
            </a:r>
            <a:r>
              <a:rPr lang="fr-FR" i="0" dirty="0">
                <a:latin typeface="Calibri" panose="020F0502020204030204" pitchFamily="34" charset="0"/>
                <a:ea typeface="Calibri" panose="020F0502020204030204" pitchFamily="34" charset="0"/>
                <a:cs typeface="Calibri" panose="020F0502020204030204" pitchFamily="34" charset="0"/>
              </a:rPr>
              <a:t>: 1 249.</a:t>
            </a:r>
            <a:endParaRPr lang="fr-FR" dirty="0">
              <a:latin typeface="Calibri" panose="020F0502020204030204" pitchFamily="34" charset="0"/>
              <a:ea typeface="Calibri" panose="020F0502020204030204" pitchFamily="34" charset="0"/>
              <a:cs typeface="Calibri" panose="020F0502020204030204" pitchFamily="34" charset="0"/>
            </a:endParaRPr>
          </a:p>
        </p:txBody>
      </p:sp>
      <p:sp>
        <p:nvSpPr>
          <p:cNvPr id="894" name="Google Shape;894;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fr-FR"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p7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0" name="Google Shape;900;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i="0" dirty="0"/>
              <a:t>Lors du retour collectif, demander aux élèves de justifier leur réponse.</a:t>
            </a:r>
            <a:endParaRPr dirty="0"/>
          </a:p>
          <a:p>
            <a:pPr marL="0" lvl="0" indent="0" algn="l" rtl="0">
              <a:lnSpc>
                <a:spcPct val="100000"/>
              </a:lnSpc>
              <a:spcBef>
                <a:spcPts val="0"/>
              </a:spcBef>
              <a:spcAft>
                <a:spcPts val="0"/>
              </a:spcAft>
              <a:buSzPts val="1400"/>
              <a:buNone/>
            </a:pPr>
            <a:r>
              <a:rPr lang="fr-FR" i="1" dirty="0"/>
              <a:t>1 000, c’est 1 millier ; 200, c’est 2 centaines ; 40, c’est 4 dizaines et 9, c’est 9 unités. </a:t>
            </a:r>
            <a:br>
              <a:rPr lang="fr-FR" i="1" dirty="0"/>
            </a:br>
            <a:r>
              <a:rPr lang="fr-FR" i="1" dirty="0"/>
              <a:t>1 000 + 200 + 40 + 9 est donc égal à 1 249.</a:t>
            </a:r>
            <a:endParaRPr i="1" dirty="0"/>
          </a:p>
        </p:txBody>
      </p:sp>
      <p:sp>
        <p:nvSpPr>
          <p:cNvPr id="901" name="Google Shape;901;p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fr-FR"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p7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8" name="Google Shape;908;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i="0" dirty="0">
                <a:latin typeface="Calibri" panose="020F0502020204030204" pitchFamily="34" charset="0"/>
                <a:ea typeface="Calibri" panose="020F0502020204030204" pitchFamily="34" charset="0"/>
                <a:cs typeface="Calibri" panose="020F0502020204030204" pitchFamily="34" charset="0"/>
              </a:rPr>
              <a:t>Même démarche.</a:t>
            </a:r>
          </a:p>
          <a:p>
            <a:pPr marL="0" lvl="0" indent="0" algn="l" rtl="0">
              <a:lnSpc>
                <a:spcPct val="100000"/>
              </a:lnSpc>
              <a:spcBef>
                <a:spcPts val="0"/>
              </a:spcBef>
              <a:spcAft>
                <a:spcPts val="0"/>
              </a:spcAft>
              <a:buSzPts val="1400"/>
              <a:buNone/>
            </a:pPr>
            <a:r>
              <a:rPr lang="fr-FR"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Réponse attendue </a:t>
            </a:r>
            <a:r>
              <a:rPr lang="fr-FR" i="0" dirty="0">
                <a:latin typeface="Calibri" panose="020F0502020204030204" pitchFamily="34" charset="0"/>
                <a:ea typeface="Calibri" panose="020F0502020204030204" pitchFamily="34" charset="0"/>
                <a:cs typeface="Calibri" panose="020F0502020204030204" pitchFamily="34" charset="0"/>
              </a:rPr>
              <a:t>: 6 485.</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909" name="Google Shape;909;p7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fr-FR"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p7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5" name="Google Shape;915;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i="0" dirty="0"/>
              <a:t>Lors du retour collectif, expliciter que l’ordre des termes n’a pas d’importance, il faut être attentif à l</a:t>
            </a:r>
            <a:r>
              <a:rPr lang="fr-FR" i="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a valeur de chaque chiffre. </a:t>
            </a:r>
            <a:endParaRPr dirty="0"/>
          </a:p>
          <a:p>
            <a:pPr marL="0" lvl="0" indent="0" algn="l" rtl="0">
              <a:lnSpc>
                <a:spcPct val="100000"/>
              </a:lnSpc>
              <a:spcBef>
                <a:spcPts val="0"/>
              </a:spcBef>
              <a:spcAft>
                <a:spcPts val="0"/>
              </a:spcAft>
              <a:buSzPts val="1400"/>
              <a:buNone/>
            </a:pPr>
            <a:r>
              <a:rPr lang="fr-FR" i="1" dirty="0"/>
              <a:t>400, c’est 4</a:t>
            </a:r>
            <a:r>
              <a:rPr lang="fr-FR" i="0" dirty="0"/>
              <a:t> </a:t>
            </a:r>
            <a:r>
              <a:rPr lang="fr-FR" i="1" dirty="0"/>
              <a:t>centaines et non 4</a:t>
            </a:r>
            <a:r>
              <a:rPr lang="fr-FR" i="0" dirty="0"/>
              <a:t> </a:t>
            </a:r>
            <a:r>
              <a:rPr lang="fr-FR" i="1" dirty="0"/>
              <a:t>milliers, je ne l’écris donc pas en premier dans le tableau de numération. Je cherche le nombre de milliers. Il y en a 6 car je vois « 6 000 » dans l’addition. </a:t>
            </a:r>
            <a:br>
              <a:rPr lang="fr-FR" i="0" dirty="0"/>
            </a:br>
            <a:r>
              <a:rPr lang="fr-FR" i="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Rappeler que l’addition étant commutative, on pourrait aussi écrire 6</a:t>
            </a:r>
            <a:r>
              <a:rPr lang="fr-FR" i="1" dirty="0"/>
              <a:t> </a:t>
            </a:r>
            <a:r>
              <a:rPr lang="fr-FR" i="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000 +</a:t>
            </a:r>
            <a:r>
              <a:rPr lang="fr-FR" i="1" dirty="0"/>
              <a:t> </a:t>
            </a:r>
            <a:r>
              <a:rPr lang="fr-FR" i="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400 +</a:t>
            </a:r>
            <a:r>
              <a:rPr lang="fr-FR" i="1" dirty="0"/>
              <a:t> </a:t>
            </a:r>
            <a:r>
              <a:rPr lang="fr-FR" i="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80 +</a:t>
            </a:r>
            <a:r>
              <a:rPr lang="fr-FR" i="1" dirty="0"/>
              <a:t> </a:t>
            </a:r>
            <a:r>
              <a:rPr lang="fr-FR" i="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5.</a:t>
            </a:r>
            <a:endParaRPr dirty="0"/>
          </a:p>
        </p:txBody>
      </p:sp>
      <p:sp>
        <p:nvSpPr>
          <p:cNvPr id="916" name="Google Shape;916;p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fr-FR"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p7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3" name="Google Shape;923;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Réponse attendue </a:t>
            </a:r>
            <a:r>
              <a:rPr lang="fr-FR" i="0" dirty="0">
                <a:latin typeface="Calibri" panose="020F0502020204030204" pitchFamily="34" charset="0"/>
                <a:ea typeface="Calibri" panose="020F0502020204030204" pitchFamily="34" charset="0"/>
                <a:cs typeface="Calibri" panose="020F0502020204030204" pitchFamily="34" charset="0"/>
              </a:rPr>
              <a:t>: 8 037.</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924" name="Google Shape;924;p7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fr-FR"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p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0" name="Google Shape;930;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i="0" dirty="0"/>
              <a:t>Faire lire leur réponse aux élèves qui auraient écrit 837, et leur demander à quoi correspond le </a:t>
            </a:r>
            <a:r>
              <a:rPr lang="fr-FR" i="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chiffe </a:t>
            </a:r>
            <a:r>
              <a:rPr lang="fr-FR" i="0" dirty="0"/>
              <a:t>8 dans leur réponse.</a:t>
            </a:r>
            <a:endParaRPr dirty="0"/>
          </a:p>
          <a:p>
            <a:pPr marL="0" lvl="0" indent="0" algn="l" rtl="0">
              <a:lnSpc>
                <a:spcPct val="100000"/>
              </a:lnSpc>
              <a:spcBef>
                <a:spcPts val="0"/>
              </a:spcBef>
              <a:spcAft>
                <a:spcPts val="0"/>
              </a:spcAft>
              <a:buSzPts val="1400"/>
              <a:buNone/>
            </a:pPr>
            <a:r>
              <a:rPr lang="fr-FR" i="0" dirty="0"/>
              <a:t>Faire remarquer qu’il n’y a pas de centaines restantes, on met donc un zéro dans la case des centaines, 0 qui se retrouve dans le nombre 8</a:t>
            </a:r>
            <a:r>
              <a:rPr lang="fr-FR" i="1" dirty="0"/>
              <a:t> </a:t>
            </a:r>
            <a:r>
              <a:rPr lang="fr-FR" i="0" dirty="0"/>
              <a:t>037. </a:t>
            </a:r>
            <a:endParaRPr dirty="0"/>
          </a:p>
        </p:txBody>
      </p:sp>
      <p:sp>
        <p:nvSpPr>
          <p:cNvPr id="931" name="Google Shape;931;p7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fr-FR"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p7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8" name="Google Shape;938;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i="1" dirty="0"/>
              <a:t>Vous allez maintenant devoir représenter un grand nombre avec des milliers. Comment allez-vous pouvoir représenter le millier ? </a:t>
            </a:r>
            <a:endParaRPr dirty="0"/>
          </a:p>
          <a:p>
            <a:pPr marL="0" lvl="0" indent="0" algn="l" rtl="0">
              <a:lnSpc>
                <a:spcPct val="100000"/>
              </a:lnSpc>
              <a:spcBef>
                <a:spcPts val="0"/>
              </a:spcBef>
              <a:spcAft>
                <a:spcPts val="0"/>
              </a:spcAft>
              <a:buSzPts val="1400"/>
              <a:buNone/>
            </a:pPr>
            <a:r>
              <a:rPr lang="fr-FR" i="0" dirty="0"/>
              <a:t>Faire émerger le cube millier.</a:t>
            </a:r>
            <a:endParaRPr dirty="0"/>
          </a:p>
        </p:txBody>
      </p:sp>
      <p:sp>
        <p:nvSpPr>
          <p:cNvPr id="939" name="Google Shape;939;p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fr-FR"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p7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5" name="Google Shape;945;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sz="1200" dirty="0">
                <a:latin typeface="Calibri" panose="020F0502020204030204" pitchFamily="34" charset="0"/>
                <a:ea typeface="Calibri" panose="020F0502020204030204" pitchFamily="34" charset="0"/>
                <a:cs typeface="Calibri" panose="020F0502020204030204" pitchFamily="34" charset="0"/>
              </a:rPr>
              <a:t>Faire décrire les représentations du matériel base 10 en les pointant un à un : le petit carré unité, la barre de dizaine, le grand carré pour la centaine et le cube millier.</a:t>
            </a:r>
            <a:endParaRPr sz="12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r>
              <a:rPr lang="fr-FR" sz="1200" dirty="0">
                <a:latin typeface="Calibri" panose="020F0502020204030204" pitchFamily="34" charset="0"/>
                <a:ea typeface="Calibri" panose="020F0502020204030204" pitchFamily="34" charset="0"/>
                <a:cs typeface="Calibri" panose="020F0502020204030204" pitchFamily="34" charset="0"/>
              </a:rPr>
              <a:t>Expliciter que </a:t>
            </a:r>
            <a:r>
              <a:rPr lang="fr-FR" sz="1200" dirty="0">
                <a:latin typeface="Calibri" panose="020F0502020204030204" pitchFamily="34" charset="0"/>
                <a:ea typeface="Calibri" panose="020F0502020204030204" pitchFamily="34" charset="0"/>
                <a:cs typeface="Calibri" panose="020F0502020204030204" pitchFamily="34" charset="0"/>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le millier est représenté par un cube, car il est constitué de 10 plaques de centaines collées les unes aux autres. Ainsi, même si on ne voit pas l’intérieur du cube, il est bien constitué de 1 000 unités, 10</a:t>
            </a:r>
            <a:r>
              <a:rPr lang="fr-FR" sz="1200" dirty="0">
                <a:latin typeface="Calibri" panose="020F0502020204030204" pitchFamily="34" charset="0"/>
                <a:ea typeface="Calibri" panose="020F0502020204030204" pitchFamily="34" charset="0"/>
                <a:cs typeface="Calibri" panose="020F0502020204030204" pitchFamily="34" charset="0"/>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 </a:t>
            </a:r>
            <a:r>
              <a:rPr lang="fr-FR" sz="1200" dirty="0">
                <a:latin typeface="Calibri" panose="020F0502020204030204" pitchFamily="34" charset="0"/>
                <a:ea typeface="Calibri" panose="020F0502020204030204" pitchFamily="34" charset="0"/>
                <a:cs typeface="Calibri" panose="020F0502020204030204" pitchFamily="34" charset="0"/>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fois 100</a:t>
            </a:r>
            <a:r>
              <a:rPr lang="fr-FR" sz="1200" dirty="0">
                <a:latin typeface="Calibri" panose="020F0502020204030204" pitchFamily="34" charset="0"/>
                <a:ea typeface="Calibri" panose="020F0502020204030204" pitchFamily="34" charset="0"/>
                <a:cs typeface="Calibri" panose="020F0502020204030204" pitchFamily="34" charset="0"/>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 </a:t>
            </a:r>
            <a:r>
              <a:rPr lang="fr-FR" sz="1200" dirty="0">
                <a:latin typeface="Calibri" panose="020F0502020204030204" pitchFamily="34" charset="0"/>
                <a:ea typeface="Calibri" panose="020F0502020204030204" pitchFamily="34" charset="0"/>
                <a:cs typeface="Calibri" panose="020F0502020204030204" pitchFamily="34" charset="0"/>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unités.</a:t>
            </a:r>
            <a:endParaRPr sz="1200" dirty="0">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rtl="0">
              <a:lnSpc>
                <a:spcPct val="100000"/>
              </a:lnSpc>
              <a:spcBef>
                <a:spcPts val="0"/>
              </a:spcBef>
              <a:spcAft>
                <a:spcPts val="0"/>
              </a:spcAft>
              <a:buClr>
                <a:srgbClr val="000000"/>
              </a:buClr>
              <a:buSzPts val="1400"/>
              <a:buFont typeface="Arial"/>
              <a:buNone/>
            </a:pPr>
            <a:r>
              <a:rPr lang="fr-FR" sz="1200" i="1" dirty="0">
                <a:latin typeface="Calibri" panose="020F0502020204030204" pitchFamily="34" charset="0"/>
                <a:ea typeface="Calibri" panose="020F0502020204030204" pitchFamily="34" charset="0"/>
                <a:cs typeface="Calibri" panose="020F0502020204030204" pitchFamily="34" charset="0"/>
              </a:rPr>
              <a:t>Maintenant, nous allons apprendre à dessiner ensemble et à main levée le grand cube du millier. Vous allez le représenter sur votre ardoise. </a:t>
            </a:r>
            <a:r>
              <a:rPr lang="fr-FR" sz="1200" i="0" dirty="0">
                <a:latin typeface="Calibri" panose="020F0502020204030204" pitchFamily="34" charset="0"/>
                <a:ea typeface="Calibri" panose="020F0502020204030204" pitchFamily="34" charset="0"/>
                <a:cs typeface="Calibri" panose="020F0502020204030204" pitchFamily="34" charset="0"/>
              </a:rPr>
              <a:t>Expliciter le terme « à main levée ». </a:t>
            </a:r>
            <a:endParaRPr sz="1200" dirty="0">
              <a:latin typeface="Calibri" panose="020F0502020204030204" pitchFamily="34" charset="0"/>
              <a:ea typeface="Calibri" panose="020F0502020204030204" pitchFamily="34" charset="0"/>
              <a:cs typeface="Calibri" panose="020F0502020204030204" pitchFamily="34" charset="0"/>
            </a:endParaRPr>
          </a:p>
        </p:txBody>
      </p:sp>
      <p:sp>
        <p:nvSpPr>
          <p:cNvPr id="946" name="Google Shape;946;p7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fr-FR"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p7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3" name="Google Shape;953;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i="1" dirty="0"/>
              <a:t>Dessinez un premier carré.</a:t>
            </a:r>
            <a:endParaRPr i="1" dirty="0"/>
          </a:p>
        </p:txBody>
      </p:sp>
      <p:sp>
        <p:nvSpPr>
          <p:cNvPr id="954" name="Google Shape;954;p7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fr-FR"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p7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1" name="Google Shape;961;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i="1"/>
              <a:t>Puis, </a:t>
            </a:r>
            <a:r>
              <a:rPr lang="fr-FR" i="1" dirty="0"/>
              <a:t>un second carré à peu près identique, mais décalé vers le haut et la </a:t>
            </a:r>
            <a:r>
              <a:rPr lang="fr-FR"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droite</a:t>
            </a:r>
            <a:r>
              <a:rPr lang="fr-FR" i="1" dirty="0"/>
              <a:t>. </a:t>
            </a:r>
            <a:endParaRPr i="1" dirty="0"/>
          </a:p>
        </p:txBody>
      </p:sp>
      <p:sp>
        <p:nvSpPr>
          <p:cNvPr id="962" name="Google Shape;962;p7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fr-FR"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i="0" dirty="0">
                <a:latin typeface="Calibri" panose="020F0502020204030204" pitchFamily="34" charset="0"/>
                <a:ea typeface="Calibri" panose="020F0502020204030204" pitchFamily="34" charset="0"/>
                <a:cs typeface="Calibri" panose="020F0502020204030204" pitchFamily="34" charset="0"/>
              </a:rPr>
              <a:t>Laisser quelques secondes de recherche individuelle. Les élèves lèvent leur ardoise, valider discrètement d’un signe de tête. Interroger un élève, faire valider par un autre.</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Réponse attendue</a:t>
            </a:r>
            <a:r>
              <a:rPr lang="fr-FR" i="0" dirty="0">
                <a:latin typeface="Calibri" panose="020F0502020204030204" pitchFamily="34" charset="0"/>
                <a:ea typeface="Calibri" panose="020F0502020204030204" pitchFamily="34" charset="0"/>
                <a:cs typeface="Calibri" panose="020F0502020204030204" pitchFamily="34" charset="0"/>
              </a:rPr>
              <a:t> : 600 (item illustré en slide suivante).</a:t>
            </a:r>
            <a:endParaRPr i="0" dirty="0">
              <a:latin typeface="Calibri" panose="020F0502020204030204" pitchFamily="34" charset="0"/>
              <a:ea typeface="Calibri" panose="020F0502020204030204" pitchFamily="34" charset="0"/>
              <a:cs typeface="Calibri" panose="020F0502020204030204" pitchFamily="34" charset="0"/>
            </a:endParaRPr>
          </a:p>
        </p:txBody>
      </p:sp>
      <p:sp>
        <p:nvSpPr>
          <p:cNvPr id="125" name="Google Shape;125;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fr-F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7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0" name="Google Shape;970;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i="1" dirty="0"/>
              <a:t>Reliez 2 sommets des carrés. </a:t>
            </a:r>
            <a:r>
              <a:rPr lang="fr-FR" i="0" dirty="0"/>
              <a:t>Au tableau, suivre le côté tracé avec le doigt.</a:t>
            </a:r>
            <a:endParaRPr i="0" dirty="0"/>
          </a:p>
        </p:txBody>
      </p:sp>
      <p:sp>
        <p:nvSpPr>
          <p:cNvPr id="971" name="Google Shape;971;p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fr-FR"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p8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0" name="Google Shape;980;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i="0"/>
              <a:t>Même démarche avec les trois autres côtés.</a:t>
            </a:r>
            <a:endParaRPr i="0"/>
          </a:p>
        </p:txBody>
      </p:sp>
      <p:sp>
        <p:nvSpPr>
          <p:cNvPr id="981" name="Google Shape;981;p8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fr-FR" sz="1200" b="0" i="0" u="none" strike="noStrike" cap="none">
                <a:solidFill>
                  <a:schemeClr val="dk1"/>
                </a:solidFill>
                <a:latin typeface="Calibri"/>
                <a:ea typeface="Calibri"/>
                <a:cs typeface="Calibri"/>
                <a:sym typeface="Calibri"/>
              </a:rPr>
              <a:t>31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p8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1" name="Google Shape;991;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i="0" dirty="0"/>
          </a:p>
        </p:txBody>
      </p:sp>
      <p:sp>
        <p:nvSpPr>
          <p:cNvPr id="992" name="Google Shape;992;p8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fr-FR" sz="1200" b="0" i="0" u="none" strike="noStrike" cap="none">
                <a:solidFill>
                  <a:schemeClr val="dk1"/>
                </a:solidFill>
                <a:latin typeface="Calibri"/>
                <a:ea typeface="Calibri"/>
                <a:cs typeface="Calibri"/>
                <a:sym typeface="Calibri"/>
              </a:rPr>
              <a:t>32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p8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3" name="Google Shape;1003;p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i="0" dirty="0"/>
              <a:t>Faire reformuler le procédé par plusieurs élèves : </a:t>
            </a:r>
            <a:r>
              <a:rPr lang="fr-FR" i="1" dirty="0"/>
              <a:t>tracer un premier carré, tracer un second carré identique, mais décalé vers le haut et la droite, puis relier les sommets des deux carrés</a:t>
            </a:r>
            <a:r>
              <a:rPr lang="fr-FR" i="0" dirty="0"/>
              <a:t>. Au tableau, repasser chaque trait du cube au fur et à mesure qu’un élève énonce une étape. Faire remarquer qu’on dessine tous les traits du cube même si certains sont en réalité cachés. </a:t>
            </a:r>
            <a:endParaRPr dirty="0"/>
          </a:p>
          <a:p>
            <a:pPr marL="0" lvl="0" indent="0" algn="l" rtl="0">
              <a:lnSpc>
                <a:spcPct val="100000"/>
              </a:lnSpc>
              <a:spcBef>
                <a:spcPts val="0"/>
              </a:spcBef>
              <a:spcAft>
                <a:spcPts val="0"/>
              </a:spcAft>
              <a:buSzPts val="1400"/>
              <a:buNone/>
            </a:pPr>
            <a:r>
              <a:rPr lang="fr-FR" i="0" dirty="0"/>
              <a:t>Demander aux élèves à réaliser de nouveaux tracés de cubes sur leur ardoise ou au brouillon. Circuler pour aider les élèves et valider leurs </a:t>
            </a:r>
            <a:r>
              <a:rPr lang="fr-FR" i="0"/>
              <a:t>tracés.</a:t>
            </a:r>
            <a:endParaRPr i="0" dirty="0"/>
          </a:p>
        </p:txBody>
      </p:sp>
      <p:sp>
        <p:nvSpPr>
          <p:cNvPr id="1004" name="Google Shape;1004;p8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fr-FR" sz="1200" b="0" i="0" u="none" strike="noStrike" cap="none">
                <a:solidFill>
                  <a:schemeClr val="dk1"/>
                </a:solidFill>
                <a:latin typeface="Calibri"/>
                <a:ea typeface="Calibri"/>
                <a:cs typeface="Calibri"/>
                <a:sym typeface="Calibri"/>
              </a:rPr>
              <a:t>33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p8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6" name="Google Shape;1016;p8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Maintenant que vous savez représenter toutes les unités de numération, vous allez devoir dessiner les </a:t>
            </a:r>
            <a:r>
              <a:rPr lang="fr-FR" sz="1200"/>
              <a:t>milliers, centaines restantes, dizaines restantes et unités restantes pour représenter le nombre demandé.</a:t>
            </a:r>
            <a:endParaRPr/>
          </a:p>
        </p:txBody>
      </p:sp>
      <p:sp>
        <p:nvSpPr>
          <p:cNvPr id="1017" name="Google Shape;1017;p8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fr-FR" sz="1200" b="0" i="0" u="none" strike="noStrike" cap="none">
                <a:solidFill>
                  <a:schemeClr val="dk1"/>
                </a:solidFill>
                <a:latin typeface="Calibri"/>
                <a:ea typeface="Calibri"/>
                <a:cs typeface="Calibri"/>
                <a:sym typeface="Calibri"/>
              </a:rPr>
              <a:t>34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p8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3" name="Google Shape;1023;p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i="0"/>
              <a:t>Laisser quelques secondes de recherche individuelle. Les élèves lèvent leur ardoise, valider discrètement d’un signe de tête. Interroger un élève, tracer au tableau sous sa dictée, puis faire valider ou invalider par les autres élèves. </a:t>
            </a:r>
            <a:endParaRPr/>
          </a:p>
        </p:txBody>
      </p:sp>
      <p:sp>
        <p:nvSpPr>
          <p:cNvPr id="1024" name="Google Shape;1024;p8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fr-FR" sz="1200" b="0" i="0" u="none" strike="noStrike" cap="none">
                <a:solidFill>
                  <a:schemeClr val="dk1"/>
                </a:solidFill>
                <a:latin typeface="Calibri"/>
                <a:ea typeface="Calibri"/>
                <a:cs typeface="Calibri"/>
                <a:sym typeface="Calibri"/>
              </a:rPr>
              <a:t>35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Google Shape;1034;p8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5" name="Google Shape;1035;p8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Même démarche.</a:t>
            </a:r>
            <a:endParaRPr/>
          </a:p>
        </p:txBody>
      </p:sp>
      <p:sp>
        <p:nvSpPr>
          <p:cNvPr id="1036" name="Google Shape;1036;p8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fr-FR" sz="1200" b="0" i="0" u="none" strike="noStrike" cap="none">
                <a:solidFill>
                  <a:schemeClr val="dk1"/>
                </a:solidFill>
                <a:latin typeface="Calibri"/>
                <a:ea typeface="Calibri"/>
                <a:cs typeface="Calibri"/>
                <a:sym typeface="Calibri"/>
              </a:rPr>
              <a:t>36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
        <p:cNvGrpSpPr/>
        <p:nvPr/>
      </p:nvGrpSpPr>
      <p:grpSpPr>
        <a:xfrm>
          <a:off x="0" y="0"/>
          <a:ext cx="0" cy="0"/>
          <a:chOff x="0" y="0"/>
          <a:chExt cx="0" cy="0"/>
        </a:xfrm>
      </p:grpSpPr>
      <p:sp>
        <p:nvSpPr>
          <p:cNvPr id="1046" name="Google Shape;1046;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47" name="Google Shape;1047;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p8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53" name="Google Shape;1053;p8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p8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58" name="Google Shape;1058;p8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fr-FR" i="1" dirty="0"/>
              <a:t>6 centaines, c’est 6 paquets de 100, donc 100 + 100 + 100 + 100 + 100 + 100. Ça fait 600. </a:t>
            </a:r>
            <a:endParaRPr dirty="0"/>
          </a:p>
          <a:p>
            <a:pPr marL="0" marR="0" lvl="0" indent="0" algn="l" rtl="0">
              <a:lnSpc>
                <a:spcPct val="100000"/>
              </a:lnSpc>
              <a:spcBef>
                <a:spcPts val="0"/>
              </a:spcBef>
              <a:spcAft>
                <a:spcPts val="0"/>
              </a:spcAft>
              <a:buSzPts val="1400"/>
              <a:buNone/>
            </a:pPr>
            <a:r>
              <a:rPr lang="fr-FR" i="1" dirty="0"/>
              <a:t>Dans le tableau de numération, on peut écrire le 6 dans la case des centaines,</a:t>
            </a:r>
            <a:r>
              <a:rPr lang="fr-FR"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a:t>
            </a:r>
            <a:r>
              <a:rPr lang="fr-FR" i="1" u="none" strike="noStrike"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il n’y a pas de milliers, donc on n’écrit rien dans la case des milliers. </a:t>
            </a:r>
            <a:r>
              <a:rPr lang="fr-FR"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Il n’y a pas de dizaines restantes, ni d’unités restantes, je mets donc un 0 dans les </a:t>
            </a:r>
            <a:r>
              <a:rPr lang="fr-FR"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deux cases correspondantes. </a:t>
            </a:r>
          </a:p>
          <a:p>
            <a:pPr marL="0" marR="0" lvl="0" indent="0" algn="l" rtl="0">
              <a:lnSpc>
                <a:spcPct val="100000"/>
              </a:lnSpc>
              <a:spcBef>
                <a:spcPts val="0"/>
              </a:spcBef>
              <a:spcAft>
                <a:spcPts val="0"/>
              </a:spcAft>
              <a:buSzPts val="1400"/>
              <a:buNone/>
            </a:pPr>
            <a:r>
              <a:rPr lang="fr-FR"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Attention, s’il n’y a pas de milliers, on ne met rien dans la case, on ne met pas de 0, tout comme on n’écrit pas 03 </a:t>
            </a:r>
            <a:r>
              <a:rPr lang="fr-FR" i="1"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pour dire qu’il n’y a pas de dizaine </a:t>
            </a:r>
            <a:r>
              <a:rPr lang="fr-FR"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quand on écrit 3, ou 025 </a:t>
            </a:r>
            <a:r>
              <a:rPr lang="fr-FR" i="1"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pour dire qu’il n’y a pas de centaine </a:t>
            </a:r>
            <a:r>
              <a:rPr lang="fr-FR" i="1"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quand on écrit 25</a:t>
            </a:r>
            <a:r>
              <a:rPr lang="fr-FR"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Mais on doit bien penser aux 0 pour les unités de numération plus petites. Ici, il n’y a pas de dizaines restantes ou d’unités restantes, mais il y a des dizaines et des unités dans les 6 centaines. Il y a 60 dizaines et 600 unités. </a:t>
            </a:r>
          </a:p>
          <a:p>
            <a:pPr marL="0" marR="0" lvl="0" indent="0" algn="l" rtl="0">
              <a:lnSpc>
                <a:spcPct val="100000"/>
              </a:lnSpc>
              <a:spcBef>
                <a:spcPts val="0"/>
              </a:spcBef>
              <a:spcAft>
                <a:spcPts val="0"/>
              </a:spcAft>
              <a:buSzPts val="1400"/>
              <a:buNone/>
            </a:pPr>
            <a:r>
              <a:rPr lang="fr-FR" i="0" dirty="0"/>
              <a:t>Écrire le résultat sur les pointillés.</a:t>
            </a:r>
            <a:endParaRPr i="0" dirty="0"/>
          </a:p>
        </p:txBody>
      </p:sp>
      <p:sp>
        <p:nvSpPr>
          <p:cNvPr id="132" name="Google Shape;132;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fr-FR"/>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1"/>
        <p:cNvGrpSpPr/>
        <p:nvPr/>
      </p:nvGrpSpPr>
      <p:grpSpPr>
        <a:xfrm>
          <a:off x="0" y="0"/>
          <a:ext cx="0" cy="0"/>
          <a:chOff x="0" y="0"/>
          <a:chExt cx="0" cy="0"/>
        </a:xfrm>
      </p:grpSpPr>
      <p:sp>
        <p:nvSpPr>
          <p:cNvPr id="1062" name="Google Shape;1062;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63" name="Google Shape;1063;p8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8" name="Google Shape;1068;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069" name="Google Shape;1069;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p8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6" name="Google Shape;1076;p8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Google Shape;1080;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1" name="Google Shape;1081;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i="0" dirty="0"/>
              <a:t>Même démarche.</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b="1" i="0" dirty="0"/>
              <a:t>Réponse attendue</a:t>
            </a:r>
            <a:r>
              <a:rPr lang="fr-FR" i="0" dirty="0"/>
              <a:t> : 4 000.</a:t>
            </a:r>
            <a:endParaRPr lang="fr-FR" dirty="0"/>
          </a:p>
        </p:txBody>
      </p:sp>
      <p:sp>
        <p:nvSpPr>
          <p:cNvPr id="146" name="Google Shape;146;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fr-F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i="0" dirty="0"/>
              <a:t>Même démarche.</a:t>
            </a:r>
          </a:p>
        </p:txBody>
      </p:sp>
      <p:sp>
        <p:nvSpPr>
          <p:cNvPr id="153" name="Google Shape;153;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fr-F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sz="1200" b="1" i="0" u="none" strike="noStrike" cap="none" dirty="0">
                <a:solidFill>
                  <a:srgbClr val="000000"/>
                </a:solidFill>
                <a:latin typeface="DIN Next Rounded LT Pro" panose="020F0503020203050203" pitchFamily="34" charset="0"/>
                <a:ea typeface="Verdana"/>
                <a:cs typeface="Arial"/>
                <a:sym typeface="Arial"/>
              </a:rPr>
              <a:t>Réponse attendue</a:t>
            </a:r>
            <a:r>
              <a:rPr lang="fr-FR" i="0" dirty="0"/>
              <a:t> : 2 300.</a:t>
            </a:r>
            <a:endParaRPr i="1" dirty="0"/>
          </a:p>
        </p:txBody>
      </p:sp>
      <p:sp>
        <p:nvSpPr>
          <p:cNvPr id="165" name="Google Shape;165;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fr-F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fr-FR" i="1" dirty="0"/>
              <a:t>23 centaines, c’est 10</a:t>
            </a:r>
            <a:r>
              <a:rPr lang="fr-FR" i="0" dirty="0"/>
              <a:t> </a:t>
            </a:r>
            <a:r>
              <a:rPr lang="fr-FR" i="1" dirty="0"/>
              <a:t>centaines +</a:t>
            </a:r>
            <a:r>
              <a:rPr lang="fr-FR" i="0" dirty="0"/>
              <a:t> </a:t>
            </a:r>
            <a:r>
              <a:rPr lang="fr-FR" i="1" dirty="0"/>
              <a:t>10</a:t>
            </a:r>
            <a:r>
              <a:rPr lang="fr-FR" i="0" dirty="0"/>
              <a:t> </a:t>
            </a:r>
            <a:r>
              <a:rPr lang="fr-FR" i="1" dirty="0"/>
              <a:t>centaines +</a:t>
            </a:r>
            <a:r>
              <a:rPr lang="fr-FR" i="0" dirty="0"/>
              <a:t> </a:t>
            </a:r>
            <a:r>
              <a:rPr lang="fr-FR" i="1" dirty="0"/>
              <a:t>3</a:t>
            </a:r>
            <a:r>
              <a:rPr lang="fr-FR" i="0" dirty="0"/>
              <a:t> </a:t>
            </a:r>
            <a:r>
              <a:rPr lang="fr-FR" i="1" dirty="0"/>
              <a:t>centaines.</a:t>
            </a:r>
            <a:endParaRPr i="0" dirty="0"/>
          </a:p>
        </p:txBody>
      </p:sp>
      <p:sp>
        <p:nvSpPr>
          <p:cNvPr id="172" name="Google Shape;172;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fr-F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FR" i="0" dirty="0"/>
              <a:t>Amener les élèves à établir des équivalences entre les unités de numération et à faire des échanges : </a:t>
            </a:r>
            <a:endParaRPr lang="fr-FR" i="1" dirty="0"/>
          </a:p>
          <a:p>
            <a:pPr marL="0" marR="0" lvl="0" indent="0" algn="l" rtl="0">
              <a:lnSpc>
                <a:spcPct val="100000"/>
              </a:lnSpc>
              <a:spcBef>
                <a:spcPts val="0"/>
              </a:spcBef>
              <a:spcAft>
                <a:spcPts val="0"/>
              </a:spcAft>
              <a:buClr>
                <a:srgbClr val="000000"/>
              </a:buClr>
              <a:buSzPts val="1400"/>
              <a:buFont typeface="Arial"/>
              <a:buNone/>
            </a:pPr>
            <a:r>
              <a:rPr lang="fr-FR" i="1" dirty="0"/>
              <a:t>Que peut-on faire quand on a 10</a:t>
            </a:r>
            <a:r>
              <a:rPr lang="fr-FR" i="0" dirty="0"/>
              <a:t> </a:t>
            </a:r>
            <a:r>
              <a:rPr lang="fr-FR" i="1" dirty="0"/>
              <a:t>centaines</a:t>
            </a:r>
            <a:r>
              <a:rPr lang="fr-FR" i="0" dirty="0"/>
              <a:t> </a:t>
            </a:r>
            <a:r>
              <a:rPr lang="fr-FR" i="1" dirty="0"/>
              <a:t>? →</a:t>
            </a:r>
            <a:r>
              <a:rPr lang="fr-FR" i="0" dirty="0"/>
              <a:t> </a:t>
            </a:r>
            <a:r>
              <a:rPr lang="fr-FR" i="1" dirty="0"/>
              <a:t>1</a:t>
            </a:r>
            <a:r>
              <a:rPr lang="fr-FR" i="0" dirty="0"/>
              <a:t> </a:t>
            </a:r>
            <a:r>
              <a:rPr lang="fr-FR" i="1" dirty="0"/>
              <a:t>millier.</a:t>
            </a:r>
          </a:p>
          <a:p>
            <a:pPr marL="0" marR="0" lvl="0" indent="0" algn="l" rtl="0">
              <a:lnSpc>
                <a:spcPct val="100000"/>
              </a:lnSpc>
              <a:spcBef>
                <a:spcPts val="0"/>
              </a:spcBef>
              <a:spcAft>
                <a:spcPts val="0"/>
              </a:spcAft>
              <a:buClr>
                <a:srgbClr val="000000"/>
              </a:buClr>
              <a:buSzPts val="1400"/>
              <a:buFont typeface="Arial"/>
              <a:buNone/>
            </a:pPr>
            <a:r>
              <a:rPr lang="fr-FR" i="1" dirty="0"/>
              <a:t>Oui </a:t>
            </a:r>
            <a:r>
              <a:rPr lang="fr-FR" i="1" dirty="0" err="1"/>
              <a:t>10c</a:t>
            </a:r>
            <a:r>
              <a:rPr lang="fr-FR" i="1" dirty="0"/>
              <a:t> =</a:t>
            </a:r>
            <a:r>
              <a:rPr lang="fr-FR" i="0" dirty="0"/>
              <a:t> </a:t>
            </a:r>
            <a:r>
              <a:rPr lang="fr-FR" i="1" dirty="0" err="1"/>
              <a:t>1m</a:t>
            </a:r>
            <a:r>
              <a:rPr lang="fr-FR" i="1" dirty="0"/>
              <a:t>. </a:t>
            </a:r>
          </a:p>
          <a:p>
            <a:pPr marL="0" marR="0" lvl="0" indent="0" algn="l" rtl="0">
              <a:lnSpc>
                <a:spcPct val="100000"/>
              </a:lnSpc>
              <a:spcBef>
                <a:spcPts val="0"/>
              </a:spcBef>
              <a:spcAft>
                <a:spcPts val="0"/>
              </a:spcAft>
              <a:buClr>
                <a:srgbClr val="000000"/>
              </a:buClr>
              <a:buSzPts val="1400"/>
              <a:buFont typeface="Arial"/>
              <a:buNone/>
            </a:pPr>
            <a:r>
              <a:rPr lang="fr-FR" i="1" dirty="0"/>
              <a:t>Imaginez qu’on colle les 10</a:t>
            </a:r>
            <a:r>
              <a:rPr lang="fr-FR" i="0" dirty="0"/>
              <a:t> </a:t>
            </a:r>
            <a:r>
              <a:rPr lang="fr-FR" i="1" dirty="0"/>
              <a:t>plaques de 100 les unes aux autres pour former un cube de 1</a:t>
            </a:r>
            <a:r>
              <a:rPr lang="fr-FR" i="0" dirty="0"/>
              <a:t> </a:t>
            </a:r>
            <a:r>
              <a:rPr lang="fr-FR" i="1" dirty="0"/>
              <a:t>000.</a:t>
            </a:r>
          </a:p>
          <a:p>
            <a:pPr marL="0" marR="0" lvl="0" indent="0" algn="l" rtl="0">
              <a:lnSpc>
                <a:spcPct val="100000"/>
              </a:lnSpc>
              <a:spcBef>
                <a:spcPts val="0"/>
              </a:spcBef>
              <a:spcAft>
                <a:spcPts val="0"/>
              </a:spcAft>
              <a:buClr>
                <a:srgbClr val="000000"/>
              </a:buClr>
              <a:buSzPts val="1400"/>
              <a:buFont typeface="Arial"/>
              <a:buNone/>
            </a:pPr>
            <a:r>
              <a:rPr lang="fr-FR" i="0" dirty="0"/>
              <a:t>Montrer un vrai cube millier s’il y en a un à disposition dans la classe.</a:t>
            </a:r>
            <a:endParaRPr i="0" dirty="0"/>
          </a:p>
        </p:txBody>
      </p:sp>
      <p:sp>
        <p:nvSpPr>
          <p:cNvPr id="205" name="Google Shape;205;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fr-F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userDrawn="1">
  <p:cSld name="Diapositive de titre">
    <p:spTree>
      <p:nvGrpSpPr>
        <p:cNvPr id="1" name="Shape 1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userDrawn="1">
  <p:cSld name="OBJECT">
    <p:spTree>
      <p:nvGrpSpPr>
        <p:cNvPr id="1" name="Shape 1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et contenu" userDrawn="1">
  <p:cSld name="1_Titre et contenu">
    <p:spTree>
      <p:nvGrpSpPr>
        <p:cNvPr id="1" name="Shape 2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userDrawn="1">
  <p:cSld name="TWO_OBJECTS">
    <p:spTree>
      <p:nvGrpSpPr>
        <p:cNvPr id="1" name="Shape 3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ide" userDrawn="1">
  <p:cSld name="Vide">
    <p:spTree>
      <p:nvGrpSpPr>
        <p:cNvPr id="1" name="Shape 99"/>
        <p:cNvGrpSpPr/>
        <p:nvPr/>
      </p:nvGrpSpPr>
      <p:grpSpPr>
        <a:xfrm>
          <a:off x="0" y="0"/>
          <a:ext cx="0" cy="0"/>
          <a:chOff x="0" y="0"/>
          <a:chExt cx="0" cy="0"/>
        </a:xfrm>
      </p:grpSpPr>
    </p:spTree>
    <p:extLst>
      <p:ext uri="{BB962C8B-B14F-4D97-AF65-F5344CB8AC3E}">
        <p14:creationId xmlns:p14="http://schemas.microsoft.com/office/powerpoint/2010/main" val="29825823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3" name="Image 2" descr="Une image contenant texte, capture d’écran, graphisme, habits&#10;&#10;Le contenu généré par l’IA peut être incorrect.">
            <a:extLst>
              <a:ext uri="{FF2B5EF4-FFF2-40B4-BE49-F238E27FC236}">
                <a16:creationId xmlns:a16="http://schemas.microsoft.com/office/drawing/2014/main" id="{CBF9770D-1BF0-55A6-8F49-D949D8F5B2AE}"/>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4" name="Image 3" descr="Une image contenant texte, capture d’écran, diagramme, ligne&#10;&#10;Le contenu généré par l’IA peut être incorrect.">
            <a:extLst>
              <a:ext uri="{FF2B5EF4-FFF2-40B4-BE49-F238E27FC236}">
                <a16:creationId xmlns:a16="http://schemas.microsoft.com/office/drawing/2014/main" id="{FE806F46-37E9-AA50-D766-8CF65CF13D55}"/>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4" name="Image 3" descr="Une image contenant texte, capture d’écran, Police, logiciel&#10;&#10;Le contenu généré par l’IA peut être incorrect.">
            <a:extLst>
              <a:ext uri="{FF2B5EF4-FFF2-40B4-BE49-F238E27FC236}">
                <a16:creationId xmlns:a16="http://schemas.microsoft.com/office/drawing/2014/main" id="{C25F86AF-FF91-5CE3-AC75-31CC8A3C3E23}"/>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10" name="Image 9" descr="Une image contenant texte, capture d’écran, diagramme, Rectangle&#10;&#10;Le contenu généré par l’IA peut être incorrect.">
            <a:extLst>
              <a:ext uri="{FF2B5EF4-FFF2-40B4-BE49-F238E27FC236}">
                <a16:creationId xmlns:a16="http://schemas.microsoft.com/office/drawing/2014/main" id="{EA7C7FDE-5276-285E-9250-79BF4671EC27}"/>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4" name="Image 3" descr="Une image contenant texte, capture d’écran, Police, logiciel&#10;&#10;Le contenu généré par l’IA peut être incorrect.">
            <a:extLst>
              <a:ext uri="{FF2B5EF4-FFF2-40B4-BE49-F238E27FC236}">
                <a16:creationId xmlns:a16="http://schemas.microsoft.com/office/drawing/2014/main" id="{DF883933-35A5-31D3-1E51-D196F22FEE17}"/>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4" name="Image 3" descr="Une image contenant texte, capture d’écran, Rectangle, Parallèle&#10;&#10;Le contenu généré par l’IA peut être incorrect.">
            <a:extLst>
              <a:ext uri="{FF2B5EF4-FFF2-40B4-BE49-F238E27FC236}">
                <a16:creationId xmlns:a16="http://schemas.microsoft.com/office/drawing/2014/main" id="{1153CC3F-FED5-308F-3287-E2A3C963E133}"/>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pic>
        <p:nvPicPr>
          <p:cNvPr id="4" name="Image 3" descr="Une image contenant texte, capture d’écran, Rectangle, diagramme&#10;&#10;Le contenu généré par l’IA peut être incorrect.">
            <a:extLst>
              <a:ext uri="{FF2B5EF4-FFF2-40B4-BE49-F238E27FC236}">
                <a16:creationId xmlns:a16="http://schemas.microsoft.com/office/drawing/2014/main" id="{E73AB356-AA3A-4DDA-118B-AC1AF73B7FD1}"/>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pic>
        <p:nvPicPr>
          <p:cNvPr id="3" name="Image 2" descr="Une image contenant texte, capture d’écran, Rectangle, carré&#10;&#10;Le contenu généré par l’IA peut être incorrect.">
            <a:extLst>
              <a:ext uri="{FF2B5EF4-FFF2-40B4-BE49-F238E27FC236}">
                <a16:creationId xmlns:a16="http://schemas.microsoft.com/office/drawing/2014/main" id="{77A91BBB-5435-17CA-DA08-361A4792C7F6}"/>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pic>
        <p:nvPicPr>
          <p:cNvPr id="3" name="Image 2" descr="Une image contenant texte, capture d’écran, Rectangle, carré&#10;&#10;Le contenu généré par l’IA peut être incorrect.">
            <a:extLst>
              <a:ext uri="{FF2B5EF4-FFF2-40B4-BE49-F238E27FC236}">
                <a16:creationId xmlns:a16="http://schemas.microsoft.com/office/drawing/2014/main" id="{B3A487B7-EA84-D79F-2AD3-DBF42E47FEBE}"/>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pic>
        <p:nvPicPr>
          <p:cNvPr id="7" name="Image 6" descr="Une image contenant texte, capture d’écran, diagramme, Rectangle&#10;&#10;Le contenu généré par l’IA peut être incorrect.">
            <a:extLst>
              <a:ext uri="{FF2B5EF4-FFF2-40B4-BE49-F238E27FC236}">
                <a16:creationId xmlns:a16="http://schemas.microsoft.com/office/drawing/2014/main" id="{FA3B5202-BDDB-FED1-BBBD-E3D4F59D8EF2}"/>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pic>
        <p:nvPicPr>
          <p:cNvPr id="3" name="Image 2" descr="Une image contenant texte, capture d’écran, logiciel&#10;&#10;Le contenu généré par l’IA peut être incorrect.">
            <a:extLst>
              <a:ext uri="{FF2B5EF4-FFF2-40B4-BE49-F238E27FC236}">
                <a16:creationId xmlns:a16="http://schemas.microsoft.com/office/drawing/2014/main" id="{1408C68E-5003-05BF-B33F-B49A541094DE}"/>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3" name="Image 2" descr="Une image contenant texte, capture d’écran, logiciel, Page web&#10;&#10;Le contenu généré par l’IA peut être incorrect.">
            <a:extLst>
              <a:ext uri="{FF2B5EF4-FFF2-40B4-BE49-F238E27FC236}">
                <a16:creationId xmlns:a16="http://schemas.microsoft.com/office/drawing/2014/main" id="{6EDCC710-6047-9892-C842-0B1A76F7A656}"/>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pic>
        <p:nvPicPr>
          <p:cNvPr id="4" name="Image 3" descr="Une image contenant texte, capture d’écran, Police&#10;&#10;Le contenu généré par l’IA peut être incorrect.">
            <a:extLst>
              <a:ext uri="{FF2B5EF4-FFF2-40B4-BE49-F238E27FC236}">
                <a16:creationId xmlns:a16="http://schemas.microsoft.com/office/drawing/2014/main" id="{CFCF8A05-DDBC-4C36-8BC0-DC3F76C09A36}"/>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pic>
        <p:nvPicPr>
          <p:cNvPr id="4" name="Image 3" descr="Une image contenant texte, capture d’écran, diagramme, Rectangle&#10;&#10;Le contenu généré par l’IA peut être incorrect.">
            <a:extLst>
              <a:ext uri="{FF2B5EF4-FFF2-40B4-BE49-F238E27FC236}">
                <a16:creationId xmlns:a16="http://schemas.microsoft.com/office/drawing/2014/main" id="{F4EB5512-1293-1D4B-DFB4-9CEAB441764B}"/>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pic>
        <p:nvPicPr>
          <p:cNvPr id="4" name="Image 3" descr="Une image contenant texte, capture d’écran, Police, logiciel&#10;&#10;Le contenu généré par l’IA peut être incorrect.">
            <a:extLst>
              <a:ext uri="{FF2B5EF4-FFF2-40B4-BE49-F238E27FC236}">
                <a16:creationId xmlns:a16="http://schemas.microsoft.com/office/drawing/2014/main" id="{63D5ABF6-82E7-D373-443E-BAE7373500C9}"/>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pic>
        <p:nvPicPr>
          <p:cNvPr id="4" name="Image 3" descr="Une image contenant texte, capture d’écran, diagramme, Rectangle&#10;&#10;Le contenu généré par l’IA peut être incorrect.">
            <a:extLst>
              <a:ext uri="{FF2B5EF4-FFF2-40B4-BE49-F238E27FC236}">
                <a16:creationId xmlns:a16="http://schemas.microsoft.com/office/drawing/2014/main" id="{30F044EA-FB23-3ACA-0366-5C930FD11A42}"/>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pic>
        <p:nvPicPr>
          <p:cNvPr id="4" name="Image 3" descr="Une image contenant texte, capture d’écran, Police, logiciel&#10;&#10;Le contenu généré par l’IA peut être incorrect.">
            <a:extLst>
              <a:ext uri="{FF2B5EF4-FFF2-40B4-BE49-F238E27FC236}">
                <a16:creationId xmlns:a16="http://schemas.microsoft.com/office/drawing/2014/main" id="{24AE7C89-7264-691F-E639-B55B01633BBE}"/>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pic>
        <p:nvPicPr>
          <p:cNvPr id="4" name="Image 3" descr="Une image contenant texte, capture d’écran, diagramme, Rectangle&#10;&#10;Le contenu généré par l’IA peut être incorrect.">
            <a:extLst>
              <a:ext uri="{FF2B5EF4-FFF2-40B4-BE49-F238E27FC236}">
                <a16:creationId xmlns:a16="http://schemas.microsoft.com/office/drawing/2014/main" id="{56E80287-38F7-DC6C-2F66-593F34ADAA10}"/>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pic>
        <p:nvPicPr>
          <p:cNvPr id="4" name="Image 3" descr="Une image contenant texte, capture d’écran, Police, Page web&#10;&#10;Le contenu généré par l’IA peut être incorrect.">
            <a:extLst>
              <a:ext uri="{FF2B5EF4-FFF2-40B4-BE49-F238E27FC236}">
                <a16:creationId xmlns:a16="http://schemas.microsoft.com/office/drawing/2014/main" id="{2DE1A902-88AB-9680-3B16-6DFAE1EDE56D}"/>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pic>
        <p:nvPicPr>
          <p:cNvPr id="3" name="Image 2" descr="Une image contenant texte, capture d’écran, Rectangle, conception&#10;&#10;Le contenu généré par l’IA peut être incorrect.">
            <a:extLst>
              <a:ext uri="{FF2B5EF4-FFF2-40B4-BE49-F238E27FC236}">
                <a16:creationId xmlns:a16="http://schemas.microsoft.com/office/drawing/2014/main" id="{7FCEF5AE-7AAA-7748-B395-B7FC7E5EFCE5}"/>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pic>
        <p:nvPicPr>
          <p:cNvPr id="3" name="Image 2" descr="Une image contenant texte, capture d’écran, diagramme, Rectangle&#10;&#10;Le contenu généré par l’IA peut être incorrect.">
            <a:extLst>
              <a:ext uri="{FF2B5EF4-FFF2-40B4-BE49-F238E27FC236}">
                <a16:creationId xmlns:a16="http://schemas.microsoft.com/office/drawing/2014/main" id="{93BE6BBA-6819-3568-6F8D-CD38BD1255FC}"/>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pic>
        <p:nvPicPr>
          <p:cNvPr id="3" name="Image 2" descr="Une image contenant texte, capture d’écran, diagramme, Rectangle&#10;&#10;Le contenu généré par l’IA peut être incorrect.">
            <a:extLst>
              <a:ext uri="{FF2B5EF4-FFF2-40B4-BE49-F238E27FC236}">
                <a16:creationId xmlns:a16="http://schemas.microsoft.com/office/drawing/2014/main" id="{A24D58FE-B59A-29B6-D892-754222D8DBCF}"/>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3" name="Image 2" descr="Une image contenant texte, capture d’écran, Police, logiciel&#10;&#10;Le contenu généré par l’IA peut être incorrect.">
            <a:extLst>
              <a:ext uri="{FF2B5EF4-FFF2-40B4-BE49-F238E27FC236}">
                <a16:creationId xmlns:a16="http://schemas.microsoft.com/office/drawing/2014/main" id="{04A1C92D-868F-676B-3CE7-EE37EC9B88B4}"/>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pic>
        <p:nvPicPr>
          <p:cNvPr id="7" name="Image 6" descr="Une image contenant texte, capture d’écran, diagramme, ligne&#10;&#10;Le contenu généré par l’IA peut être incorrect.">
            <a:extLst>
              <a:ext uri="{FF2B5EF4-FFF2-40B4-BE49-F238E27FC236}">
                <a16:creationId xmlns:a16="http://schemas.microsoft.com/office/drawing/2014/main" id="{D4988D3F-2E18-975C-E6A5-3BF3693864C6}"/>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pic>
        <p:nvPicPr>
          <p:cNvPr id="7" name="Image 6" descr="Une image contenant texte, capture d’écran, diagramme, ligne&#10;&#10;Le contenu généré par l’IA peut être incorrect.">
            <a:extLst>
              <a:ext uri="{FF2B5EF4-FFF2-40B4-BE49-F238E27FC236}">
                <a16:creationId xmlns:a16="http://schemas.microsoft.com/office/drawing/2014/main" id="{0433A8CE-6492-BC02-7B59-891D3F88A7E9}"/>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pic>
        <p:nvPicPr>
          <p:cNvPr id="3" name="Image 2" descr="Une image contenant texte, capture d’écran, diagramme, ligne&#10;&#10;Le contenu généré par l’IA peut être incorrect.">
            <a:extLst>
              <a:ext uri="{FF2B5EF4-FFF2-40B4-BE49-F238E27FC236}">
                <a16:creationId xmlns:a16="http://schemas.microsoft.com/office/drawing/2014/main" id="{E9E473BD-6128-21C4-E1DB-F7226F71B1E0}"/>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pic>
        <p:nvPicPr>
          <p:cNvPr id="4" name="Image 3" descr="Une image contenant texte, capture d’écran, diagramme, ligne&#10;&#10;Le contenu généré par l’IA peut être incorrect.">
            <a:extLst>
              <a:ext uri="{FF2B5EF4-FFF2-40B4-BE49-F238E27FC236}">
                <a16:creationId xmlns:a16="http://schemas.microsoft.com/office/drawing/2014/main" id="{50628EFB-C3D0-1A66-C1B1-1EB4E4771348}"/>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pic>
        <p:nvPicPr>
          <p:cNvPr id="5" name="Image 4" descr="Une image contenant texte, capture d’écran, Police, Page web&#10;&#10;Le contenu généré par l’IA peut être incorrect.">
            <a:extLst>
              <a:ext uri="{FF2B5EF4-FFF2-40B4-BE49-F238E27FC236}">
                <a16:creationId xmlns:a16="http://schemas.microsoft.com/office/drawing/2014/main" id="{C8336E5B-273C-4EFE-B74C-CBBF24847010}"/>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pic>
        <p:nvPicPr>
          <p:cNvPr id="3" name="Image 2" descr="Une image contenant texte, capture d’écran, logiciel, affichage&#10;&#10;Le contenu généré par l’IA peut être incorrect.">
            <a:extLst>
              <a:ext uri="{FF2B5EF4-FFF2-40B4-BE49-F238E27FC236}">
                <a16:creationId xmlns:a16="http://schemas.microsoft.com/office/drawing/2014/main" id="{CB6045F5-08F6-AB34-125F-7E1FA11ABC3B}"/>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pic>
        <p:nvPicPr>
          <p:cNvPr id="3" name="Image 2" descr="Une image contenant texte, capture d’écran, logiciel, Système d’exploitation&#10;&#10;Le contenu généré par l’IA peut être incorrect.">
            <a:extLst>
              <a:ext uri="{FF2B5EF4-FFF2-40B4-BE49-F238E27FC236}">
                <a16:creationId xmlns:a16="http://schemas.microsoft.com/office/drawing/2014/main" id="{77B79B77-5592-A2E6-4940-02CBBB82A4BD}"/>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48"/>
        <p:cNvGrpSpPr/>
        <p:nvPr/>
      </p:nvGrpSpPr>
      <p:grpSpPr>
        <a:xfrm>
          <a:off x="0" y="0"/>
          <a:ext cx="0" cy="0"/>
          <a:chOff x="0" y="0"/>
          <a:chExt cx="0" cy="0"/>
        </a:xfrm>
      </p:grpSpPr>
      <p:pic>
        <p:nvPicPr>
          <p:cNvPr id="3" name="Image 2" descr="Une image contenant texte, capture d’écran, logiciel, Page web&#10;&#10;Le contenu généré par l’IA peut être incorrect.">
            <a:extLst>
              <a:ext uri="{FF2B5EF4-FFF2-40B4-BE49-F238E27FC236}">
                <a16:creationId xmlns:a16="http://schemas.microsoft.com/office/drawing/2014/main" id="{7EFBE003-7882-E58B-83C4-D327CB5F518B}"/>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54"/>
        <p:cNvGrpSpPr/>
        <p:nvPr/>
      </p:nvGrpSpPr>
      <p:grpSpPr>
        <a:xfrm>
          <a:off x="0" y="0"/>
          <a:ext cx="0" cy="0"/>
          <a:chOff x="0" y="0"/>
          <a:chExt cx="0" cy="0"/>
        </a:xfrm>
      </p:grpSpPr>
      <p:pic>
        <p:nvPicPr>
          <p:cNvPr id="4" name="Image 3" descr="Une image contenant texte, capture d’écran, logiciel, Page web&#10;&#10;Le contenu généré par l’IA peut être incorrect.">
            <a:extLst>
              <a:ext uri="{FF2B5EF4-FFF2-40B4-BE49-F238E27FC236}">
                <a16:creationId xmlns:a16="http://schemas.microsoft.com/office/drawing/2014/main" id="{BA29BF1C-954E-5210-9D3E-0EEA47E95A1F}"/>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pic>
        <p:nvPicPr>
          <p:cNvPr id="4" name="Image 3" descr="Une image contenant texte, capture d’écran, logiciel, Page web&#10;&#10;Le contenu généré par l’IA peut être incorrect.">
            <a:extLst>
              <a:ext uri="{FF2B5EF4-FFF2-40B4-BE49-F238E27FC236}">
                <a16:creationId xmlns:a16="http://schemas.microsoft.com/office/drawing/2014/main" id="{05DB0A39-39D3-5E9C-1408-8FCE036935A5}"/>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4" name="Image 3" descr="Une image contenant texte, capture d’écran, Rectangle, carré&#10;&#10;Le contenu généré par l’IA peut être incorrect.">
            <a:extLst>
              <a:ext uri="{FF2B5EF4-FFF2-40B4-BE49-F238E27FC236}">
                <a16:creationId xmlns:a16="http://schemas.microsoft.com/office/drawing/2014/main" id="{7C7C9499-3FAA-20AC-AAE1-BAE07DFFC7F8}"/>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64"/>
        <p:cNvGrpSpPr/>
        <p:nvPr/>
      </p:nvGrpSpPr>
      <p:grpSpPr>
        <a:xfrm>
          <a:off x="0" y="0"/>
          <a:ext cx="0" cy="0"/>
          <a:chOff x="0" y="0"/>
          <a:chExt cx="0" cy="0"/>
        </a:xfrm>
      </p:grpSpPr>
      <p:pic>
        <p:nvPicPr>
          <p:cNvPr id="4" name="Image 3" descr="Une image contenant texte, capture d’écran, affichage, logiciel&#10;&#10;Le contenu généré par l’IA peut être incorrect.">
            <a:extLst>
              <a:ext uri="{FF2B5EF4-FFF2-40B4-BE49-F238E27FC236}">
                <a16:creationId xmlns:a16="http://schemas.microsoft.com/office/drawing/2014/main" id="{1CF22154-D345-3570-A831-A26E303CB1D2}"/>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pic>
        <p:nvPicPr>
          <p:cNvPr id="4" name="Image 3" descr="Une image contenant texte, capture d’écran, Police&#10;&#10;Le contenu généré par l’IA peut être incorrect.">
            <a:extLst>
              <a:ext uri="{FF2B5EF4-FFF2-40B4-BE49-F238E27FC236}">
                <a16:creationId xmlns:a16="http://schemas.microsoft.com/office/drawing/2014/main" id="{AB8D5E63-E27A-91AC-104E-62E3B776B969}"/>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pic>
        <p:nvPicPr>
          <p:cNvPr id="5" name="Image 4" descr="Une image contenant texte, capture d’écran, Parallèle, diagramme&#10;&#10;Le contenu généré par l’IA peut être incorrect.">
            <a:extLst>
              <a:ext uri="{FF2B5EF4-FFF2-40B4-BE49-F238E27FC236}">
                <a16:creationId xmlns:a16="http://schemas.microsoft.com/office/drawing/2014/main" id="{BBC0ECFA-A923-0897-AF9E-09021AEA9913}"/>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pic>
        <p:nvPicPr>
          <p:cNvPr id="5" name="Image 4" descr="Une image contenant texte, capture d’écran, Police, nombre&#10;&#10;Le contenu généré par l’IA peut être incorrect.">
            <a:extLst>
              <a:ext uri="{FF2B5EF4-FFF2-40B4-BE49-F238E27FC236}">
                <a16:creationId xmlns:a16="http://schemas.microsoft.com/office/drawing/2014/main" id="{ED57F058-E409-41DE-5702-DCF5454C78D4}"/>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4" name="Image 3" descr="Une image contenant texte, capture d’écran, Police, logiciel&#10;&#10;Le contenu généré par l’IA peut être incorrect.">
            <a:extLst>
              <a:ext uri="{FF2B5EF4-FFF2-40B4-BE49-F238E27FC236}">
                <a16:creationId xmlns:a16="http://schemas.microsoft.com/office/drawing/2014/main" id="{7DCCAB76-2B4D-1CBE-ACEC-A3F3AE66B762}"/>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4" name="Image 3" descr="Une image contenant texte, capture d’écran, Rectangle, carré&#10;&#10;Le contenu généré par l’IA peut être incorrect.">
            <a:extLst>
              <a:ext uri="{FF2B5EF4-FFF2-40B4-BE49-F238E27FC236}">
                <a16:creationId xmlns:a16="http://schemas.microsoft.com/office/drawing/2014/main" id="{C69C7C3B-36C8-CDCA-44CA-76CFD711A0CB}"/>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4" name="Image 3" descr="Une image contenant texte, capture d’écran, Police, logiciel&#10;&#10;Le contenu généré par l’IA peut être incorrect.">
            <a:extLst>
              <a:ext uri="{FF2B5EF4-FFF2-40B4-BE49-F238E27FC236}">
                <a16:creationId xmlns:a16="http://schemas.microsoft.com/office/drawing/2014/main" id="{DB7C2049-97E4-30ED-861D-A86469F54743}"/>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4" name="Image 3" descr="Une image contenant texte, capture d’écran, diagramme, ligne&#10;&#10;Le contenu généré par l’IA peut être incorrect.">
            <a:extLst>
              <a:ext uri="{FF2B5EF4-FFF2-40B4-BE49-F238E27FC236}">
                <a16:creationId xmlns:a16="http://schemas.microsoft.com/office/drawing/2014/main" id="{EE5C651E-E22F-1785-90E6-F04A74519DA5}"/>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4" name="Image 3" descr="Une image contenant texte, capture d’écran, diagramme, conception&#10;&#10;Le contenu généré par l’IA peut être incorrect.">
            <a:extLst>
              <a:ext uri="{FF2B5EF4-FFF2-40B4-BE49-F238E27FC236}">
                <a16:creationId xmlns:a16="http://schemas.microsoft.com/office/drawing/2014/main" id="{C8DC10E1-86F1-D619-FDAC-A68822A4D6D8}"/>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theme/theme1.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d84cc96-e4f0-4e7f-873a-a508fb658c41">
      <Terms xmlns="http://schemas.microsoft.com/office/infopath/2007/PartnerControls"/>
    </lcf76f155ced4ddcb4097134ff3c332f>
    <TaxCatchAll xmlns="27f64e36-29aa-44d5-a3e0-06242cad7d4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56C2C895EEC4E44B0B53F68476E4C38" ma:contentTypeVersion="19" ma:contentTypeDescription="Create a new document." ma:contentTypeScope="" ma:versionID="18803a878aac849c00b4a01ccbe54988">
  <xsd:schema xmlns:xsd="http://www.w3.org/2001/XMLSchema" xmlns:xs="http://www.w3.org/2001/XMLSchema" xmlns:p="http://schemas.microsoft.com/office/2006/metadata/properties" xmlns:ns2="cd84cc96-e4f0-4e7f-873a-a508fb658c41" xmlns:ns3="27f64e36-29aa-44d5-a3e0-06242cad7d4d" targetNamespace="http://schemas.microsoft.com/office/2006/metadata/properties" ma:root="true" ma:fieldsID="780e55d487851c59b72b49e6c88a20c9" ns2:_="" ns3:_="">
    <xsd:import namespace="cd84cc96-e4f0-4e7f-873a-a508fb658c41"/>
    <xsd:import namespace="27f64e36-29aa-44d5-a3e0-06242cad7d4d"/>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84cc96-e4f0-4e7f-873a-a508fb658c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0316926-e272-4302-89b0-5e160602c2e1"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f64e36-29aa-44d5-a3e0-06242cad7d4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909781d-db56-47c3-b873-85a7506b6ab1}" ma:internalName="TaxCatchAll" ma:showField="CatchAllData" ma:web="27f64e36-29aa-44d5-a3e0-06242cad7d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DFB0DB-D2D1-47D1-8EA2-B8D497D03C71}">
  <ds:schemaRefs>
    <ds:schemaRef ds:uri="http://purl.org/dc/elements/1.1/"/>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27f64e36-29aa-44d5-a3e0-06242cad7d4d"/>
    <ds:schemaRef ds:uri="cd84cc96-e4f0-4e7f-873a-a508fb658c41"/>
    <ds:schemaRef ds:uri="http://purl.org/dc/term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CC0E57CF-08F7-4282-9624-82CB2DECED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84cc96-e4f0-4e7f-873a-a508fb658c41"/>
    <ds:schemaRef ds:uri="27f64e36-29aa-44d5-a3e0-06242cad7d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89612B-610F-4108-AE17-62FD1A5616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498</TotalTime>
  <Words>1450</Words>
  <Application>Microsoft Office PowerPoint</Application>
  <PresentationFormat>Affichage à l'écran (4:3)</PresentationFormat>
  <Paragraphs>100</Paragraphs>
  <Slides>43</Slides>
  <Notes>43</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43</vt:i4>
      </vt:variant>
    </vt:vector>
  </HeadingPairs>
  <TitlesOfParts>
    <vt:vector size="47" baseType="lpstr">
      <vt:lpstr>Arial</vt:lpstr>
      <vt:lpstr>Calibri</vt:lpstr>
      <vt:lpstr>DIN Next Rounded LT Pro</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EDITIONS HATIER</dc:creator>
  <cp:lastModifiedBy>TAILLADE JUSTINE</cp:lastModifiedBy>
  <cp:revision>5</cp:revision>
  <dcterms:created xsi:type="dcterms:W3CDTF">2022-01-07T11:15:07Z</dcterms:created>
  <dcterms:modified xsi:type="dcterms:W3CDTF">2025-03-21T10:42:20Z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0x010100C56C2C895EEC4E44B0B53F68476E4C38</vt:lpwstr>
  </property>
  <property fmtid="{D5CDD505-2E9C-101B-9397-08002B2CF9AE}" pid="3" name="MediaServiceImageTags">
    <vt:lpwstr/>
  </property>
</Properties>
</file>