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3" r:id="rId5"/>
    <p:sldMasterId id="2147483658" r:id="rId6"/>
    <p:sldMasterId id="2147483662" r:id="rId7"/>
    <p:sldMasterId id="2147483666" r:id="rId8"/>
  </p:sldMasterIdLst>
  <p:notesMasterIdLst>
    <p:notesMasterId r:id="rId30"/>
  </p:notesMasterIdLst>
  <p:sldIdLst>
    <p:sldId id="256" r:id="rId9"/>
    <p:sldId id="322" r:id="rId10"/>
    <p:sldId id="367" r:id="rId11"/>
    <p:sldId id="370" r:id="rId12"/>
    <p:sldId id="383" r:id="rId13"/>
    <p:sldId id="384" r:id="rId14"/>
    <p:sldId id="372" r:id="rId15"/>
    <p:sldId id="385" r:id="rId16"/>
    <p:sldId id="373" r:id="rId17"/>
    <p:sldId id="386" r:id="rId18"/>
    <p:sldId id="377" r:id="rId19"/>
    <p:sldId id="374" r:id="rId20"/>
    <p:sldId id="375" r:id="rId21"/>
    <p:sldId id="379" r:id="rId22"/>
    <p:sldId id="387" r:id="rId23"/>
    <p:sldId id="285" r:id="rId24"/>
    <p:sldId id="288" r:id="rId25"/>
    <p:sldId id="364" r:id="rId26"/>
    <p:sldId id="365" r:id="rId27"/>
    <p:sldId id="286" r:id="rId28"/>
    <p:sldId id="287"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iNbJHp9ho4ruAvxi+IG1Imtxoxr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875900-4CD5-0B77-42CA-03FBCC6F856F}" name="Pauline Lion" initials="PL" userId="48ef9a2cfb904c2c" providerId="Windows Live"/>
  <p188:author id="{8035A710-E786-5AD4-6E6B-F2C4540F2679}" name="CHAUVELLIER ANNE" initials="CA" userId="S::ACHAUVELLIER@editions-hatier.fr::f6f57ace-c9cf-44ce-941b-3615434e65b1" providerId="AD"/>
  <p188:author id="{5F8BA321-80A1-CEA0-CCDE-AB6954515002}" name="TAILLADE JUSTINE" initials="TJ" userId="S::JTAILLADE@editions-hatier.fr::7689be7a-6074-46a5-a6a4-f2fd3e4f6393" providerId="AD"/>
  <p188:author id="{BCEC0C35-085C-D9B9-E378-2995294E600F}" name="Sylvie Advenier" initials="SA" userId="516bcc22ff4f1580" providerId="Windows Live"/>
  <p188:author id="{99329D8D-736E-127F-056B-D92D91D3CEEB}" name="Harmonie Rossi Tessier" initials="HRT" userId="ce3dc0babca3d520" providerId="Windows Live"/>
  <p188:author id="{CB410498-00AA-A716-1E6C-E42B11846246}" name="jennifer riviere" initials="jr" userId="77148290420568c5" providerId="Windows Live"/>
  <p188:author id="{A731B9A7-FB2F-8BD0-97C6-EA6906EE8F3B}" name="Justine Taillade" initials="JT" userId="Justine Taillade" providerId="None"/>
  <p188:author id="{2EACF4B5-B5D6-1F77-434B-4ACC816D40DA}" name="Caroline HACHE" initials="CH" userId="Caroline HACHE" providerId="None"/>
  <p188:author id="{EC690DC6-A5A8-45CC-58AB-0C5F588EDC89}" name="LION Pascal" initials="PL" userId="S::pascal.lion@kemone.com::fbec95ae-2e6f-4ba0-8a1e-416917b9e63f" providerId="AD"/>
  <p188:author id="{4FF4CFEC-E717-A85B-221E-54576BCF7E1A}" name="Pauline Negrel" initials="PN" userId="S::pauline.negrel@ac-aix-marseille.fr::26a6f53f-97b6-482a-86bf-81043e9826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hristophe DRACOS" initials="" lastIdx="5" clrIdx="0"/>
  <p:cmAuthor id="1" name="jennifer r" initials="" lastIdx="10" clrIdx="1"/>
  <p:cmAuthor id="2" name="Catherine MALLARD" initials="" lastIdx="7" clrIdx="2"/>
  <p:cmAuthor id="3" name="Pauline Negrel-Lion" initials="" lastIdx="10" clrIdx="3"/>
  <p:cmAuthor id="4" name="HACHE Caroline" initials="" lastIdx="3" clrIdx="4"/>
  <p:cmAuthor id="5" name="Harmonie Tessier" initials=""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C4D1"/>
    <a:srgbClr val="FFD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4F0F80-BC1E-466E-A563-C774A67DE7B4}" v="22" dt="2025-03-20T15:11:53.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88378" autoAdjust="0"/>
  </p:normalViewPr>
  <p:slideViewPr>
    <p:cSldViewPr snapToGrid="0">
      <p:cViewPr varScale="1">
        <p:scale>
          <a:sx n="98" d="100"/>
          <a:sy n="98" d="100"/>
        </p:scale>
        <p:origin x="2178" y="7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55" Type="http://customschemas.google.com/relationships/presentationmetadata" Target="metadata"/><Relationship Id="rId63"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56"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ILLADE JUSTINE" userId="7689be7a-6074-46a5-a6a4-f2fd3e4f6393" providerId="ADAL" clId="{1D4F0F80-BC1E-466E-A563-C774A67DE7B4}"/>
    <pc:docChg chg="undo custSel modSld modMainMaster">
      <pc:chgData name="TAILLADE JUSTINE" userId="7689be7a-6074-46a5-a6a4-f2fd3e4f6393" providerId="ADAL" clId="{1D4F0F80-BC1E-466E-A563-C774A67DE7B4}" dt="2025-03-21T10:04:48.414" v="139" actId="20577"/>
      <pc:docMkLst>
        <pc:docMk/>
      </pc:docMkLst>
      <pc:sldChg chg="addSp delSp modSp mod modNotesTx">
        <pc:chgData name="TAILLADE JUSTINE" userId="7689be7a-6074-46a5-a6a4-f2fd3e4f6393" providerId="ADAL" clId="{1D4F0F80-BC1E-466E-A563-C774A67DE7B4}" dt="2025-03-21T10:04:48.414" v="139" actId="20577"/>
        <pc:sldMkLst>
          <pc:docMk/>
          <pc:sldMk cId="0" sldId="256"/>
        </pc:sldMkLst>
        <pc:spChg chg="del">
          <ac:chgData name="TAILLADE JUSTINE" userId="7689be7a-6074-46a5-a6a4-f2fd3e4f6393" providerId="ADAL" clId="{1D4F0F80-BC1E-466E-A563-C774A67DE7B4}" dt="2025-03-20T15:10:29.413" v="43" actId="478"/>
          <ac:spMkLst>
            <pc:docMk/>
            <pc:sldMk cId="0" sldId="256"/>
            <ac:spMk id="110" creationId="{00000000-0000-0000-0000-000000000000}"/>
          </ac:spMkLst>
        </pc:spChg>
        <pc:picChg chg="add mod">
          <ac:chgData name="TAILLADE JUSTINE" userId="7689be7a-6074-46a5-a6a4-f2fd3e4f6393" providerId="ADAL" clId="{1D4F0F80-BC1E-466E-A563-C774A67DE7B4}" dt="2025-03-20T15:10:48.753" v="46" actId="962"/>
          <ac:picMkLst>
            <pc:docMk/>
            <pc:sldMk cId="0" sldId="256"/>
            <ac:picMk id="3" creationId="{99DEB130-3A2F-C593-60F0-6F5C7E03FCE7}"/>
          </ac:picMkLst>
        </pc:picChg>
      </pc:sldChg>
      <pc:sldChg chg="addSp delSp modSp mod">
        <pc:chgData name="TAILLADE JUSTINE" userId="7689be7a-6074-46a5-a6a4-f2fd3e4f6393" providerId="ADAL" clId="{1D4F0F80-BC1E-466E-A563-C774A67DE7B4}" dt="2025-03-20T15:11:38.685" v="82" actId="27614"/>
        <pc:sldMkLst>
          <pc:docMk/>
          <pc:sldMk cId="0" sldId="285"/>
        </pc:sldMkLst>
        <pc:spChg chg="del">
          <ac:chgData name="TAILLADE JUSTINE" userId="7689be7a-6074-46a5-a6a4-f2fd3e4f6393" providerId="ADAL" clId="{1D4F0F80-BC1E-466E-A563-C774A67DE7B4}" dt="2025-03-20T15:09:57.383" v="28" actId="478"/>
          <ac:spMkLst>
            <pc:docMk/>
            <pc:sldMk cId="0" sldId="285"/>
            <ac:spMk id="372" creationId="{00000000-0000-0000-0000-000000000000}"/>
          </ac:spMkLst>
        </pc:spChg>
        <pc:picChg chg="del">
          <ac:chgData name="TAILLADE JUSTINE" userId="7689be7a-6074-46a5-a6a4-f2fd3e4f6393" providerId="ADAL" clId="{1D4F0F80-BC1E-466E-A563-C774A67DE7B4}" dt="2025-03-20T15:09:57.383" v="28" actId="478"/>
          <ac:picMkLst>
            <pc:docMk/>
            <pc:sldMk cId="0" sldId="285"/>
            <ac:picMk id="3" creationId="{CDB48888-86F6-D3D1-10CE-A45DB564943F}"/>
          </ac:picMkLst>
        </pc:picChg>
        <pc:picChg chg="add mod">
          <ac:chgData name="TAILLADE JUSTINE" userId="7689be7a-6074-46a5-a6a4-f2fd3e4f6393" providerId="ADAL" clId="{1D4F0F80-BC1E-466E-A563-C774A67DE7B4}" dt="2025-03-20T15:11:38.685" v="82" actId="27614"/>
          <ac:picMkLst>
            <pc:docMk/>
            <pc:sldMk cId="0" sldId="285"/>
            <ac:picMk id="4" creationId="{63AE2ED3-3F70-EA9C-4B8E-55E30B55701A}"/>
          </ac:picMkLst>
        </pc:picChg>
      </pc:sldChg>
      <pc:sldChg chg="addSp delSp modSp mod">
        <pc:chgData name="TAILLADE JUSTINE" userId="7689be7a-6074-46a5-a6a4-f2fd3e4f6393" providerId="ADAL" clId="{1D4F0F80-BC1E-466E-A563-C774A67DE7B4}" dt="2025-03-20T15:11:51.412" v="92" actId="962"/>
        <pc:sldMkLst>
          <pc:docMk/>
          <pc:sldMk cId="0" sldId="286"/>
        </pc:sldMkLst>
        <pc:spChg chg="add del mod">
          <ac:chgData name="TAILLADE JUSTINE" userId="7689be7a-6074-46a5-a6a4-f2fd3e4f6393" providerId="ADAL" clId="{1D4F0F80-BC1E-466E-A563-C774A67DE7B4}" dt="2025-03-20T15:09:49.523" v="24" actId="478"/>
          <ac:spMkLst>
            <pc:docMk/>
            <pc:sldMk cId="0" sldId="286"/>
            <ac:spMk id="379" creationId="{00000000-0000-0000-0000-000000000000}"/>
          </ac:spMkLst>
        </pc:spChg>
        <pc:picChg chg="add del">
          <ac:chgData name="TAILLADE JUSTINE" userId="7689be7a-6074-46a5-a6a4-f2fd3e4f6393" providerId="ADAL" clId="{1D4F0F80-BC1E-466E-A563-C774A67DE7B4}" dt="2025-03-20T15:09:49.523" v="24" actId="478"/>
          <ac:picMkLst>
            <pc:docMk/>
            <pc:sldMk cId="0" sldId="286"/>
            <ac:picMk id="3" creationId="{F1734F57-2BFA-B543-C006-8D767C5BEAD8}"/>
          </ac:picMkLst>
        </pc:picChg>
        <pc:picChg chg="add mod">
          <ac:chgData name="TAILLADE JUSTINE" userId="7689be7a-6074-46a5-a6a4-f2fd3e4f6393" providerId="ADAL" clId="{1D4F0F80-BC1E-466E-A563-C774A67DE7B4}" dt="2025-03-20T15:11:51.412" v="92" actId="962"/>
          <ac:picMkLst>
            <pc:docMk/>
            <pc:sldMk cId="0" sldId="286"/>
            <ac:picMk id="4" creationId="{47078FFF-51FB-61C6-7D13-3BB292331EA3}"/>
          </ac:picMkLst>
        </pc:picChg>
      </pc:sldChg>
      <pc:sldChg chg="addSp delSp modSp mod">
        <pc:chgData name="TAILLADE JUSTINE" userId="7689be7a-6074-46a5-a6a4-f2fd3e4f6393" providerId="ADAL" clId="{1D4F0F80-BC1E-466E-A563-C774A67DE7B4}" dt="2025-03-20T15:11:54.262" v="95" actId="962"/>
        <pc:sldMkLst>
          <pc:docMk/>
          <pc:sldMk cId="0" sldId="287"/>
        </pc:sldMkLst>
        <pc:spChg chg="add del mod">
          <ac:chgData name="TAILLADE JUSTINE" userId="7689be7a-6074-46a5-a6a4-f2fd3e4f6393" providerId="ADAL" clId="{1D4F0F80-BC1E-466E-A563-C774A67DE7B4}" dt="2025-03-20T15:09:47.597" v="23" actId="478"/>
          <ac:spMkLst>
            <pc:docMk/>
            <pc:sldMk cId="0" sldId="287"/>
            <ac:spMk id="384" creationId="{00000000-0000-0000-0000-000000000000}"/>
          </ac:spMkLst>
        </pc:spChg>
        <pc:picChg chg="add del">
          <ac:chgData name="TAILLADE JUSTINE" userId="7689be7a-6074-46a5-a6a4-f2fd3e4f6393" providerId="ADAL" clId="{1D4F0F80-BC1E-466E-A563-C774A67DE7B4}" dt="2025-03-20T15:09:47.597" v="23" actId="478"/>
          <ac:picMkLst>
            <pc:docMk/>
            <pc:sldMk cId="0" sldId="287"/>
            <ac:picMk id="3" creationId="{D26E8898-4580-5D03-C400-F6D7E6625355}"/>
          </ac:picMkLst>
        </pc:picChg>
        <pc:picChg chg="add mod">
          <ac:chgData name="TAILLADE JUSTINE" userId="7689be7a-6074-46a5-a6a4-f2fd3e4f6393" providerId="ADAL" clId="{1D4F0F80-BC1E-466E-A563-C774A67DE7B4}" dt="2025-03-20T15:11:54.262" v="95" actId="962"/>
          <ac:picMkLst>
            <pc:docMk/>
            <pc:sldMk cId="0" sldId="287"/>
            <ac:picMk id="5" creationId="{83067273-6549-3686-40E7-EA1BF823D81B}"/>
          </ac:picMkLst>
        </pc:picChg>
      </pc:sldChg>
      <pc:sldChg chg="addSp delSp modSp mod">
        <pc:chgData name="TAILLADE JUSTINE" userId="7689be7a-6074-46a5-a6a4-f2fd3e4f6393" providerId="ADAL" clId="{1D4F0F80-BC1E-466E-A563-C774A67DE7B4}" dt="2025-03-20T15:11:41.698" v="84" actId="27614"/>
        <pc:sldMkLst>
          <pc:docMk/>
          <pc:sldMk cId="3094682888" sldId="288"/>
        </pc:sldMkLst>
        <pc:spChg chg="del">
          <ac:chgData name="TAILLADE JUSTINE" userId="7689be7a-6074-46a5-a6a4-f2fd3e4f6393" providerId="ADAL" clId="{1D4F0F80-BC1E-466E-A563-C774A67DE7B4}" dt="2025-03-20T15:09:55.189" v="27" actId="478"/>
          <ac:spMkLst>
            <pc:docMk/>
            <pc:sldMk cId="3094682888" sldId="288"/>
            <ac:spMk id="2" creationId="{6D986ABF-64FF-584B-9D04-CF4A94CF9FA8}"/>
          </ac:spMkLst>
        </pc:spChg>
        <pc:picChg chg="add mod">
          <ac:chgData name="TAILLADE JUSTINE" userId="7689be7a-6074-46a5-a6a4-f2fd3e4f6393" providerId="ADAL" clId="{1D4F0F80-BC1E-466E-A563-C774A67DE7B4}" dt="2025-03-20T15:11:41.698" v="84" actId="27614"/>
          <ac:picMkLst>
            <pc:docMk/>
            <pc:sldMk cId="3094682888" sldId="288"/>
            <ac:picMk id="4" creationId="{33CCBF71-1E9B-1C3F-2476-283EA3603F19}"/>
          </ac:picMkLst>
        </pc:picChg>
        <pc:picChg chg="del">
          <ac:chgData name="TAILLADE JUSTINE" userId="7689be7a-6074-46a5-a6a4-f2fd3e4f6393" providerId="ADAL" clId="{1D4F0F80-BC1E-466E-A563-C774A67DE7B4}" dt="2025-03-20T15:09:55.189" v="27" actId="478"/>
          <ac:picMkLst>
            <pc:docMk/>
            <pc:sldMk cId="3094682888" sldId="288"/>
            <ac:picMk id="5" creationId="{2EAE3F52-5C4B-F1DD-4452-ABFAED40B187}"/>
          </ac:picMkLst>
        </pc:picChg>
      </pc:sldChg>
      <pc:sldChg chg="addSp delSp modSp mod">
        <pc:chgData name="TAILLADE JUSTINE" userId="7689be7a-6074-46a5-a6a4-f2fd3e4f6393" providerId="ADAL" clId="{1D4F0F80-BC1E-466E-A563-C774A67DE7B4}" dt="2025-03-20T15:10:52.798" v="48" actId="27614"/>
        <pc:sldMkLst>
          <pc:docMk/>
          <pc:sldMk cId="3753024395" sldId="322"/>
        </pc:sldMkLst>
        <pc:spChg chg="del">
          <ac:chgData name="TAILLADE JUSTINE" userId="7689be7a-6074-46a5-a6a4-f2fd3e4f6393" providerId="ADAL" clId="{1D4F0F80-BC1E-466E-A563-C774A67DE7B4}" dt="2025-03-20T15:10:26.858" v="41" actId="478"/>
          <ac:spMkLst>
            <pc:docMk/>
            <pc:sldMk cId="3753024395" sldId="322"/>
            <ac:spMk id="2" creationId="{4019354E-628B-443B-91E1-8885EDE41E78}"/>
          </ac:spMkLst>
        </pc:spChg>
        <pc:spChg chg="del">
          <ac:chgData name="TAILLADE JUSTINE" userId="7689be7a-6074-46a5-a6a4-f2fd3e4f6393" providerId="ADAL" clId="{1D4F0F80-BC1E-466E-A563-C774A67DE7B4}" dt="2025-03-20T15:10:26.858" v="41" actId="478"/>
          <ac:spMkLst>
            <pc:docMk/>
            <pc:sldMk cId="3753024395" sldId="322"/>
            <ac:spMk id="3" creationId="{72D485DD-9044-1D80-CD4C-C8AA5915AB82}"/>
          </ac:spMkLst>
        </pc:spChg>
        <pc:spChg chg="del">
          <ac:chgData name="TAILLADE JUSTINE" userId="7689be7a-6074-46a5-a6a4-f2fd3e4f6393" providerId="ADAL" clId="{1D4F0F80-BC1E-466E-A563-C774A67DE7B4}" dt="2025-03-20T15:10:26.858" v="41" actId="478"/>
          <ac:spMkLst>
            <pc:docMk/>
            <pc:sldMk cId="3753024395" sldId="322"/>
            <ac:spMk id="6" creationId="{0F48823B-A8BA-3F1F-C4A3-C43BD9755621}"/>
          </ac:spMkLst>
        </pc:spChg>
        <pc:spChg chg="del">
          <ac:chgData name="TAILLADE JUSTINE" userId="7689be7a-6074-46a5-a6a4-f2fd3e4f6393" providerId="ADAL" clId="{1D4F0F80-BC1E-466E-A563-C774A67DE7B4}" dt="2025-03-20T15:10:26.858" v="41" actId="478"/>
          <ac:spMkLst>
            <pc:docMk/>
            <pc:sldMk cId="3753024395" sldId="322"/>
            <ac:spMk id="7" creationId="{A3E754FE-1410-E177-B5B5-53C6BD44EC4B}"/>
          </ac:spMkLst>
        </pc:spChg>
        <pc:picChg chg="add mod">
          <ac:chgData name="TAILLADE JUSTINE" userId="7689be7a-6074-46a5-a6a4-f2fd3e4f6393" providerId="ADAL" clId="{1D4F0F80-BC1E-466E-A563-C774A67DE7B4}" dt="2025-03-20T15:10:52.798" v="48" actId="27614"/>
          <ac:picMkLst>
            <pc:docMk/>
            <pc:sldMk cId="3753024395" sldId="322"/>
            <ac:picMk id="8" creationId="{40710BCF-C8EF-E4D5-185D-0E850231A6BA}"/>
          </ac:picMkLst>
        </pc:picChg>
        <pc:picChg chg="del">
          <ac:chgData name="TAILLADE JUSTINE" userId="7689be7a-6074-46a5-a6a4-f2fd3e4f6393" providerId="ADAL" clId="{1D4F0F80-BC1E-466E-A563-C774A67DE7B4}" dt="2025-03-20T15:10:26.858" v="41" actId="478"/>
          <ac:picMkLst>
            <pc:docMk/>
            <pc:sldMk cId="3753024395" sldId="322"/>
            <ac:picMk id="1026" creationId="{AC249CE4-74C4-0273-93BA-941675093600}"/>
          </ac:picMkLst>
        </pc:picChg>
        <pc:cxnChg chg="del">
          <ac:chgData name="TAILLADE JUSTINE" userId="7689be7a-6074-46a5-a6a4-f2fd3e4f6393" providerId="ADAL" clId="{1D4F0F80-BC1E-466E-A563-C774A67DE7B4}" dt="2025-03-20T15:10:26.858" v="41" actId="478"/>
          <ac:cxnSpMkLst>
            <pc:docMk/>
            <pc:sldMk cId="3753024395" sldId="322"/>
            <ac:cxnSpMk id="5" creationId="{606963C8-46AF-4866-79FA-B67EACB9364F}"/>
          </ac:cxnSpMkLst>
        </pc:cxnChg>
      </pc:sldChg>
      <pc:sldChg chg="addSp delSp modSp mod">
        <pc:chgData name="TAILLADE JUSTINE" userId="7689be7a-6074-46a5-a6a4-f2fd3e4f6393" providerId="ADAL" clId="{1D4F0F80-BC1E-466E-A563-C774A67DE7B4}" dt="2025-03-20T15:11:43.661" v="87" actId="962"/>
        <pc:sldMkLst>
          <pc:docMk/>
          <pc:sldMk cId="935302463" sldId="364"/>
        </pc:sldMkLst>
        <pc:spChg chg="del">
          <ac:chgData name="TAILLADE JUSTINE" userId="7689be7a-6074-46a5-a6a4-f2fd3e4f6393" providerId="ADAL" clId="{1D4F0F80-BC1E-466E-A563-C774A67DE7B4}" dt="2025-03-20T15:09:53.421" v="26" actId="478"/>
          <ac:spMkLst>
            <pc:docMk/>
            <pc:sldMk cId="935302463" sldId="364"/>
            <ac:spMk id="2" creationId="{6D21E504-3295-9449-9648-5FD7EC1B889F}"/>
          </ac:spMkLst>
        </pc:spChg>
        <pc:picChg chg="del">
          <ac:chgData name="TAILLADE JUSTINE" userId="7689be7a-6074-46a5-a6a4-f2fd3e4f6393" providerId="ADAL" clId="{1D4F0F80-BC1E-466E-A563-C774A67DE7B4}" dt="2025-03-20T15:09:53.421" v="26" actId="478"/>
          <ac:picMkLst>
            <pc:docMk/>
            <pc:sldMk cId="935302463" sldId="364"/>
            <ac:picMk id="4" creationId="{DF3E2F5A-3852-549E-806C-73558546F3EA}"/>
          </ac:picMkLst>
        </pc:picChg>
        <pc:picChg chg="add mod">
          <ac:chgData name="TAILLADE JUSTINE" userId="7689be7a-6074-46a5-a6a4-f2fd3e4f6393" providerId="ADAL" clId="{1D4F0F80-BC1E-466E-A563-C774A67DE7B4}" dt="2025-03-20T15:11:43.661" v="87" actId="962"/>
          <ac:picMkLst>
            <pc:docMk/>
            <pc:sldMk cId="935302463" sldId="364"/>
            <ac:picMk id="5" creationId="{49DED04B-EF6F-5854-77C4-29036AF50E99}"/>
          </ac:picMkLst>
        </pc:picChg>
      </pc:sldChg>
      <pc:sldChg chg="addSp delSp modSp mod">
        <pc:chgData name="TAILLADE JUSTINE" userId="7689be7a-6074-46a5-a6a4-f2fd3e4f6393" providerId="ADAL" clId="{1D4F0F80-BC1E-466E-A563-C774A67DE7B4}" dt="2025-03-20T15:11:49.076" v="89" actId="27614"/>
        <pc:sldMkLst>
          <pc:docMk/>
          <pc:sldMk cId="1609334178" sldId="365"/>
        </pc:sldMkLst>
        <pc:spChg chg="add del mod">
          <ac:chgData name="TAILLADE JUSTINE" userId="7689be7a-6074-46a5-a6a4-f2fd3e4f6393" providerId="ADAL" clId="{1D4F0F80-BC1E-466E-A563-C774A67DE7B4}" dt="2025-03-20T15:09:51.508" v="25" actId="478"/>
          <ac:spMkLst>
            <pc:docMk/>
            <pc:sldMk cId="1609334178" sldId="365"/>
            <ac:spMk id="2" creationId="{5AB8C0BF-77C8-CE7C-B3DF-491AC39CC90A}"/>
          </ac:spMkLst>
        </pc:spChg>
        <pc:picChg chg="add del">
          <ac:chgData name="TAILLADE JUSTINE" userId="7689be7a-6074-46a5-a6a4-f2fd3e4f6393" providerId="ADAL" clId="{1D4F0F80-BC1E-466E-A563-C774A67DE7B4}" dt="2025-03-20T15:09:51.508" v="25" actId="478"/>
          <ac:picMkLst>
            <pc:docMk/>
            <pc:sldMk cId="1609334178" sldId="365"/>
            <ac:picMk id="3" creationId="{1F08E360-EDC8-2462-D57E-4E3C79CBB73D}"/>
          </ac:picMkLst>
        </pc:picChg>
        <pc:picChg chg="add mod">
          <ac:chgData name="TAILLADE JUSTINE" userId="7689be7a-6074-46a5-a6a4-f2fd3e4f6393" providerId="ADAL" clId="{1D4F0F80-BC1E-466E-A563-C774A67DE7B4}" dt="2025-03-20T15:11:49.076" v="89" actId="27614"/>
          <ac:picMkLst>
            <pc:docMk/>
            <pc:sldMk cId="1609334178" sldId="365"/>
            <ac:picMk id="5" creationId="{CA88F67E-0E3A-E332-E571-D09B81E80DB2}"/>
          </ac:picMkLst>
        </pc:picChg>
      </pc:sldChg>
      <pc:sldChg chg="addSp delSp modSp mod">
        <pc:chgData name="TAILLADE JUSTINE" userId="7689be7a-6074-46a5-a6a4-f2fd3e4f6393" providerId="ADAL" clId="{1D4F0F80-BC1E-466E-A563-C774A67DE7B4}" dt="2025-03-20T15:10:54.672" v="50" actId="27614"/>
        <pc:sldMkLst>
          <pc:docMk/>
          <pc:sldMk cId="1379505621" sldId="367"/>
        </pc:sldMkLst>
        <pc:spChg chg="del">
          <ac:chgData name="TAILLADE JUSTINE" userId="7689be7a-6074-46a5-a6a4-f2fd3e4f6393" providerId="ADAL" clId="{1D4F0F80-BC1E-466E-A563-C774A67DE7B4}" dt="2025-03-20T15:10:24.853" v="40" actId="478"/>
          <ac:spMkLst>
            <pc:docMk/>
            <pc:sldMk cId="1379505621" sldId="367"/>
            <ac:spMk id="5" creationId="{CD8580C7-7806-C8C7-AE9A-DAA1D42574B2}"/>
          </ac:spMkLst>
        </pc:spChg>
        <pc:spChg chg="del">
          <ac:chgData name="TAILLADE JUSTINE" userId="7689be7a-6074-46a5-a6a4-f2fd3e4f6393" providerId="ADAL" clId="{1D4F0F80-BC1E-466E-A563-C774A67DE7B4}" dt="2025-03-20T15:10:24.853" v="40" actId="478"/>
          <ac:spMkLst>
            <pc:docMk/>
            <pc:sldMk cId="1379505621" sldId="367"/>
            <ac:spMk id="6" creationId="{D54F54EC-BAAB-1574-CAB7-C162F7155C4F}"/>
          </ac:spMkLst>
        </pc:spChg>
        <pc:spChg chg="del">
          <ac:chgData name="TAILLADE JUSTINE" userId="7689be7a-6074-46a5-a6a4-f2fd3e4f6393" providerId="ADAL" clId="{1D4F0F80-BC1E-466E-A563-C774A67DE7B4}" dt="2025-03-20T15:10:24.853" v="40" actId="478"/>
          <ac:spMkLst>
            <pc:docMk/>
            <pc:sldMk cId="1379505621" sldId="367"/>
            <ac:spMk id="10" creationId="{4AF43BBF-1E74-496E-BB9D-CB10A3043EF7}"/>
          </ac:spMkLst>
        </pc:spChg>
        <pc:picChg chg="add mod">
          <ac:chgData name="TAILLADE JUSTINE" userId="7689be7a-6074-46a5-a6a4-f2fd3e4f6393" providerId="ADAL" clId="{1D4F0F80-BC1E-466E-A563-C774A67DE7B4}" dt="2025-03-20T15:10:54.672" v="50" actId="27614"/>
          <ac:picMkLst>
            <pc:docMk/>
            <pc:sldMk cId="1379505621" sldId="367"/>
            <ac:picMk id="3" creationId="{24E68D5D-3D56-02EA-ACEC-1C9A41D5DB02}"/>
          </ac:picMkLst>
        </pc:picChg>
      </pc:sldChg>
      <pc:sldChg chg="addSp delSp modSp mod modNotesTx">
        <pc:chgData name="TAILLADE JUSTINE" userId="7689be7a-6074-46a5-a6a4-f2fd3e4f6393" providerId="ADAL" clId="{1D4F0F80-BC1E-466E-A563-C774A67DE7B4}" dt="2025-03-21T10:02:55.494" v="125" actId="2711"/>
        <pc:sldMkLst>
          <pc:docMk/>
          <pc:sldMk cId="942950161" sldId="370"/>
        </pc:sldMkLst>
        <pc:spChg chg="del">
          <ac:chgData name="TAILLADE JUSTINE" userId="7689be7a-6074-46a5-a6a4-f2fd3e4f6393" providerId="ADAL" clId="{1D4F0F80-BC1E-466E-A563-C774A67DE7B4}" dt="2025-03-20T15:10:22.940" v="39" actId="478"/>
          <ac:spMkLst>
            <pc:docMk/>
            <pc:sldMk cId="942950161" sldId="370"/>
            <ac:spMk id="2" creationId="{8ACC0324-22AA-6A21-F8C2-DDA0F5E3D29A}"/>
          </ac:spMkLst>
        </pc:spChg>
        <pc:spChg chg="del">
          <ac:chgData name="TAILLADE JUSTINE" userId="7689be7a-6074-46a5-a6a4-f2fd3e4f6393" providerId="ADAL" clId="{1D4F0F80-BC1E-466E-A563-C774A67DE7B4}" dt="2025-03-20T15:10:22.940" v="39" actId="478"/>
          <ac:spMkLst>
            <pc:docMk/>
            <pc:sldMk cId="942950161" sldId="370"/>
            <ac:spMk id="3" creationId="{0C7439E8-513A-C914-34ED-9D8C2920C551}"/>
          </ac:spMkLst>
        </pc:spChg>
        <pc:spChg chg="del">
          <ac:chgData name="TAILLADE JUSTINE" userId="7689be7a-6074-46a5-a6a4-f2fd3e4f6393" providerId="ADAL" clId="{1D4F0F80-BC1E-466E-A563-C774A67DE7B4}" dt="2025-03-20T15:10:22.940" v="39" actId="478"/>
          <ac:spMkLst>
            <pc:docMk/>
            <pc:sldMk cId="942950161" sldId="370"/>
            <ac:spMk id="4" creationId="{05C0857F-81C9-2660-2DA1-2016A8AD8DEE}"/>
          </ac:spMkLst>
        </pc:spChg>
        <pc:spChg chg="del">
          <ac:chgData name="TAILLADE JUSTINE" userId="7689be7a-6074-46a5-a6a4-f2fd3e4f6393" providerId="ADAL" clId="{1D4F0F80-BC1E-466E-A563-C774A67DE7B4}" dt="2025-03-20T15:10:22.940" v="39" actId="478"/>
          <ac:spMkLst>
            <pc:docMk/>
            <pc:sldMk cId="942950161" sldId="370"/>
            <ac:spMk id="5" creationId="{8861894A-63E5-3035-1EBC-2DB8B2C1C657}"/>
          </ac:spMkLst>
        </pc:spChg>
        <pc:spChg chg="del">
          <ac:chgData name="TAILLADE JUSTINE" userId="7689be7a-6074-46a5-a6a4-f2fd3e4f6393" providerId="ADAL" clId="{1D4F0F80-BC1E-466E-A563-C774A67DE7B4}" dt="2025-03-20T15:10:22.940" v="39" actId="478"/>
          <ac:spMkLst>
            <pc:docMk/>
            <pc:sldMk cId="942950161" sldId="370"/>
            <ac:spMk id="8" creationId="{80AE80F6-DF50-FD18-6B6F-FF5CEDA1308D}"/>
          </ac:spMkLst>
        </pc:spChg>
        <pc:picChg chg="add mod">
          <ac:chgData name="TAILLADE JUSTINE" userId="7689be7a-6074-46a5-a6a4-f2fd3e4f6393" providerId="ADAL" clId="{1D4F0F80-BC1E-466E-A563-C774A67DE7B4}" dt="2025-03-20T15:10:57.178" v="52" actId="27614"/>
          <ac:picMkLst>
            <pc:docMk/>
            <pc:sldMk cId="942950161" sldId="370"/>
            <ac:picMk id="7" creationId="{B81ADF0E-1A3F-5601-2BF8-F090ABC1D26B}"/>
          </ac:picMkLst>
        </pc:picChg>
      </pc:sldChg>
      <pc:sldChg chg="addSp delSp modSp mod modNotesTx">
        <pc:chgData name="TAILLADE JUSTINE" userId="7689be7a-6074-46a5-a6a4-f2fd3e4f6393" providerId="ADAL" clId="{1D4F0F80-BC1E-466E-A563-C774A67DE7B4}" dt="2025-03-21T10:03:18.789" v="130" actId="2711"/>
        <pc:sldMkLst>
          <pc:docMk/>
          <pc:sldMk cId="552839029" sldId="372"/>
        </pc:sldMkLst>
        <pc:spChg chg="del">
          <ac:chgData name="TAILLADE JUSTINE" userId="7689be7a-6074-46a5-a6a4-f2fd3e4f6393" providerId="ADAL" clId="{1D4F0F80-BC1E-466E-A563-C774A67DE7B4}" dt="2025-03-20T15:10:17.269" v="36" actId="478"/>
          <ac:spMkLst>
            <pc:docMk/>
            <pc:sldMk cId="552839029" sldId="372"/>
            <ac:spMk id="8" creationId="{3E969C21-9113-8FBF-D075-4275B00B6A5B}"/>
          </ac:spMkLst>
        </pc:spChg>
        <pc:spChg chg="del">
          <ac:chgData name="TAILLADE JUSTINE" userId="7689be7a-6074-46a5-a6a4-f2fd3e4f6393" providerId="ADAL" clId="{1D4F0F80-BC1E-466E-A563-C774A67DE7B4}" dt="2025-03-20T15:10:17.269" v="36" actId="478"/>
          <ac:spMkLst>
            <pc:docMk/>
            <pc:sldMk cId="552839029" sldId="372"/>
            <ac:spMk id="13" creationId="{8B9DBAC1-CB18-C6B8-A2A0-F93B779584D9}"/>
          </ac:spMkLst>
        </pc:spChg>
        <pc:picChg chg="add mod">
          <ac:chgData name="TAILLADE JUSTINE" userId="7689be7a-6074-46a5-a6a4-f2fd3e4f6393" providerId="ADAL" clId="{1D4F0F80-BC1E-466E-A563-C774A67DE7B4}" dt="2025-03-20T15:11:14.186" v="60" actId="27614"/>
          <ac:picMkLst>
            <pc:docMk/>
            <pc:sldMk cId="552839029" sldId="372"/>
            <ac:picMk id="3" creationId="{93FA1154-BA82-E63E-0D1D-2E2738509FD5}"/>
          </ac:picMkLst>
        </pc:picChg>
      </pc:sldChg>
      <pc:sldChg chg="addSp delSp modSp mod modNotesTx">
        <pc:chgData name="TAILLADE JUSTINE" userId="7689be7a-6074-46a5-a6a4-f2fd3e4f6393" providerId="ADAL" clId="{1D4F0F80-BC1E-466E-A563-C774A67DE7B4}" dt="2025-03-21T10:03:28.606" v="132" actId="2711"/>
        <pc:sldMkLst>
          <pc:docMk/>
          <pc:sldMk cId="1908501979" sldId="373"/>
        </pc:sldMkLst>
        <pc:spChg chg="del">
          <ac:chgData name="TAILLADE JUSTINE" userId="7689be7a-6074-46a5-a6a4-f2fd3e4f6393" providerId="ADAL" clId="{1D4F0F80-BC1E-466E-A563-C774A67DE7B4}" dt="2025-03-20T15:10:15.406" v="35" actId="478"/>
          <ac:spMkLst>
            <pc:docMk/>
            <pc:sldMk cId="1908501979" sldId="373"/>
            <ac:spMk id="3" creationId="{3313E529-7072-08B7-84AD-474F63E23C80}"/>
          </ac:spMkLst>
        </pc:spChg>
        <pc:spChg chg="del">
          <ac:chgData name="TAILLADE JUSTINE" userId="7689be7a-6074-46a5-a6a4-f2fd3e4f6393" providerId="ADAL" clId="{1D4F0F80-BC1E-466E-A563-C774A67DE7B4}" dt="2025-03-20T15:10:15.406" v="35" actId="478"/>
          <ac:spMkLst>
            <pc:docMk/>
            <pc:sldMk cId="1908501979" sldId="373"/>
            <ac:spMk id="8" creationId="{64BFCC7A-4DF6-EF30-B480-282BE59DF597}"/>
          </ac:spMkLst>
        </pc:spChg>
        <pc:picChg chg="add mod">
          <ac:chgData name="TAILLADE JUSTINE" userId="7689be7a-6074-46a5-a6a4-f2fd3e4f6393" providerId="ADAL" clId="{1D4F0F80-BC1E-466E-A563-C774A67DE7B4}" dt="2025-03-20T15:11:18.532" v="65" actId="27614"/>
          <ac:picMkLst>
            <pc:docMk/>
            <pc:sldMk cId="1908501979" sldId="373"/>
            <ac:picMk id="4" creationId="{1230FFCA-E885-F675-2370-D829936A3AD4}"/>
          </ac:picMkLst>
        </pc:picChg>
      </pc:sldChg>
      <pc:sldChg chg="addSp delSp modSp mod modNotesTx">
        <pc:chgData name="TAILLADE JUSTINE" userId="7689be7a-6074-46a5-a6a4-f2fd3e4f6393" providerId="ADAL" clId="{1D4F0F80-BC1E-466E-A563-C774A67DE7B4}" dt="2025-03-21T10:03:45.479" v="135" actId="2711"/>
        <pc:sldMkLst>
          <pc:docMk/>
          <pc:sldMk cId="1322639458" sldId="374"/>
        </pc:sldMkLst>
        <pc:spChg chg="del">
          <ac:chgData name="TAILLADE JUSTINE" userId="7689be7a-6074-46a5-a6a4-f2fd3e4f6393" providerId="ADAL" clId="{1D4F0F80-BC1E-466E-A563-C774A67DE7B4}" dt="2025-03-20T15:10:09.668" v="32" actId="478"/>
          <ac:spMkLst>
            <pc:docMk/>
            <pc:sldMk cId="1322639458" sldId="374"/>
            <ac:spMk id="2" creationId="{9190F6C8-F26C-D2AC-D0FF-10856093B87F}"/>
          </ac:spMkLst>
        </pc:spChg>
        <pc:spChg chg="del">
          <ac:chgData name="TAILLADE JUSTINE" userId="7689be7a-6074-46a5-a6a4-f2fd3e4f6393" providerId="ADAL" clId="{1D4F0F80-BC1E-466E-A563-C774A67DE7B4}" dt="2025-03-20T15:10:09.668" v="32" actId="478"/>
          <ac:spMkLst>
            <pc:docMk/>
            <pc:sldMk cId="1322639458" sldId="374"/>
            <ac:spMk id="3" creationId="{7222485D-BF11-ACE3-DEF9-8B74AB0D51B3}"/>
          </ac:spMkLst>
        </pc:spChg>
        <pc:spChg chg="del">
          <ac:chgData name="TAILLADE JUSTINE" userId="7689be7a-6074-46a5-a6a4-f2fd3e4f6393" providerId="ADAL" clId="{1D4F0F80-BC1E-466E-A563-C774A67DE7B4}" dt="2025-03-20T15:10:09.668" v="32" actId="478"/>
          <ac:spMkLst>
            <pc:docMk/>
            <pc:sldMk cId="1322639458" sldId="374"/>
            <ac:spMk id="6" creationId="{D302BF79-41FC-89DA-01A0-17013127F986}"/>
          </ac:spMkLst>
        </pc:spChg>
        <pc:picChg chg="add mod">
          <ac:chgData name="TAILLADE JUSTINE" userId="7689be7a-6074-46a5-a6a4-f2fd3e4f6393" providerId="ADAL" clId="{1D4F0F80-BC1E-466E-A563-C774A67DE7B4}" dt="2025-03-20T15:11:26.568" v="72" actId="27614"/>
          <ac:picMkLst>
            <pc:docMk/>
            <pc:sldMk cId="1322639458" sldId="374"/>
            <ac:picMk id="5" creationId="{9D1F5055-4A0A-ACC2-78FB-E2AA0703D196}"/>
          </ac:picMkLst>
        </pc:picChg>
      </pc:sldChg>
      <pc:sldChg chg="addSp delSp modSp mod modNotesTx">
        <pc:chgData name="TAILLADE JUSTINE" userId="7689be7a-6074-46a5-a6a4-f2fd3e4f6393" providerId="ADAL" clId="{1D4F0F80-BC1E-466E-A563-C774A67DE7B4}" dt="2025-03-21T10:03:50.599" v="136" actId="2711"/>
        <pc:sldMkLst>
          <pc:docMk/>
          <pc:sldMk cId="3908457979" sldId="375"/>
        </pc:sldMkLst>
        <pc:spChg chg="del">
          <ac:chgData name="TAILLADE JUSTINE" userId="7689be7a-6074-46a5-a6a4-f2fd3e4f6393" providerId="ADAL" clId="{1D4F0F80-BC1E-466E-A563-C774A67DE7B4}" dt="2025-03-20T15:10:07.784" v="31" actId="478"/>
          <ac:spMkLst>
            <pc:docMk/>
            <pc:sldMk cId="3908457979" sldId="375"/>
            <ac:spMk id="2" creationId="{00C75A1B-DC70-3427-9B94-77A250BD14F9}"/>
          </ac:spMkLst>
        </pc:spChg>
        <pc:spChg chg="del">
          <ac:chgData name="TAILLADE JUSTINE" userId="7689be7a-6074-46a5-a6a4-f2fd3e4f6393" providerId="ADAL" clId="{1D4F0F80-BC1E-466E-A563-C774A67DE7B4}" dt="2025-03-20T15:10:07.784" v="31" actId="478"/>
          <ac:spMkLst>
            <pc:docMk/>
            <pc:sldMk cId="3908457979" sldId="375"/>
            <ac:spMk id="3" creationId="{1ACB7AE4-49F7-DB10-261E-5F32A350DCC2}"/>
          </ac:spMkLst>
        </pc:spChg>
        <pc:spChg chg="del">
          <ac:chgData name="TAILLADE JUSTINE" userId="7689be7a-6074-46a5-a6a4-f2fd3e4f6393" providerId="ADAL" clId="{1D4F0F80-BC1E-466E-A563-C774A67DE7B4}" dt="2025-03-20T15:10:07.784" v="31" actId="478"/>
          <ac:spMkLst>
            <pc:docMk/>
            <pc:sldMk cId="3908457979" sldId="375"/>
            <ac:spMk id="4" creationId="{69939499-5E45-E281-6AC3-849CFDB75466}"/>
          </ac:spMkLst>
        </pc:spChg>
        <pc:spChg chg="del">
          <ac:chgData name="TAILLADE JUSTINE" userId="7689be7a-6074-46a5-a6a4-f2fd3e4f6393" providerId="ADAL" clId="{1D4F0F80-BC1E-466E-A563-C774A67DE7B4}" dt="2025-03-20T15:10:07.784" v="31" actId="478"/>
          <ac:spMkLst>
            <pc:docMk/>
            <pc:sldMk cId="3908457979" sldId="375"/>
            <ac:spMk id="5" creationId="{EB4D6420-C9E0-CFFD-8E6D-0C7A6DCF3CF5}"/>
          </ac:spMkLst>
        </pc:spChg>
        <pc:spChg chg="del">
          <ac:chgData name="TAILLADE JUSTINE" userId="7689be7a-6074-46a5-a6a4-f2fd3e4f6393" providerId="ADAL" clId="{1D4F0F80-BC1E-466E-A563-C774A67DE7B4}" dt="2025-03-20T15:10:07.784" v="31" actId="478"/>
          <ac:spMkLst>
            <pc:docMk/>
            <pc:sldMk cId="3908457979" sldId="375"/>
            <ac:spMk id="6" creationId="{4A22A2C9-4F3E-0E2D-E1AD-9F888D312A53}"/>
          </ac:spMkLst>
        </pc:spChg>
        <pc:spChg chg="del">
          <ac:chgData name="TAILLADE JUSTINE" userId="7689be7a-6074-46a5-a6a4-f2fd3e4f6393" providerId="ADAL" clId="{1D4F0F80-BC1E-466E-A563-C774A67DE7B4}" dt="2025-03-20T15:10:07.784" v="31" actId="478"/>
          <ac:spMkLst>
            <pc:docMk/>
            <pc:sldMk cId="3908457979" sldId="375"/>
            <ac:spMk id="7" creationId="{D63C3003-44EE-DD7F-3A03-42B88A95028D}"/>
          </ac:spMkLst>
        </pc:spChg>
        <pc:spChg chg="del">
          <ac:chgData name="TAILLADE JUSTINE" userId="7689be7a-6074-46a5-a6a4-f2fd3e4f6393" providerId="ADAL" clId="{1D4F0F80-BC1E-466E-A563-C774A67DE7B4}" dt="2025-03-20T15:10:07.784" v="31" actId="478"/>
          <ac:spMkLst>
            <pc:docMk/>
            <pc:sldMk cId="3908457979" sldId="375"/>
            <ac:spMk id="8" creationId="{4B1F79FF-C5C6-9B41-6F19-410B82D2DD92}"/>
          </ac:spMkLst>
        </pc:spChg>
        <pc:spChg chg="del">
          <ac:chgData name="TAILLADE JUSTINE" userId="7689be7a-6074-46a5-a6a4-f2fd3e4f6393" providerId="ADAL" clId="{1D4F0F80-BC1E-466E-A563-C774A67DE7B4}" dt="2025-03-20T15:10:07.784" v="31" actId="478"/>
          <ac:spMkLst>
            <pc:docMk/>
            <pc:sldMk cId="3908457979" sldId="375"/>
            <ac:spMk id="9" creationId="{C90D1483-A317-D120-6040-80B8ECBCF091}"/>
          </ac:spMkLst>
        </pc:spChg>
        <pc:spChg chg="del">
          <ac:chgData name="TAILLADE JUSTINE" userId="7689be7a-6074-46a5-a6a4-f2fd3e4f6393" providerId="ADAL" clId="{1D4F0F80-BC1E-466E-A563-C774A67DE7B4}" dt="2025-03-20T15:10:07.784" v="31" actId="478"/>
          <ac:spMkLst>
            <pc:docMk/>
            <pc:sldMk cId="3908457979" sldId="375"/>
            <ac:spMk id="12" creationId="{29B26EBD-61F4-86E4-1A07-06C6F6A1EE2A}"/>
          </ac:spMkLst>
        </pc:spChg>
        <pc:picChg chg="add mod">
          <ac:chgData name="TAILLADE JUSTINE" userId="7689be7a-6074-46a5-a6a4-f2fd3e4f6393" providerId="ADAL" clId="{1D4F0F80-BC1E-466E-A563-C774A67DE7B4}" dt="2025-03-20T15:11:31.024" v="74" actId="27614"/>
          <ac:picMkLst>
            <pc:docMk/>
            <pc:sldMk cId="3908457979" sldId="375"/>
            <ac:picMk id="11" creationId="{4A8E895D-7AD5-3A5C-D3E0-9B9C88D77B09}"/>
          </ac:picMkLst>
        </pc:picChg>
      </pc:sldChg>
      <pc:sldChg chg="addSp delSp modSp mod modNotesTx">
        <pc:chgData name="TAILLADE JUSTINE" userId="7689be7a-6074-46a5-a6a4-f2fd3e4f6393" providerId="ADAL" clId="{1D4F0F80-BC1E-466E-A563-C774A67DE7B4}" dt="2025-03-21T10:03:39.759" v="134" actId="2711"/>
        <pc:sldMkLst>
          <pc:docMk/>
          <pc:sldMk cId="2661124902" sldId="377"/>
        </pc:sldMkLst>
        <pc:spChg chg="del">
          <ac:chgData name="TAILLADE JUSTINE" userId="7689be7a-6074-46a5-a6a4-f2fd3e4f6393" providerId="ADAL" clId="{1D4F0F80-BC1E-466E-A563-C774A67DE7B4}" dt="2025-03-20T15:10:11.605" v="33" actId="478"/>
          <ac:spMkLst>
            <pc:docMk/>
            <pc:sldMk cId="2661124902" sldId="377"/>
            <ac:spMk id="4" creationId="{69263051-99B4-B183-AD96-0B885710EF12}"/>
          </ac:spMkLst>
        </pc:spChg>
        <pc:spChg chg="del">
          <ac:chgData name="TAILLADE JUSTINE" userId="7689be7a-6074-46a5-a6a4-f2fd3e4f6393" providerId="ADAL" clId="{1D4F0F80-BC1E-466E-A563-C774A67DE7B4}" dt="2025-03-20T15:10:11.605" v="33" actId="478"/>
          <ac:spMkLst>
            <pc:docMk/>
            <pc:sldMk cId="2661124902" sldId="377"/>
            <ac:spMk id="8" creationId="{67935854-7B6E-9B0A-46A4-7AA117BEF39C}"/>
          </ac:spMkLst>
        </pc:spChg>
        <pc:picChg chg="add mod">
          <ac:chgData name="TAILLADE JUSTINE" userId="7689be7a-6074-46a5-a6a4-f2fd3e4f6393" providerId="ADAL" clId="{1D4F0F80-BC1E-466E-A563-C774A67DE7B4}" dt="2025-03-20T15:11:24.155" v="70" actId="962"/>
          <ac:picMkLst>
            <pc:docMk/>
            <pc:sldMk cId="2661124902" sldId="377"/>
            <ac:picMk id="3" creationId="{2E8F6A73-EC64-C638-82F6-109137D6F35D}"/>
          </ac:picMkLst>
        </pc:picChg>
      </pc:sldChg>
      <pc:sldChg chg="addSp delSp modSp mod modNotesTx">
        <pc:chgData name="TAILLADE JUSTINE" userId="7689be7a-6074-46a5-a6a4-f2fd3e4f6393" providerId="ADAL" clId="{1D4F0F80-BC1E-466E-A563-C774A67DE7B4}" dt="2025-03-21T10:03:56.908" v="137" actId="2711"/>
        <pc:sldMkLst>
          <pc:docMk/>
          <pc:sldMk cId="3285011155" sldId="379"/>
        </pc:sldMkLst>
        <pc:spChg chg="del">
          <ac:chgData name="TAILLADE JUSTINE" userId="7689be7a-6074-46a5-a6a4-f2fd3e4f6393" providerId="ADAL" clId="{1D4F0F80-BC1E-466E-A563-C774A67DE7B4}" dt="2025-03-20T15:10:01.242" v="30" actId="478"/>
          <ac:spMkLst>
            <pc:docMk/>
            <pc:sldMk cId="3285011155" sldId="379"/>
            <ac:spMk id="3" creationId="{336D9B51-FD6A-BEDE-B958-2E47316F4301}"/>
          </ac:spMkLst>
        </pc:spChg>
        <pc:spChg chg="del">
          <ac:chgData name="TAILLADE JUSTINE" userId="7689be7a-6074-46a5-a6a4-f2fd3e4f6393" providerId="ADAL" clId="{1D4F0F80-BC1E-466E-A563-C774A67DE7B4}" dt="2025-03-20T15:10:01.242" v="30" actId="478"/>
          <ac:spMkLst>
            <pc:docMk/>
            <pc:sldMk cId="3285011155" sldId="379"/>
            <ac:spMk id="12" creationId="{FBF38BA7-7427-6E99-3DC6-92DE2C130789}"/>
          </ac:spMkLst>
        </pc:spChg>
        <pc:grpChg chg="del">
          <ac:chgData name="TAILLADE JUSTINE" userId="7689be7a-6074-46a5-a6a4-f2fd3e4f6393" providerId="ADAL" clId="{1D4F0F80-BC1E-466E-A563-C774A67DE7B4}" dt="2025-03-20T15:10:01.242" v="30" actId="478"/>
          <ac:grpSpMkLst>
            <pc:docMk/>
            <pc:sldMk cId="3285011155" sldId="379"/>
            <ac:grpSpMk id="18" creationId="{4BA92730-4638-2BF0-E16F-AAF29F0B0958}"/>
          </ac:grpSpMkLst>
        </pc:grpChg>
        <pc:picChg chg="add mod">
          <ac:chgData name="TAILLADE JUSTINE" userId="7689be7a-6074-46a5-a6a4-f2fd3e4f6393" providerId="ADAL" clId="{1D4F0F80-BC1E-466E-A563-C774A67DE7B4}" dt="2025-03-20T15:11:33.052" v="77" actId="962"/>
          <ac:picMkLst>
            <pc:docMk/>
            <pc:sldMk cId="3285011155" sldId="379"/>
            <ac:picMk id="4" creationId="{4FEFFCDB-CCEE-038F-0674-769908550ECF}"/>
          </ac:picMkLst>
        </pc:picChg>
      </pc:sldChg>
      <pc:sldChg chg="addSp delSp modSp mod modNotesTx">
        <pc:chgData name="TAILLADE JUSTINE" userId="7689be7a-6074-46a5-a6a4-f2fd3e4f6393" providerId="ADAL" clId="{1D4F0F80-BC1E-466E-A563-C774A67DE7B4}" dt="2025-03-21T10:03:04.462" v="127" actId="255"/>
        <pc:sldMkLst>
          <pc:docMk/>
          <pc:sldMk cId="3319903207" sldId="383"/>
        </pc:sldMkLst>
        <pc:spChg chg="del">
          <ac:chgData name="TAILLADE JUSTINE" userId="7689be7a-6074-46a5-a6a4-f2fd3e4f6393" providerId="ADAL" clId="{1D4F0F80-BC1E-466E-A563-C774A67DE7B4}" dt="2025-03-20T15:10:21.084" v="38" actId="478"/>
          <ac:spMkLst>
            <pc:docMk/>
            <pc:sldMk cId="3319903207" sldId="383"/>
            <ac:spMk id="8" creationId="{254DBF0A-FBD6-18FC-3CB0-48501EC4E910}"/>
          </ac:spMkLst>
        </pc:spChg>
        <pc:spChg chg="del">
          <ac:chgData name="TAILLADE JUSTINE" userId="7689be7a-6074-46a5-a6a4-f2fd3e4f6393" providerId="ADAL" clId="{1D4F0F80-BC1E-466E-A563-C774A67DE7B4}" dt="2025-03-20T15:10:21.084" v="38" actId="478"/>
          <ac:spMkLst>
            <pc:docMk/>
            <pc:sldMk cId="3319903207" sldId="383"/>
            <ac:spMk id="12" creationId="{C98854B3-0573-99DE-8F24-A40A0422CB72}"/>
          </ac:spMkLst>
        </pc:spChg>
        <pc:spChg chg="del">
          <ac:chgData name="TAILLADE JUSTINE" userId="7689be7a-6074-46a5-a6a4-f2fd3e4f6393" providerId="ADAL" clId="{1D4F0F80-BC1E-466E-A563-C774A67DE7B4}" dt="2025-03-20T15:10:21.084" v="38" actId="478"/>
          <ac:spMkLst>
            <pc:docMk/>
            <pc:sldMk cId="3319903207" sldId="383"/>
            <ac:spMk id="16" creationId="{605AB102-FB8A-7FF6-D1A3-3C93C3C68696}"/>
          </ac:spMkLst>
        </pc:spChg>
        <pc:spChg chg="del">
          <ac:chgData name="TAILLADE JUSTINE" userId="7689be7a-6074-46a5-a6a4-f2fd3e4f6393" providerId="ADAL" clId="{1D4F0F80-BC1E-466E-A563-C774A67DE7B4}" dt="2025-03-20T15:10:21.084" v="38" actId="478"/>
          <ac:spMkLst>
            <pc:docMk/>
            <pc:sldMk cId="3319903207" sldId="383"/>
            <ac:spMk id="25" creationId="{1F2495F6-C161-61CE-355F-42C4835E2E9F}"/>
          </ac:spMkLst>
        </pc:spChg>
        <pc:grpChg chg="del">
          <ac:chgData name="TAILLADE JUSTINE" userId="7689be7a-6074-46a5-a6a4-f2fd3e4f6393" providerId="ADAL" clId="{1D4F0F80-BC1E-466E-A563-C774A67DE7B4}" dt="2025-03-20T15:10:21.084" v="38" actId="478"/>
          <ac:grpSpMkLst>
            <pc:docMk/>
            <pc:sldMk cId="3319903207" sldId="383"/>
            <ac:grpSpMk id="17" creationId="{BCDFC5C9-F4B8-3BA0-7EC3-2060046D8397}"/>
          </ac:grpSpMkLst>
        </pc:grpChg>
        <pc:grpChg chg="del">
          <ac:chgData name="TAILLADE JUSTINE" userId="7689be7a-6074-46a5-a6a4-f2fd3e4f6393" providerId="ADAL" clId="{1D4F0F80-BC1E-466E-A563-C774A67DE7B4}" dt="2025-03-20T15:10:21.084" v="38" actId="478"/>
          <ac:grpSpMkLst>
            <pc:docMk/>
            <pc:sldMk cId="3319903207" sldId="383"/>
            <ac:grpSpMk id="21" creationId="{2130EEEB-FCD1-5C43-84D7-72B64284F073}"/>
          </ac:grpSpMkLst>
        </pc:grpChg>
        <pc:picChg chg="add mod">
          <ac:chgData name="TAILLADE JUSTINE" userId="7689be7a-6074-46a5-a6a4-f2fd3e4f6393" providerId="ADAL" clId="{1D4F0F80-BC1E-466E-A563-C774A67DE7B4}" dt="2025-03-20T15:10:59.498" v="55" actId="962"/>
          <ac:picMkLst>
            <pc:docMk/>
            <pc:sldMk cId="3319903207" sldId="383"/>
            <ac:picMk id="3" creationId="{FE6D9C9D-B4B6-A3A0-9A72-2C73F9251AFD}"/>
          </ac:picMkLst>
        </pc:picChg>
      </pc:sldChg>
      <pc:sldChg chg="addSp delSp modSp mod modNotesTx">
        <pc:chgData name="TAILLADE JUSTINE" userId="7689be7a-6074-46a5-a6a4-f2fd3e4f6393" providerId="ADAL" clId="{1D4F0F80-BC1E-466E-A563-C774A67DE7B4}" dt="2025-03-21T10:03:13.365" v="129" actId="255"/>
        <pc:sldMkLst>
          <pc:docMk/>
          <pc:sldMk cId="3505940090" sldId="384"/>
        </pc:sldMkLst>
        <pc:spChg chg="del">
          <ac:chgData name="TAILLADE JUSTINE" userId="7689be7a-6074-46a5-a6a4-f2fd3e4f6393" providerId="ADAL" clId="{1D4F0F80-BC1E-466E-A563-C774A67DE7B4}" dt="2025-03-20T15:10:19.214" v="37" actId="478"/>
          <ac:spMkLst>
            <pc:docMk/>
            <pc:sldMk cId="3505940090" sldId="384"/>
            <ac:spMk id="8" creationId="{8C18CD8C-CC7F-277F-293E-3400A429A3AB}"/>
          </ac:spMkLst>
        </pc:spChg>
        <pc:spChg chg="del">
          <ac:chgData name="TAILLADE JUSTINE" userId="7689be7a-6074-46a5-a6a4-f2fd3e4f6393" providerId="ADAL" clId="{1D4F0F80-BC1E-466E-A563-C774A67DE7B4}" dt="2025-03-20T15:10:19.214" v="37" actId="478"/>
          <ac:spMkLst>
            <pc:docMk/>
            <pc:sldMk cId="3505940090" sldId="384"/>
            <ac:spMk id="12" creationId="{70283FEC-A112-AAD4-992E-656F9992FF8C}"/>
          </ac:spMkLst>
        </pc:spChg>
        <pc:spChg chg="del">
          <ac:chgData name="TAILLADE JUSTINE" userId="7689be7a-6074-46a5-a6a4-f2fd3e4f6393" providerId="ADAL" clId="{1D4F0F80-BC1E-466E-A563-C774A67DE7B4}" dt="2025-03-20T15:10:19.214" v="37" actId="478"/>
          <ac:spMkLst>
            <pc:docMk/>
            <pc:sldMk cId="3505940090" sldId="384"/>
            <ac:spMk id="25" creationId="{F1F35A20-F749-1A25-76A6-AF97AA0A5C70}"/>
          </ac:spMkLst>
        </pc:spChg>
        <pc:spChg chg="del">
          <ac:chgData name="TAILLADE JUSTINE" userId="7689be7a-6074-46a5-a6a4-f2fd3e4f6393" providerId="ADAL" clId="{1D4F0F80-BC1E-466E-A563-C774A67DE7B4}" dt="2025-03-20T15:10:19.214" v="37" actId="478"/>
          <ac:spMkLst>
            <pc:docMk/>
            <pc:sldMk cId="3505940090" sldId="384"/>
            <ac:spMk id="26" creationId="{748F6F0A-C120-8A89-1210-4DF0B6FE6762}"/>
          </ac:spMkLst>
        </pc:spChg>
        <pc:spChg chg="del">
          <ac:chgData name="TAILLADE JUSTINE" userId="7689be7a-6074-46a5-a6a4-f2fd3e4f6393" providerId="ADAL" clId="{1D4F0F80-BC1E-466E-A563-C774A67DE7B4}" dt="2025-03-20T15:10:19.214" v="37" actId="478"/>
          <ac:spMkLst>
            <pc:docMk/>
            <pc:sldMk cId="3505940090" sldId="384"/>
            <ac:spMk id="27" creationId="{25E78D22-6AEE-CABA-D908-6F1FA0B4EC5B}"/>
          </ac:spMkLst>
        </pc:spChg>
        <pc:spChg chg="del">
          <ac:chgData name="TAILLADE JUSTINE" userId="7689be7a-6074-46a5-a6a4-f2fd3e4f6393" providerId="ADAL" clId="{1D4F0F80-BC1E-466E-A563-C774A67DE7B4}" dt="2025-03-20T15:10:19.214" v="37" actId="478"/>
          <ac:spMkLst>
            <pc:docMk/>
            <pc:sldMk cId="3505940090" sldId="384"/>
            <ac:spMk id="37" creationId="{33C5651D-528A-7826-3064-FDC084CABCC7}"/>
          </ac:spMkLst>
        </pc:spChg>
        <pc:grpChg chg="del">
          <ac:chgData name="TAILLADE JUSTINE" userId="7689be7a-6074-46a5-a6a4-f2fd3e4f6393" providerId="ADAL" clId="{1D4F0F80-BC1E-466E-A563-C774A67DE7B4}" dt="2025-03-20T15:10:19.214" v="37" actId="478"/>
          <ac:grpSpMkLst>
            <pc:docMk/>
            <pc:sldMk cId="3505940090" sldId="384"/>
            <ac:grpSpMk id="28" creationId="{6D9DE6F2-63B4-CC89-A1E8-3E4C4BC96E45}"/>
          </ac:grpSpMkLst>
        </pc:grpChg>
        <pc:grpChg chg="del">
          <ac:chgData name="TAILLADE JUSTINE" userId="7689be7a-6074-46a5-a6a4-f2fd3e4f6393" providerId="ADAL" clId="{1D4F0F80-BC1E-466E-A563-C774A67DE7B4}" dt="2025-03-20T15:10:19.214" v="37" actId="478"/>
          <ac:grpSpMkLst>
            <pc:docMk/>
            <pc:sldMk cId="3505940090" sldId="384"/>
            <ac:grpSpMk id="33" creationId="{F848BBB4-7116-351F-A151-384414457E2B}"/>
          </ac:grpSpMkLst>
        </pc:grpChg>
        <pc:picChg chg="add mod">
          <ac:chgData name="TAILLADE JUSTINE" userId="7689be7a-6074-46a5-a6a4-f2fd3e4f6393" providerId="ADAL" clId="{1D4F0F80-BC1E-466E-A563-C774A67DE7B4}" dt="2025-03-20T15:11:11.211" v="58" actId="27614"/>
          <ac:picMkLst>
            <pc:docMk/>
            <pc:sldMk cId="3505940090" sldId="384"/>
            <ac:picMk id="3" creationId="{67BFA5BC-04A0-EF91-F5A1-08537E186338}"/>
          </ac:picMkLst>
        </pc:picChg>
      </pc:sldChg>
      <pc:sldChg chg="addSp delSp modSp mod modNotesTx">
        <pc:chgData name="TAILLADE JUSTINE" userId="7689be7a-6074-46a5-a6a4-f2fd3e4f6393" providerId="ADAL" clId="{1D4F0F80-BC1E-466E-A563-C774A67DE7B4}" dt="2025-03-21T10:03:23.819" v="131" actId="2711"/>
        <pc:sldMkLst>
          <pc:docMk/>
          <pc:sldMk cId="1249003648" sldId="385"/>
        </pc:sldMkLst>
        <pc:spChg chg="del">
          <ac:chgData name="TAILLADE JUSTINE" userId="7689be7a-6074-46a5-a6a4-f2fd3e4f6393" providerId="ADAL" clId="{1D4F0F80-BC1E-466E-A563-C774A67DE7B4}" dt="2025-03-20T15:11:05.231" v="56" actId="478"/>
          <ac:spMkLst>
            <pc:docMk/>
            <pc:sldMk cId="1249003648" sldId="385"/>
            <ac:spMk id="2" creationId="{F35BCF41-F53C-5D9A-2C35-711E91236C76}"/>
          </ac:spMkLst>
        </pc:spChg>
        <pc:spChg chg="del mod">
          <ac:chgData name="TAILLADE JUSTINE" userId="7689be7a-6074-46a5-a6a4-f2fd3e4f6393" providerId="ADAL" clId="{1D4F0F80-BC1E-466E-A563-C774A67DE7B4}" dt="2025-03-20T15:11:05.231" v="56" actId="478"/>
          <ac:spMkLst>
            <pc:docMk/>
            <pc:sldMk cId="1249003648" sldId="385"/>
            <ac:spMk id="8" creationId="{4A73DA65-E2B8-DC35-77AA-8F43EEB0956C}"/>
          </ac:spMkLst>
        </pc:spChg>
        <pc:picChg chg="del">
          <ac:chgData name="TAILLADE JUSTINE" userId="7689be7a-6074-46a5-a6a4-f2fd3e4f6393" providerId="ADAL" clId="{1D4F0F80-BC1E-466E-A563-C774A67DE7B4}" dt="2025-03-20T15:11:05.231" v="56" actId="478"/>
          <ac:picMkLst>
            <pc:docMk/>
            <pc:sldMk cId="1249003648" sldId="385"/>
            <ac:picMk id="3" creationId="{28BDF2B8-2C14-BC51-1E13-3099B4B6F975}"/>
          </ac:picMkLst>
        </pc:picChg>
        <pc:picChg chg="add mod">
          <ac:chgData name="TAILLADE JUSTINE" userId="7689be7a-6074-46a5-a6a4-f2fd3e4f6393" providerId="ADAL" clId="{1D4F0F80-BC1E-466E-A563-C774A67DE7B4}" dt="2025-03-20T15:11:16.282" v="63" actId="962"/>
          <ac:picMkLst>
            <pc:docMk/>
            <pc:sldMk cId="1249003648" sldId="385"/>
            <ac:picMk id="5" creationId="{938A6182-8C58-9D8A-AAA0-2AA2B042CC3C}"/>
          </ac:picMkLst>
        </pc:picChg>
      </pc:sldChg>
      <pc:sldChg chg="addSp delSp modSp mod modNotesTx">
        <pc:chgData name="TAILLADE JUSTINE" userId="7689be7a-6074-46a5-a6a4-f2fd3e4f6393" providerId="ADAL" clId="{1D4F0F80-BC1E-466E-A563-C774A67DE7B4}" dt="2025-03-21T10:03:33.730" v="133" actId="2711"/>
        <pc:sldMkLst>
          <pc:docMk/>
          <pc:sldMk cId="1068362037" sldId="386"/>
        </pc:sldMkLst>
        <pc:spChg chg="del">
          <ac:chgData name="TAILLADE JUSTINE" userId="7689be7a-6074-46a5-a6a4-f2fd3e4f6393" providerId="ADAL" clId="{1D4F0F80-BC1E-466E-A563-C774A67DE7B4}" dt="2025-03-20T15:10:13.468" v="34" actId="478"/>
          <ac:spMkLst>
            <pc:docMk/>
            <pc:sldMk cId="1068362037" sldId="386"/>
            <ac:spMk id="3" creationId="{46124B74-165A-083F-F8AE-D7976FFE0232}"/>
          </ac:spMkLst>
        </pc:spChg>
        <pc:spChg chg="del">
          <ac:chgData name="TAILLADE JUSTINE" userId="7689be7a-6074-46a5-a6a4-f2fd3e4f6393" providerId="ADAL" clId="{1D4F0F80-BC1E-466E-A563-C774A67DE7B4}" dt="2025-03-20T15:10:13.468" v="34" actId="478"/>
          <ac:spMkLst>
            <pc:docMk/>
            <pc:sldMk cId="1068362037" sldId="386"/>
            <ac:spMk id="8" creationId="{3B4731FB-86D6-4D1E-E05D-2B89CF84CDC2}"/>
          </ac:spMkLst>
        </pc:spChg>
        <pc:picChg chg="del">
          <ac:chgData name="TAILLADE JUSTINE" userId="7689be7a-6074-46a5-a6a4-f2fd3e4f6393" providerId="ADAL" clId="{1D4F0F80-BC1E-466E-A563-C774A67DE7B4}" dt="2025-03-20T15:10:13.468" v="34" actId="478"/>
          <ac:picMkLst>
            <pc:docMk/>
            <pc:sldMk cId="1068362037" sldId="386"/>
            <ac:picMk id="2" creationId="{22C0838E-47E7-D4FB-13B2-1AD169B031B3}"/>
          </ac:picMkLst>
        </pc:picChg>
        <pc:picChg chg="add mod">
          <ac:chgData name="TAILLADE JUSTINE" userId="7689be7a-6074-46a5-a6a4-f2fd3e4f6393" providerId="ADAL" clId="{1D4F0F80-BC1E-466E-A563-C774A67DE7B4}" dt="2025-03-20T15:11:21.984" v="67" actId="27614"/>
          <ac:picMkLst>
            <pc:docMk/>
            <pc:sldMk cId="1068362037" sldId="386"/>
            <ac:picMk id="5" creationId="{3212CE80-D5E4-1503-F3CF-F3C6FAC3F9CD}"/>
          </ac:picMkLst>
        </pc:picChg>
      </pc:sldChg>
      <pc:sldChg chg="addSp delSp modSp mod modNotesTx">
        <pc:chgData name="TAILLADE JUSTINE" userId="7689be7a-6074-46a5-a6a4-f2fd3e4f6393" providerId="ADAL" clId="{1D4F0F80-BC1E-466E-A563-C774A67DE7B4}" dt="2025-03-21T10:04:03.112" v="138" actId="2711"/>
        <pc:sldMkLst>
          <pc:docMk/>
          <pc:sldMk cId="1314548315" sldId="387"/>
        </pc:sldMkLst>
        <pc:spChg chg="del">
          <ac:chgData name="TAILLADE JUSTINE" userId="7689be7a-6074-46a5-a6a4-f2fd3e4f6393" providerId="ADAL" clId="{1D4F0F80-BC1E-466E-A563-C774A67DE7B4}" dt="2025-03-20T15:09:59.167" v="29" actId="478"/>
          <ac:spMkLst>
            <pc:docMk/>
            <pc:sldMk cId="1314548315" sldId="387"/>
            <ac:spMk id="5" creationId="{5DB71DEA-F823-8D0C-1B11-96F6F2981336}"/>
          </ac:spMkLst>
        </pc:spChg>
        <pc:spChg chg="del">
          <ac:chgData name="TAILLADE JUSTINE" userId="7689be7a-6074-46a5-a6a4-f2fd3e4f6393" providerId="ADAL" clId="{1D4F0F80-BC1E-466E-A563-C774A67DE7B4}" dt="2025-03-20T15:09:59.167" v="29" actId="478"/>
          <ac:spMkLst>
            <pc:docMk/>
            <pc:sldMk cId="1314548315" sldId="387"/>
            <ac:spMk id="7" creationId="{74CD1D95-18C6-0ED7-927D-775D1D76F843}"/>
          </ac:spMkLst>
        </pc:spChg>
        <pc:spChg chg="del">
          <ac:chgData name="TAILLADE JUSTINE" userId="7689be7a-6074-46a5-a6a4-f2fd3e4f6393" providerId="ADAL" clId="{1D4F0F80-BC1E-466E-A563-C774A67DE7B4}" dt="2025-03-20T15:09:59.167" v="29" actId="478"/>
          <ac:spMkLst>
            <pc:docMk/>
            <pc:sldMk cId="1314548315" sldId="387"/>
            <ac:spMk id="30" creationId="{4DEC479D-1F9E-51C1-9149-248EDB133CD8}"/>
          </ac:spMkLst>
        </pc:spChg>
        <pc:grpChg chg="del">
          <ac:chgData name="TAILLADE JUSTINE" userId="7689be7a-6074-46a5-a6a4-f2fd3e4f6393" providerId="ADAL" clId="{1D4F0F80-BC1E-466E-A563-C774A67DE7B4}" dt="2025-03-20T15:09:59.167" v="29" actId="478"/>
          <ac:grpSpMkLst>
            <pc:docMk/>
            <pc:sldMk cId="1314548315" sldId="387"/>
            <ac:grpSpMk id="8" creationId="{59B86B51-892A-DC01-F86A-6EF96B94E23C}"/>
          </ac:grpSpMkLst>
        </pc:grpChg>
        <pc:grpChg chg="del">
          <ac:chgData name="TAILLADE JUSTINE" userId="7689be7a-6074-46a5-a6a4-f2fd3e4f6393" providerId="ADAL" clId="{1D4F0F80-BC1E-466E-A563-C774A67DE7B4}" dt="2025-03-20T15:09:59.167" v="29" actId="478"/>
          <ac:grpSpMkLst>
            <pc:docMk/>
            <pc:sldMk cId="1314548315" sldId="387"/>
            <ac:grpSpMk id="9" creationId="{3712D69E-959D-0373-D2B4-00065464DF93}"/>
          </ac:grpSpMkLst>
        </pc:grpChg>
        <pc:picChg chg="add mod">
          <ac:chgData name="TAILLADE JUSTINE" userId="7689be7a-6074-46a5-a6a4-f2fd3e4f6393" providerId="ADAL" clId="{1D4F0F80-BC1E-466E-A563-C774A67DE7B4}" dt="2025-03-20T15:11:35.981" v="80" actId="962"/>
          <ac:picMkLst>
            <pc:docMk/>
            <pc:sldMk cId="1314548315" sldId="387"/>
            <ac:picMk id="11" creationId="{923E4A25-93E7-9241-384F-71FDCC7B7300}"/>
          </ac:picMkLst>
        </pc:picChg>
      </pc:sldChg>
      <pc:sldMasterChg chg="modSldLayout">
        <pc:chgData name="TAILLADE JUSTINE" userId="7689be7a-6074-46a5-a6a4-f2fd3e4f6393" providerId="ADAL" clId="{1D4F0F80-BC1E-466E-A563-C774A67DE7B4}" dt="2025-03-20T15:09:28.573" v="8" actId="478"/>
        <pc:sldMasterMkLst>
          <pc:docMk/>
          <pc:sldMasterMk cId="0" sldId="2147483648"/>
        </pc:sldMasterMkLst>
        <pc:sldLayoutChg chg="delSp mod">
          <pc:chgData name="TAILLADE JUSTINE" userId="7689be7a-6074-46a5-a6a4-f2fd3e4f6393" providerId="ADAL" clId="{1D4F0F80-BC1E-466E-A563-C774A67DE7B4}" dt="2025-03-20T15:09:28.573" v="8" actId="478"/>
          <pc:sldLayoutMkLst>
            <pc:docMk/>
            <pc:sldMasterMk cId="0" sldId="2147483648"/>
            <pc:sldLayoutMk cId="0" sldId="2147483649"/>
          </pc:sldLayoutMkLst>
          <pc:spChg chg="del">
            <ac:chgData name="TAILLADE JUSTINE" userId="7689be7a-6074-46a5-a6a4-f2fd3e4f6393" providerId="ADAL" clId="{1D4F0F80-BC1E-466E-A563-C774A67DE7B4}" dt="2025-03-20T15:09:28.573" v="8" actId="478"/>
            <ac:spMkLst>
              <pc:docMk/>
              <pc:sldMasterMk cId="0" sldId="2147483648"/>
              <pc:sldLayoutMk cId="0" sldId="2147483649"/>
              <ac:spMk id="17" creationId="{00000000-0000-0000-0000-000000000000}"/>
            </ac:spMkLst>
          </pc:spChg>
          <pc:spChg chg="del">
            <ac:chgData name="TAILLADE JUSTINE" userId="7689be7a-6074-46a5-a6a4-f2fd3e4f6393" providerId="ADAL" clId="{1D4F0F80-BC1E-466E-A563-C774A67DE7B4}" dt="2025-03-20T15:09:28.573" v="8" actId="478"/>
            <ac:spMkLst>
              <pc:docMk/>
              <pc:sldMasterMk cId="0" sldId="2147483648"/>
              <pc:sldLayoutMk cId="0" sldId="2147483649"/>
              <ac:spMk id="18" creationId="{00000000-0000-0000-0000-000000000000}"/>
            </ac:spMkLst>
          </pc:spChg>
          <pc:picChg chg="del">
            <ac:chgData name="TAILLADE JUSTINE" userId="7689be7a-6074-46a5-a6a4-f2fd3e4f6393" providerId="ADAL" clId="{1D4F0F80-BC1E-466E-A563-C774A67DE7B4}" dt="2025-03-20T15:09:28.573" v="8" actId="478"/>
            <ac:picMkLst>
              <pc:docMk/>
              <pc:sldMasterMk cId="0" sldId="2147483648"/>
              <pc:sldLayoutMk cId="0" sldId="2147483649"/>
              <ac:picMk id="3" creationId="{DF1C5587-A4FC-0392-329D-5397461D0257}"/>
            </ac:picMkLst>
          </pc:picChg>
        </pc:sldLayoutChg>
        <pc:sldLayoutChg chg="delSp mod">
          <pc:chgData name="TAILLADE JUSTINE" userId="7689be7a-6074-46a5-a6a4-f2fd3e4f6393" providerId="ADAL" clId="{1D4F0F80-BC1E-466E-A563-C774A67DE7B4}" dt="2025-03-20T15:09:25.537" v="7" actId="478"/>
          <pc:sldLayoutMkLst>
            <pc:docMk/>
            <pc:sldMasterMk cId="0" sldId="2147483648"/>
            <pc:sldLayoutMk cId="0" sldId="2147483650"/>
          </pc:sldLayoutMkLst>
          <pc:spChg chg="del">
            <ac:chgData name="TAILLADE JUSTINE" userId="7689be7a-6074-46a5-a6a4-f2fd3e4f6393" providerId="ADAL" clId="{1D4F0F80-BC1E-466E-A563-C774A67DE7B4}" dt="2025-03-20T15:09:25.537" v="7" actId="478"/>
            <ac:spMkLst>
              <pc:docMk/>
              <pc:sldMasterMk cId="0" sldId="2147483648"/>
              <pc:sldLayoutMk cId="0" sldId="2147483650"/>
              <ac:spMk id="20" creationId="{00000000-0000-0000-0000-000000000000}"/>
            </ac:spMkLst>
          </pc:spChg>
          <pc:spChg chg="del">
            <ac:chgData name="TAILLADE JUSTINE" userId="7689be7a-6074-46a5-a6a4-f2fd3e4f6393" providerId="ADAL" clId="{1D4F0F80-BC1E-466E-A563-C774A67DE7B4}" dt="2025-03-20T15:09:25.537" v="7" actId="478"/>
            <ac:spMkLst>
              <pc:docMk/>
              <pc:sldMasterMk cId="0" sldId="2147483648"/>
              <pc:sldLayoutMk cId="0" sldId="2147483650"/>
              <ac:spMk id="21" creationId="{00000000-0000-0000-0000-000000000000}"/>
            </ac:spMkLst>
          </pc:spChg>
          <pc:spChg chg="del">
            <ac:chgData name="TAILLADE JUSTINE" userId="7689be7a-6074-46a5-a6a4-f2fd3e4f6393" providerId="ADAL" clId="{1D4F0F80-BC1E-466E-A563-C774A67DE7B4}" dt="2025-03-20T15:09:25.537" v="7" actId="478"/>
            <ac:spMkLst>
              <pc:docMk/>
              <pc:sldMasterMk cId="0" sldId="2147483648"/>
              <pc:sldLayoutMk cId="0" sldId="2147483650"/>
              <ac:spMk id="22" creationId="{00000000-0000-0000-0000-000000000000}"/>
            </ac:spMkLst>
          </pc:spChg>
          <pc:spChg chg="del">
            <ac:chgData name="TAILLADE JUSTINE" userId="7689be7a-6074-46a5-a6a4-f2fd3e4f6393" providerId="ADAL" clId="{1D4F0F80-BC1E-466E-A563-C774A67DE7B4}" dt="2025-03-20T15:09:25.537" v="7" actId="478"/>
            <ac:spMkLst>
              <pc:docMk/>
              <pc:sldMasterMk cId="0" sldId="2147483648"/>
              <pc:sldLayoutMk cId="0" sldId="2147483650"/>
              <ac:spMk id="23" creationId="{00000000-0000-0000-0000-000000000000}"/>
            </ac:spMkLst>
          </pc:spChg>
          <pc:picChg chg="del">
            <ac:chgData name="TAILLADE JUSTINE" userId="7689be7a-6074-46a5-a6a4-f2fd3e4f6393" providerId="ADAL" clId="{1D4F0F80-BC1E-466E-A563-C774A67DE7B4}" dt="2025-03-20T15:09:25.537" v="7" actId="478"/>
            <ac:picMkLst>
              <pc:docMk/>
              <pc:sldMasterMk cId="0" sldId="2147483648"/>
              <pc:sldLayoutMk cId="0" sldId="2147483650"/>
              <ac:picMk id="24" creationId="{00000000-0000-0000-0000-000000000000}"/>
            </ac:picMkLst>
          </pc:picChg>
        </pc:sldLayoutChg>
        <pc:sldLayoutChg chg="delSp mod">
          <pc:chgData name="TAILLADE JUSTINE" userId="7689be7a-6074-46a5-a6a4-f2fd3e4f6393" providerId="ADAL" clId="{1D4F0F80-BC1E-466E-A563-C774A67DE7B4}" dt="2025-03-20T15:09:23.580" v="6" actId="478"/>
          <pc:sldLayoutMkLst>
            <pc:docMk/>
            <pc:sldMasterMk cId="0" sldId="2147483648"/>
            <pc:sldLayoutMk cId="0" sldId="2147483652"/>
          </pc:sldLayoutMkLst>
          <pc:spChg chg="del">
            <ac:chgData name="TAILLADE JUSTINE" userId="7689be7a-6074-46a5-a6a4-f2fd3e4f6393" providerId="ADAL" clId="{1D4F0F80-BC1E-466E-A563-C774A67DE7B4}" dt="2025-03-20T15:09:23.580" v="6" actId="478"/>
            <ac:spMkLst>
              <pc:docMk/>
              <pc:sldMasterMk cId="0" sldId="2147483648"/>
              <pc:sldLayoutMk cId="0" sldId="2147483652"/>
              <ac:spMk id="31" creationId="{00000000-0000-0000-0000-000000000000}"/>
            </ac:spMkLst>
          </pc:spChg>
          <pc:spChg chg="del">
            <ac:chgData name="TAILLADE JUSTINE" userId="7689be7a-6074-46a5-a6a4-f2fd3e4f6393" providerId="ADAL" clId="{1D4F0F80-BC1E-466E-A563-C774A67DE7B4}" dt="2025-03-20T15:09:23.580" v="6" actId="478"/>
            <ac:spMkLst>
              <pc:docMk/>
              <pc:sldMasterMk cId="0" sldId="2147483648"/>
              <pc:sldLayoutMk cId="0" sldId="2147483652"/>
              <ac:spMk id="32" creationId="{00000000-0000-0000-0000-000000000000}"/>
            </ac:spMkLst>
          </pc:spChg>
          <pc:spChg chg="del">
            <ac:chgData name="TAILLADE JUSTINE" userId="7689be7a-6074-46a5-a6a4-f2fd3e4f6393" providerId="ADAL" clId="{1D4F0F80-BC1E-466E-A563-C774A67DE7B4}" dt="2025-03-20T15:09:23.580" v="6" actId="478"/>
            <ac:spMkLst>
              <pc:docMk/>
              <pc:sldMasterMk cId="0" sldId="2147483648"/>
              <pc:sldLayoutMk cId="0" sldId="2147483652"/>
              <ac:spMk id="33" creationId="{00000000-0000-0000-0000-000000000000}"/>
            </ac:spMkLst>
          </pc:spChg>
          <pc:spChg chg="del">
            <ac:chgData name="TAILLADE JUSTINE" userId="7689be7a-6074-46a5-a6a4-f2fd3e4f6393" providerId="ADAL" clId="{1D4F0F80-BC1E-466E-A563-C774A67DE7B4}" dt="2025-03-20T15:09:23.580" v="6" actId="478"/>
            <ac:spMkLst>
              <pc:docMk/>
              <pc:sldMasterMk cId="0" sldId="2147483648"/>
              <pc:sldLayoutMk cId="0" sldId="2147483652"/>
              <ac:spMk id="34" creationId="{00000000-0000-0000-0000-000000000000}"/>
            </ac:spMkLst>
          </pc:spChg>
          <pc:spChg chg="del">
            <ac:chgData name="TAILLADE JUSTINE" userId="7689be7a-6074-46a5-a6a4-f2fd3e4f6393" providerId="ADAL" clId="{1D4F0F80-BC1E-466E-A563-C774A67DE7B4}" dt="2025-03-20T15:09:23.580" v="6" actId="478"/>
            <ac:spMkLst>
              <pc:docMk/>
              <pc:sldMasterMk cId="0" sldId="2147483648"/>
              <pc:sldLayoutMk cId="0" sldId="2147483652"/>
              <ac:spMk id="35" creationId="{00000000-0000-0000-0000-000000000000}"/>
            </ac:spMkLst>
          </pc:spChg>
          <pc:picChg chg="del">
            <ac:chgData name="TAILLADE JUSTINE" userId="7689be7a-6074-46a5-a6a4-f2fd3e4f6393" providerId="ADAL" clId="{1D4F0F80-BC1E-466E-A563-C774A67DE7B4}" dt="2025-03-20T15:09:23.580" v="6" actId="478"/>
            <ac:picMkLst>
              <pc:docMk/>
              <pc:sldMasterMk cId="0" sldId="2147483648"/>
              <pc:sldLayoutMk cId="0" sldId="2147483652"/>
              <ac:picMk id="2" creationId="{A1B17535-1102-2C72-46E2-7517B38F137D}"/>
            </ac:picMkLst>
          </pc:picChg>
        </pc:sldLayoutChg>
      </pc:sldMasterChg>
      <pc:sldMasterChg chg="modSldLayout">
        <pc:chgData name="TAILLADE JUSTINE" userId="7689be7a-6074-46a5-a6a4-f2fd3e4f6393" providerId="ADAL" clId="{1D4F0F80-BC1E-466E-A563-C774A67DE7B4}" dt="2025-03-20T15:09:20.635" v="5" actId="478"/>
        <pc:sldMasterMkLst>
          <pc:docMk/>
          <pc:sldMasterMk cId="0" sldId="2147483653"/>
        </pc:sldMasterMkLst>
        <pc:sldLayoutChg chg="delSp mod">
          <pc:chgData name="TAILLADE JUSTINE" userId="7689be7a-6074-46a5-a6a4-f2fd3e4f6393" providerId="ADAL" clId="{1D4F0F80-BC1E-466E-A563-C774A67DE7B4}" dt="2025-03-20T15:09:20.635" v="5" actId="478"/>
          <pc:sldLayoutMkLst>
            <pc:docMk/>
            <pc:sldMasterMk cId="0" sldId="2147483653"/>
            <pc:sldLayoutMk cId="0" sldId="2147483654"/>
          </pc:sldLayoutMkLst>
          <pc:spChg chg="del">
            <ac:chgData name="TAILLADE JUSTINE" userId="7689be7a-6074-46a5-a6a4-f2fd3e4f6393" providerId="ADAL" clId="{1D4F0F80-BC1E-466E-A563-C774A67DE7B4}" dt="2025-03-20T15:09:20.635" v="5" actId="478"/>
            <ac:spMkLst>
              <pc:docMk/>
              <pc:sldMasterMk cId="0" sldId="2147483653"/>
              <pc:sldLayoutMk cId="0" sldId="2147483654"/>
              <ac:spMk id="2" creationId="{564A3A83-35E2-AFB6-B1DD-3BE2B9B30A4A}"/>
            </ac:spMkLst>
          </pc:spChg>
          <pc:spChg chg="del">
            <ac:chgData name="TAILLADE JUSTINE" userId="7689be7a-6074-46a5-a6a4-f2fd3e4f6393" providerId="ADAL" clId="{1D4F0F80-BC1E-466E-A563-C774A67DE7B4}" dt="2025-03-20T15:09:20.635" v="5" actId="478"/>
            <ac:spMkLst>
              <pc:docMk/>
              <pc:sldMasterMk cId="0" sldId="2147483653"/>
              <pc:sldLayoutMk cId="0" sldId="2147483654"/>
              <ac:spMk id="44" creationId="{00000000-0000-0000-0000-000000000000}"/>
            </ac:spMkLst>
          </pc:spChg>
          <pc:spChg chg="del">
            <ac:chgData name="TAILLADE JUSTINE" userId="7689be7a-6074-46a5-a6a4-f2fd3e4f6393" providerId="ADAL" clId="{1D4F0F80-BC1E-466E-A563-C774A67DE7B4}" dt="2025-03-20T15:09:20.635" v="5" actId="478"/>
            <ac:spMkLst>
              <pc:docMk/>
              <pc:sldMasterMk cId="0" sldId="2147483653"/>
              <pc:sldLayoutMk cId="0" sldId="2147483654"/>
              <ac:spMk id="45" creationId="{00000000-0000-0000-0000-000000000000}"/>
            </ac:spMkLst>
          </pc:spChg>
          <pc:spChg chg="del">
            <ac:chgData name="TAILLADE JUSTINE" userId="7689be7a-6074-46a5-a6a4-f2fd3e4f6393" providerId="ADAL" clId="{1D4F0F80-BC1E-466E-A563-C774A67DE7B4}" dt="2025-03-20T15:09:20.635" v="5" actId="478"/>
            <ac:spMkLst>
              <pc:docMk/>
              <pc:sldMasterMk cId="0" sldId="2147483653"/>
              <pc:sldLayoutMk cId="0" sldId="2147483654"/>
              <ac:spMk id="46" creationId="{00000000-0000-0000-0000-000000000000}"/>
            </ac:spMkLst>
          </pc:spChg>
          <pc:picChg chg="del">
            <ac:chgData name="TAILLADE JUSTINE" userId="7689be7a-6074-46a5-a6a4-f2fd3e4f6393" providerId="ADAL" clId="{1D4F0F80-BC1E-466E-A563-C774A67DE7B4}" dt="2025-03-20T15:09:20.635" v="5" actId="478"/>
            <ac:picMkLst>
              <pc:docMk/>
              <pc:sldMasterMk cId="0" sldId="2147483653"/>
              <pc:sldLayoutMk cId="0" sldId="2147483654"/>
              <ac:picMk id="48" creationId="{00000000-0000-0000-0000-000000000000}"/>
            </ac:picMkLst>
          </pc:picChg>
        </pc:sldLayoutChg>
        <pc:sldLayoutChg chg="delSp mod">
          <pc:chgData name="TAILLADE JUSTINE" userId="7689be7a-6074-46a5-a6a4-f2fd3e4f6393" providerId="ADAL" clId="{1D4F0F80-BC1E-466E-A563-C774A67DE7B4}" dt="2025-03-20T15:09:17.900" v="4" actId="478"/>
          <pc:sldLayoutMkLst>
            <pc:docMk/>
            <pc:sldMasterMk cId="0" sldId="2147483653"/>
            <pc:sldLayoutMk cId="0" sldId="2147483656"/>
          </pc:sldLayoutMkLst>
          <pc:spChg chg="del">
            <ac:chgData name="TAILLADE JUSTINE" userId="7689be7a-6074-46a5-a6a4-f2fd3e4f6393" providerId="ADAL" clId="{1D4F0F80-BC1E-466E-A563-C774A67DE7B4}" dt="2025-03-20T15:09:17.900" v="4" actId="478"/>
            <ac:spMkLst>
              <pc:docMk/>
              <pc:sldMasterMk cId="0" sldId="2147483653"/>
              <pc:sldLayoutMk cId="0" sldId="2147483656"/>
              <ac:spMk id="2" creationId="{F21DD13B-A008-F110-CFD7-A7C842BDF3A8}"/>
            </ac:spMkLst>
          </pc:spChg>
          <pc:spChg chg="del">
            <ac:chgData name="TAILLADE JUSTINE" userId="7689be7a-6074-46a5-a6a4-f2fd3e4f6393" providerId="ADAL" clId="{1D4F0F80-BC1E-466E-A563-C774A67DE7B4}" dt="2025-03-20T15:09:17.900" v="4" actId="478"/>
            <ac:spMkLst>
              <pc:docMk/>
              <pc:sldMasterMk cId="0" sldId="2147483653"/>
              <pc:sldLayoutMk cId="0" sldId="2147483656"/>
              <ac:spMk id="54" creationId="{00000000-0000-0000-0000-000000000000}"/>
            </ac:spMkLst>
          </pc:spChg>
          <pc:spChg chg="del">
            <ac:chgData name="TAILLADE JUSTINE" userId="7689be7a-6074-46a5-a6a4-f2fd3e4f6393" providerId="ADAL" clId="{1D4F0F80-BC1E-466E-A563-C774A67DE7B4}" dt="2025-03-20T15:09:17.900" v="4" actId="478"/>
            <ac:spMkLst>
              <pc:docMk/>
              <pc:sldMasterMk cId="0" sldId="2147483653"/>
              <pc:sldLayoutMk cId="0" sldId="2147483656"/>
              <ac:spMk id="55" creationId="{00000000-0000-0000-0000-000000000000}"/>
            </ac:spMkLst>
          </pc:spChg>
          <pc:spChg chg="del">
            <ac:chgData name="TAILLADE JUSTINE" userId="7689be7a-6074-46a5-a6a4-f2fd3e4f6393" providerId="ADAL" clId="{1D4F0F80-BC1E-466E-A563-C774A67DE7B4}" dt="2025-03-20T15:09:17.900" v="4" actId="478"/>
            <ac:spMkLst>
              <pc:docMk/>
              <pc:sldMasterMk cId="0" sldId="2147483653"/>
              <pc:sldLayoutMk cId="0" sldId="2147483656"/>
              <ac:spMk id="56" creationId="{00000000-0000-0000-0000-000000000000}"/>
            </ac:spMkLst>
          </pc:spChg>
          <pc:spChg chg="del">
            <ac:chgData name="TAILLADE JUSTINE" userId="7689be7a-6074-46a5-a6a4-f2fd3e4f6393" providerId="ADAL" clId="{1D4F0F80-BC1E-466E-A563-C774A67DE7B4}" dt="2025-03-20T15:09:17.900" v="4" actId="478"/>
            <ac:spMkLst>
              <pc:docMk/>
              <pc:sldMasterMk cId="0" sldId="2147483653"/>
              <pc:sldLayoutMk cId="0" sldId="2147483656"/>
              <ac:spMk id="57" creationId="{00000000-0000-0000-0000-000000000000}"/>
            </ac:spMkLst>
          </pc:spChg>
          <pc:picChg chg="del">
            <ac:chgData name="TAILLADE JUSTINE" userId="7689be7a-6074-46a5-a6a4-f2fd3e4f6393" providerId="ADAL" clId="{1D4F0F80-BC1E-466E-A563-C774A67DE7B4}" dt="2025-03-20T15:09:17.900" v="4" actId="478"/>
            <ac:picMkLst>
              <pc:docMk/>
              <pc:sldMasterMk cId="0" sldId="2147483653"/>
              <pc:sldLayoutMk cId="0" sldId="2147483656"/>
              <ac:picMk id="59" creationId="{00000000-0000-0000-0000-000000000000}"/>
            </ac:picMkLst>
          </pc:picChg>
        </pc:sldLayoutChg>
        <pc:sldLayoutChg chg="delSp mod">
          <pc:chgData name="TAILLADE JUSTINE" userId="7689be7a-6074-46a5-a6a4-f2fd3e4f6393" providerId="ADAL" clId="{1D4F0F80-BC1E-466E-A563-C774A67DE7B4}" dt="2025-03-20T15:09:15.548" v="3" actId="478"/>
          <pc:sldLayoutMkLst>
            <pc:docMk/>
            <pc:sldMasterMk cId="0" sldId="2147483653"/>
            <pc:sldLayoutMk cId="0" sldId="2147483657"/>
          </pc:sldLayoutMkLst>
          <pc:spChg chg="del">
            <ac:chgData name="TAILLADE JUSTINE" userId="7689be7a-6074-46a5-a6a4-f2fd3e4f6393" providerId="ADAL" clId="{1D4F0F80-BC1E-466E-A563-C774A67DE7B4}" dt="2025-03-20T15:09:15.548" v="3" actId="478"/>
            <ac:spMkLst>
              <pc:docMk/>
              <pc:sldMasterMk cId="0" sldId="2147483653"/>
              <pc:sldLayoutMk cId="0" sldId="2147483657"/>
              <ac:spMk id="61" creationId="{00000000-0000-0000-0000-000000000000}"/>
            </ac:spMkLst>
          </pc:spChg>
          <pc:spChg chg="del">
            <ac:chgData name="TAILLADE JUSTINE" userId="7689be7a-6074-46a5-a6a4-f2fd3e4f6393" providerId="ADAL" clId="{1D4F0F80-BC1E-466E-A563-C774A67DE7B4}" dt="2025-03-20T15:09:15.548" v="3" actId="478"/>
            <ac:spMkLst>
              <pc:docMk/>
              <pc:sldMasterMk cId="0" sldId="2147483653"/>
              <pc:sldLayoutMk cId="0" sldId="2147483657"/>
              <ac:spMk id="62" creationId="{00000000-0000-0000-0000-000000000000}"/>
            </ac:spMkLst>
          </pc:spChg>
          <pc:spChg chg="del">
            <ac:chgData name="TAILLADE JUSTINE" userId="7689be7a-6074-46a5-a6a4-f2fd3e4f6393" providerId="ADAL" clId="{1D4F0F80-BC1E-466E-A563-C774A67DE7B4}" dt="2025-03-20T15:09:15.548" v="3" actId="478"/>
            <ac:spMkLst>
              <pc:docMk/>
              <pc:sldMasterMk cId="0" sldId="2147483653"/>
              <pc:sldLayoutMk cId="0" sldId="2147483657"/>
              <ac:spMk id="63" creationId="{00000000-0000-0000-0000-000000000000}"/>
            </ac:spMkLst>
          </pc:spChg>
          <pc:picChg chg="del">
            <ac:chgData name="TAILLADE JUSTINE" userId="7689be7a-6074-46a5-a6a4-f2fd3e4f6393" providerId="ADAL" clId="{1D4F0F80-BC1E-466E-A563-C774A67DE7B4}" dt="2025-03-20T15:09:15.548" v="3" actId="478"/>
            <ac:picMkLst>
              <pc:docMk/>
              <pc:sldMasterMk cId="0" sldId="2147483653"/>
              <pc:sldLayoutMk cId="0" sldId="2147483657"/>
              <ac:picMk id="64" creationId="{00000000-0000-0000-0000-000000000000}"/>
            </ac:picMkLst>
          </pc:picChg>
        </pc:sldLayoutChg>
      </pc:sldMasterChg>
      <pc:sldMasterChg chg="modSldLayout">
        <pc:chgData name="TAILLADE JUSTINE" userId="7689be7a-6074-46a5-a6a4-f2fd3e4f6393" providerId="ADAL" clId="{1D4F0F80-BC1E-466E-A563-C774A67DE7B4}" dt="2025-03-20T15:09:12.371" v="2" actId="478"/>
        <pc:sldMasterMkLst>
          <pc:docMk/>
          <pc:sldMasterMk cId="0" sldId="2147483658"/>
        </pc:sldMasterMkLst>
        <pc:sldLayoutChg chg="delSp mod">
          <pc:chgData name="TAILLADE JUSTINE" userId="7689be7a-6074-46a5-a6a4-f2fd3e4f6393" providerId="ADAL" clId="{1D4F0F80-BC1E-466E-A563-C774A67DE7B4}" dt="2025-03-20T15:09:12.371" v="2" actId="478"/>
          <pc:sldLayoutMkLst>
            <pc:docMk/>
            <pc:sldMasterMk cId="0" sldId="2147483658"/>
            <pc:sldLayoutMk cId="0" sldId="2147483659"/>
          </pc:sldLayoutMkLst>
          <pc:spChg chg="del">
            <ac:chgData name="TAILLADE JUSTINE" userId="7689be7a-6074-46a5-a6a4-f2fd3e4f6393" providerId="ADAL" clId="{1D4F0F80-BC1E-466E-A563-C774A67DE7B4}" dt="2025-03-20T15:09:12.371" v="2" actId="478"/>
            <ac:spMkLst>
              <pc:docMk/>
              <pc:sldMasterMk cId="0" sldId="2147483658"/>
              <pc:sldLayoutMk cId="0" sldId="2147483659"/>
              <ac:spMk id="72" creationId="{00000000-0000-0000-0000-000000000000}"/>
            </ac:spMkLst>
          </pc:spChg>
          <pc:spChg chg="del">
            <ac:chgData name="TAILLADE JUSTINE" userId="7689be7a-6074-46a5-a6a4-f2fd3e4f6393" providerId="ADAL" clId="{1D4F0F80-BC1E-466E-A563-C774A67DE7B4}" dt="2025-03-20T15:09:12.371" v="2" actId="478"/>
            <ac:spMkLst>
              <pc:docMk/>
              <pc:sldMasterMk cId="0" sldId="2147483658"/>
              <pc:sldLayoutMk cId="0" sldId="2147483659"/>
              <ac:spMk id="73" creationId="{00000000-0000-0000-0000-000000000000}"/>
            </ac:spMkLst>
          </pc:spChg>
          <pc:spChg chg="del">
            <ac:chgData name="TAILLADE JUSTINE" userId="7689be7a-6074-46a5-a6a4-f2fd3e4f6393" providerId="ADAL" clId="{1D4F0F80-BC1E-466E-A563-C774A67DE7B4}" dt="2025-03-20T15:09:12.371" v="2" actId="478"/>
            <ac:spMkLst>
              <pc:docMk/>
              <pc:sldMasterMk cId="0" sldId="2147483658"/>
              <pc:sldLayoutMk cId="0" sldId="2147483659"/>
              <ac:spMk id="74" creationId="{00000000-0000-0000-0000-000000000000}"/>
            </ac:spMkLst>
          </pc:spChg>
          <pc:picChg chg="del">
            <ac:chgData name="TAILLADE JUSTINE" userId="7689be7a-6074-46a5-a6a4-f2fd3e4f6393" providerId="ADAL" clId="{1D4F0F80-BC1E-466E-A563-C774A67DE7B4}" dt="2025-03-20T15:09:12.371" v="2" actId="478"/>
            <ac:picMkLst>
              <pc:docMk/>
              <pc:sldMasterMk cId="0" sldId="2147483658"/>
              <pc:sldLayoutMk cId="0" sldId="2147483659"/>
              <ac:picMk id="3" creationId="{79116F24-3859-0853-4579-ED993EBF997C}"/>
            </ac:picMkLst>
          </pc:picChg>
        </pc:sldLayoutChg>
      </pc:sldMasterChg>
      <pc:sldMasterChg chg="modSldLayout">
        <pc:chgData name="TAILLADE JUSTINE" userId="7689be7a-6074-46a5-a6a4-f2fd3e4f6393" providerId="ADAL" clId="{1D4F0F80-BC1E-466E-A563-C774A67DE7B4}" dt="2025-03-20T15:09:05.470" v="0" actId="478"/>
        <pc:sldMasterMkLst>
          <pc:docMk/>
          <pc:sldMasterMk cId="0" sldId="2147483662"/>
        </pc:sldMasterMkLst>
        <pc:sldLayoutChg chg="delSp mod">
          <pc:chgData name="TAILLADE JUSTINE" userId="7689be7a-6074-46a5-a6a4-f2fd3e4f6393" providerId="ADAL" clId="{1D4F0F80-BC1E-466E-A563-C774A67DE7B4}" dt="2025-03-20T15:09:05.470" v="0" actId="478"/>
          <pc:sldLayoutMkLst>
            <pc:docMk/>
            <pc:sldMasterMk cId="0" sldId="2147483662"/>
            <pc:sldLayoutMk cId="0" sldId="2147483663"/>
          </pc:sldLayoutMkLst>
          <pc:spChg chg="del">
            <ac:chgData name="TAILLADE JUSTINE" userId="7689be7a-6074-46a5-a6a4-f2fd3e4f6393" providerId="ADAL" clId="{1D4F0F80-BC1E-466E-A563-C774A67DE7B4}" dt="2025-03-20T15:09:05.470" v="0" actId="478"/>
            <ac:spMkLst>
              <pc:docMk/>
              <pc:sldMasterMk cId="0" sldId="2147483662"/>
              <pc:sldLayoutMk cId="0" sldId="2147483663"/>
              <ac:spMk id="93" creationId="{00000000-0000-0000-0000-000000000000}"/>
            </ac:spMkLst>
          </pc:spChg>
          <pc:spChg chg="del">
            <ac:chgData name="TAILLADE JUSTINE" userId="7689be7a-6074-46a5-a6a4-f2fd3e4f6393" providerId="ADAL" clId="{1D4F0F80-BC1E-466E-A563-C774A67DE7B4}" dt="2025-03-20T15:09:05.470" v="0" actId="478"/>
            <ac:spMkLst>
              <pc:docMk/>
              <pc:sldMasterMk cId="0" sldId="2147483662"/>
              <pc:sldLayoutMk cId="0" sldId="2147483663"/>
              <ac:spMk id="94" creationId="{00000000-0000-0000-0000-000000000000}"/>
            </ac:spMkLst>
          </pc:spChg>
          <pc:spChg chg="del">
            <ac:chgData name="TAILLADE JUSTINE" userId="7689be7a-6074-46a5-a6a4-f2fd3e4f6393" providerId="ADAL" clId="{1D4F0F80-BC1E-466E-A563-C774A67DE7B4}" dt="2025-03-20T15:09:05.470" v="0" actId="478"/>
            <ac:spMkLst>
              <pc:docMk/>
              <pc:sldMasterMk cId="0" sldId="2147483662"/>
              <pc:sldLayoutMk cId="0" sldId="2147483663"/>
              <ac:spMk id="95" creationId="{00000000-0000-0000-0000-000000000000}"/>
            </ac:spMkLst>
          </pc:spChg>
          <pc:picChg chg="del">
            <ac:chgData name="TAILLADE JUSTINE" userId="7689be7a-6074-46a5-a6a4-f2fd3e4f6393" providerId="ADAL" clId="{1D4F0F80-BC1E-466E-A563-C774A67DE7B4}" dt="2025-03-20T15:09:05.470" v="0" actId="478"/>
            <ac:picMkLst>
              <pc:docMk/>
              <pc:sldMasterMk cId="0" sldId="2147483662"/>
              <pc:sldLayoutMk cId="0" sldId="2147483663"/>
              <ac:picMk id="96" creationId="{00000000-0000-0000-0000-000000000000}"/>
            </ac:picMkLst>
          </pc:picChg>
        </pc:sldLayoutChg>
      </pc:sldMasterChg>
      <pc:sldMasterChg chg="modSldLayout">
        <pc:chgData name="TAILLADE JUSTINE" userId="7689be7a-6074-46a5-a6a4-f2fd3e4f6393" providerId="ADAL" clId="{1D4F0F80-BC1E-466E-A563-C774A67DE7B4}" dt="2025-03-20T15:09:08.645" v="1" actId="478"/>
        <pc:sldMasterMkLst>
          <pc:docMk/>
          <pc:sldMasterMk cId="4168353609" sldId="2147483666"/>
        </pc:sldMasterMkLst>
        <pc:sldLayoutChg chg="delSp mod">
          <pc:chgData name="TAILLADE JUSTINE" userId="7689be7a-6074-46a5-a6a4-f2fd3e4f6393" providerId="ADAL" clId="{1D4F0F80-BC1E-466E-A563-C774A67DE7B4}" dt="2025-03-20T15:09:08.645" v="1" actId="478"/>
          <pc:sldLayoutMkLst>
            <pc:docMk/>
            <pc:sldMasterMk cId="4168353609" sldId="2147483666"/>
            <pc:sldLayoutMk cId="2015930089" sldId="2147483667"/>
          </pc:sldLayoutMkLst>
          <pc:spChg chg="del">
            <ac:chgData name="TAILLADE JUSTINE" userId="7689be7a-6074-46a5-a6a4-f2fd3e4f6393" providerId="ADAL" clId="{1D4F0F80-BC1E-466E-A563-C774A67DE7B4}" dt="2025-03-20T15:09:08.645" v="1" actId="478"/>
            <ac:spMkLst>
              <pc:docMk/>
              <pc:sldMasterMk cId="4168353609" sldId="2147483666"/>
              <pc:sldLayoutMk cId="2015930089" sldId="2147483667"/>
              <ac:spMk id="7" creationId="{9408C5A3-5DBB-48BA-BA85-05B5604FF534}"/>
            </ac:spMkLst>
          </pc:spChg>
          <pc:spChg chg="del">
            <ac:chgData name="TAILLADE JUSTINE" userId="7689be7a-6074-46a5-a6a4-f2fd3e4f6393" providerId="ADAL" clId="{1D4F0F80-BC1E-466E-A563-C774A67DE7B4}" dt="2025-03-20T15:09:08.645" v="1" actId="478"/>
            <ac:spMkLst>
              <pc:docMk/>
              <pc:sldMasterMk cId="4168353609" sldId="2147483666"/>
              <pc:sldLayoutMk cId="2015930089" sldId="2147483667"/>
              <ac:spMk id="9" creationId="{1DE1FD07-0DEE-4B0E-B813-DB8FC437B3D9}"/>
            </ac:spMkLst>
          </pc:spChg>
          <pc:spChg chg="del">
            <ac:chgData name="TAILLADE JUSTINE" userId="7689be7a-6074-46a5-a6a4-f2fd3e4f6393" providerId="ADAL" clId="{1D4F0F80-BC1E-466E-A563-C774A67DE7B4}" dt="2025-03-20T15:09:08.645" v="1" actId="478"/>
            <ac:spMkLst>
              <pc:docMk/>
              <pc:sldMasterMk cId="4168353609" sldId="2147483666"/>
              <pc:sldLayoutMk cId="2015930089" sldId="2147483667"/>
              <ac:spMk id="10" creationId="{3F142B62-8702-46AD-A56A-699683BE7F15}"/>
            </ac:spMkLst>
          </pc:spChg>
          <pc:picChg chg="del">
            <ac:chgData name="TAILLADE JUSTINE" userId="7689be7a-6074-46a5-a6a4-f2fd3e4f6393" providerId="ADAL" clId="{1D4F0F80-BC1E-466E-A563-C774A67DE7B4}" dt="2025-03-20T15:09:08.645" v="1" actId="478"/>
            <ac:picMkLst>
              <pc:docMk/>
              <pc:sldMasterMk cId="4168353609" sldId="2147483666"/>
              <pc:sldLayoutMk cId="2015930089" sldId="2147483667"/>
              <ac:picMk id="8" creationId="{F8000C29-DBCD-4CAC-B122-9506AD1ABB01}"/>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i="1" dirty="0"/>
              <a:t>Aujourd’hui, nous allons continuer à étudier les longueurs. On va mesurer et reporter des longueurs, mais aussi tracer des segments d’une longueur donnée. D’abord, revoyons ensemble quelques unités de </a:t>
            </a:r>
            <a:r>
              <a:rPr lang="fr-FR" i="1"/>
              <a:t>longueur.</a:t>
            </a:r>
            <a:endParaRPr i="1" dirty="0"/>
          </a:p>
        </p:txBody>
      </p:sp>
      <p:sp>
        <p:nvSpPr>
          <p:cNvPr id="108" name="Google Shape;10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FD6B1-43C6-8443-2942-C54DCADDE5D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386085C-72BD-E8A5-E8B5-E2526F824D1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85964E86-82A7-1DE6-1039-8882BAB7B61C}"/>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fr-FR" i="0" baseline="0" dirty="0">
                <a:latin typeface="Calibri" panose="020F0502020204030204" pitchFamily="34" charset="0"/>
                <a:ea typeface="Calibri" panose="020F0502020204030204" pitchFamily="34" charset="0"/>
                <a:cs typeface="Calibri" panose="020F0502020204030204" pitchFamily="34" charset="0"/>
              </a:rPr>
              <a:t>Faire un retour collectif pour qu’un élève verbalise que 92 mm, c’est 90 mm + 2 mm, donc 9 cm et 2 mm. Laisser 1 min pour que les élèves qui n’avaient pas réussi puissent tracer le segment demandé. </a:t>
            </a:r>
          </a:p>
          <a:p>
            <a:pPr marL="0" marR="0" lvl="0" indent="0" algn="l" rtl="0">
              <a:lnSpc>
                <a:spcPct val="100000"/>
              </a:lnSpc>
              <a:spcBef>
                <a:spcPts val="0"/>
              </a:spcBef>
              <a:spcAft>
                <a:spcPts val="0"/>
              </a:spcAft>
              <a:buClr>
                <a:schemeClr val="dk1"/>
              </a:buClr>
              <a:buSzPts val="1200"/>
              <a:buFont typeface="Calibri"/>
              <a:buNone/>
            </a:pPr>
            <a:r>
              <a:rPr lang="fr-FR" i="0" baseline="0" dirty="0">
                <a:latin typeface="Calibri" panose="020F0502020204030204" pitchFamily="34" charset="0"/>
                <a:ea typeface="Calibri" panose="020F0502020204030204" pitchFamily="34" charset="0"/>
                <a:cs typeface="Calibri" panose="020F0502020204030204" pitchFamily="34" charset="0"/>
              </a:rPr>
              <a:t>Montrer sur la règle où doit s’arrêter le segment.</a:t>
            </a:r>
          </a:p>
        </p:txBody>
      </p:sp>
      <p:sp>
        <p:nvSpPr>
          <p:cNvPr id="4" name="Espace réservé du numéro de diapositive 3">
            <a:extLst>
              <a:ext uri="{FF2B5EF4-FFF2-40B4-BE49-F238E27FC236}">
                <a16:creationId xmlns:a16="http://schemas.microsoft.com/office/drawing/2014/main" id="{D8B57F48-4235-F0BC-FC07-E91542012461}"/>
              </a:ext>
            </a:extLst>
          </p:cNvPr>
          <p:cNvSpPr>
            <a:spLocks noGrp="1"/>
          </p:cNvSpPr>
          <p:nvPr>
            <p:ph type="sldNum" sz="quarter" idx="10"/>
          </p:nvPr>
        </p:nvSpPr>
        <p:spPr/>
        <p:txBody>
          <a:bodyPr/>
          <a:lstStyle/>
          <a:p>
            <a:fld id="{0F5038E3-B7CF-455E-96F4-A4DE1B143443}" type="slidenum">
              <a:rPr lang="fr-FR" smtClean="0"/>
              <a:t>10</a:t>
            </a:fld>
            <a:endParaRPr lang="fr-FR"/>
          </a:p>
        </p:txBody>
      </p:sp>
    </p:spTree>
    <p:extLst>
      <p:ext uri="{BB962C8B-B14F-4D97-AF65-F5344CB8AC3E}">
        <p14:creationId xmlns:p14="http://schemas.microsoft.com/office/powerpoint/2010/main" val="690185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1764E-ACE9-DCD4-4DF6-0D723739320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98B3150-438F-0070-5C38-FE0E984C1FAF}"/>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FEA3770A-CC01-7084-137F-87E5B0BC2D19}"/>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fr-FR" i="1" baseline="0" dirty="0">
                <a:latin typeface="Calibri" panose="020F0502020204030204" pitchFamily="34" charset="0"/>
                <a:ea typeface="Calibri" panose="020F0502020204030204" pitchFamily="34" charset="0"/>
                <a:cs typeface="Calibri" panose="020F0502020204030204" pitchFamily="34" charset="0"/>
              </a:rPr>
              <a:t>On va maintenant calculer le périmètre d’une figure. Nous avons découvert la notion de périmètre lors d’une séance précédente. </a:t>
            </a:r>
          </a:p>
          <a:p>
            <a:pPr marL="0" marR="0" lvl="0" indent="0" algn="l" rtl="0">
              <a:lnSpc>
                <a:spcPct val="100000"/>
              </a:lnSpc>
              <a:spcBef>
                <a:spcPts val="0"/>
              </a:spcBef>
              <a:spcAft>
                <a:spcPts val="0"/>
              </a:spcAft>
              <a:buClr>
                <a:schemeClr val="dk1"/>
              </a:buClr>
              <a:buSzPts val="1200"/>
              <a:buFont typeface="Calibri"/>
              <a:buNone/>
            </a:pPr>
            <a:r>
              <a:rPr lang="fr-FR" i="1" baseline="0" dirty="0">
                <a:latin typeface="Calibri" panose="020F0502020204030204" pitchFamily="34" charset="0"/>
                <a:ea typeface="Calibri" panose="020F0502020204030204" pitchFamily="34" charset="0"/>
                <a:cs typeface="Calibri" panose="020F0502020204030204" pitchFamily="34" charset="0"/>
              </a:rPr>
              <a:t>Qu’est-ce qu’un périmètre ? </a:t>
            </a:r>
            <a:r>
              <a:rPr lang="fr-FR" i="0" baseline="0" dirty="0">
                <a:latin typeface="Calibri" panose="020F0502020204030204" pitchFamily="34" charset="0"/>
                <a:ea typeface="Calibri" panose="020F0502020204030204" pitchFamily="34" charset="0"/>
                <a:cs typeface="Calibri" panose="020F0502020204030204" pitchFamily="34" charset="0"/>
              </a:rPr>
              <a:t>Interroger les élèves. </a:t>
            </a:r>
          </a:p>
          <a:p>
            <a:pPr marL="0" marR="0" lvl="0" indent="0" algn="l" rtl="0">
              <a:lnSpc>
                <a:spcPct val="100000"/>
              </a:lnSpc>
              <a:spcBef>
                <a:spcPts val="0"/>
              </a:spcBef>
              <a:spcAft>
                <a:spcPts val="0"/>
              </a:spcAft>
              <a:buClr>
                <a:schemeClr val="dk1"/>
              </a:buClr>
              <a:buSzPts val="1200"/>
              <a:buFont typeface="Calibri"/>
              <a:buNone/>
            </a:pPr>
            <a:r>
              <a:rPr lang="fr-FR" b="1" i="0" baseline="0" dirty="0">
                <a:latin typeface="Calibri" panose="020F0502020204030204" pitchFamily="34" charset="0"/>
                <a:ea typeface="Calibri" panose="020F0502020204030204" pitchFamily="34" charset="0"/>
                <a:cs typeface="Calibri" panose="020F0502020204030204" pitchFamily="34" charset="0"/>
              </a:rPr>
              <a:t>Réponse attendue </a:t>
            </a:r>
            <a:r>
              <a:rPr lang="fr-FR" i="0" baseline="0" dirty="0">
                <a:latin typeface="Calibri" panose="020F0502020204030204" pitchFamily="34" charset="0"/>
                <a:ea typeface="Calibri" panose="020F0502020204030204" pitchFamily="34" charset="0"/>
                <a:cs typeface="Calibri" panose="020F0502020204030204" pitchFamily="34" charset="0"/>
              </a:rPr>
              <a:t>: </a:t>
            </a:r>
            <a:r>
              <a:rPr lang="fr-FR" i="1" baseline="0" dirty="0">
                <a:latin typeface="Calibri" panose="020F0502020204030204" pitchFamily="34" charset="0"/>
                <a:ea typeface="Calibri" panose="020F0502020204030204" pitchFamily="34" charset="0"/>
                <a:cs typeface="Calibri" panose="020F0502020204030204" pitchFamily="34" charset="0"/>
              </a:rPr>
              <a:t>c’est la longueur du contour d’une figure. On peut imaginer une fourmi qui marcherait sur les côtés de la figure. On voudrait savoir quelle longueur totale elle a parcourue lorsqu’elle a terminé de marcher sur le contour de la figure.  </a:t>
            </a:r>
          </a:p>
        </p:txBody>
      </p:sp>
      <p:sp>
        <p:nvSpPr>
          <p:cNvPr id="4" name="Espace réservé du numéro de diapositive 3">
            <a:extLst>
              <a:ext uri="{FF2B5EF4-FFF2-40B4-BE49-F238E27FC236}">
                <a16:creationId xmlns:a16="http://schemas.microsoft.com/office/drawing/2014/main" id="{E5241964-01FD-EB2A-CCE0-F4466C2184F5}"/>
              </a:ext>
            </a:extLst>
          </p:cNvPr>
          <p:cNvSpPr>
            <a:spLocks noGrp="1"/>
          </p:cNvSpPr>
          <p:nvPr>
            <p:ph type="sldNum" sz="quarter" idx="10"/>
          </p:nvPr>
        </p:nvSpPr>
        <p:spPr/>
        <p:txBody>
          <a:bodyPr/>
          <a:lstStyle/>
          <a:p>
            <a:fld id="{0F5038E3-B7CF-455E-96F4-A4DE1B143443}" type="slidenum">
              <a:rPr lang="fr-FR" smtClean="0"/>
              <a:t>11</a:t>
            </a:fld>
            <a:endParaRPr lang="fr-FR"/>
          </a:p>
        </p:txBody>
      </p:sp>
    </p:spTree>
    <p:extLst>
      <p:ext uri="{BB962C8B-B14F-4D97-AF65-F5344CB8AC3E}">
        <p14:creationId xmlns:p14="http://schemas.microsoft.com/office/powerpoint/2010/main" val="3827415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95C85-F6EF-63C1-1E0F-6797439EE73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60AA859-7B74-1C8B-0388-64B821D84392}"/>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35970DB0-316C-5660-F5C3-9235E38E0DFD}"/>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fr-FR" i="1" baseline="0" dirty="0">
                <a:latin typeface="Calibri" panose="020F0502020204030204" pitchFamily="34" charset="0"/>
                <a:ea typeface="Calibri" panose="020F0502020204030204" pitchFamily="34" charset="0"/>
                <a:cs typeface="Calibri" panose="020F0502020204030204" pitchFamily="34" charset="0"/>
              </a:rPr>
              <a:t>On va calculer le périmètre de ce polygone. </a:t>
            </a:r>
          </a:p>
          <a:p>
            <a:pPr marL="0" marR="0" lvl="0" indent="0" algn="l" rtl="0">
              <a:lnSpc>
                <a:spcPct val="100000"/>
              </a:lnSpc>
              <a:spcBef>
                <a:spcPts val="0"/>
              </a:spcBef>
              <a:spcAft>
                <a:spcPts val="0"/>
              </a:spcAft>
              <a:buClr>
                <a:schemeClr val="dk1"/>
              </a:buClr>
              <a:buSzPts val="1200"/>
              <a:buFont typeface="Calibri"/>
              <a:buNone/>
            </a:pPr>
            <a:r>
              <a:rPr lang="fr-FR" i="1" baseline="0" dirty="0">
                <a:latin typeface="Calibri" panose="020F0502020204030204" pitchFamily="34" charset="0"/>
                <a:ea typeface="Calibri" panose="020F0502020204030204" pitchFamily="34" charset="0"/>
                <a:cs typeface="Calibri" panose="020F0502020204030204" pitchFamily="34" charset="0"/>
              </a:rPr>
              <a:t>Comment s’appelle ce polygone ? </a:t>
            </a:r>
            <a:r>
              <a:rPr lang="fr-FR" i="0" baseline="0" dirty="0">
                <a:latin typeface="Calibri" panose="020F0502020204030204" pitchFamily="34" charset="0"/>
                <a:ea typeface="Calibri" panose="020F0502020204030204" pitchFamily="34" charset="0"/>
                <a:cs typeface="Calibri" panose="020F0502020204030204" pitchFamily="34" charset="0"/>
              </a:rPr>
              <a:t>Interroger un élève. </a:t>
            </a:r>
          </a:p>
          <a:p>
            <a:pPr marL="0" marR="0" lvl="0" indent="0" algn="l" rtl="0">
              <a:lnSpc>
                <a:spcPct val="100000"/>
              </a:lnSpc>
              <a:spcBef>
                <a:spcPts val="0"/>
              </a:spcBef>
              <a:spcAft>
                <a:spcPts val="0"/>
              </a:spcAft>
              <a:buClr>
                <a:schemeClr val="dk1"/>
              </a:buClr>
              <a:buSzPts val="1200"/>
              <a:buFont typeface="Calibri"/>
              <a:buNone/>
            </a:pPr>
            <a:r>
              <a:rPr lang="fr-FR" b="1" i="0" baseline="0" dirty="0">
                <a:latin typeface="Calibri" panose="020F0502020204030204" pitchFamily="34" charset="0"/>
                <a:ea typeface="Calibri" panose="020F0502020204030204" pitchFamily="34" charset="0"/>
                <a:cs typeface="Calibri" panose="020F0502020204030204" pitchFamily="34" charset="0"/>
              </a:rPr>
              <a:t>Réponse attendue </a:t>
            </a:r>
            <a:r>
              <a:rPr lang="fr-FR" i="0" baseline="0" dirty="0">
                <a:latin typeface="Calibri" panose="020F0502020204030204" pitchFamily="34" charset="0"/>
                <a:ea typeface="Calibri" panose="020F0502020204030204" pitchFamily="34" charset="0"/>
                <a:cs typeface="Calibri" panose="020F0502020204030204" pitchFamily="34" charset="0"/>
              </a:rPr>
              <a:t>: </a:t>
            </a:r>
            <a:r>
              <a:rPr lang="fr-FR" i="1" baseline="0" dirty="0">
                <a:latin typeface="Calibri" panose="020F0502020204030204" pitchFamily="34" charset="0"/>
                <a:ea typeface="Calibri" panose="020F0502020204030204" pitchFamily="34" charset="0"/>
                <a:cs typeface="Calibri" panose="020F0502020204030204" pitchFamily="34" charset="0"/>
              </a:rPr>
              <a:t>c’est un pentagone, c’est-à-dire un polygone qui a 5 côtés.  </a:t>
            </a:r>
          </a:p>
        </p:txBody>
      </p:sp>
      <p:sp>
        <p:nvSpPr>
          <p:cNvPr id="4" name="Espace réservé du numéro de diapositive 3">
            <a:extLst>
              <a:ext uri="{FF2B5EF4-FFF2-40B4-BE49-F238E27FC236}">
                <a16:creationId xmlns:a16="http://schemas.microsoft.com/office/drawing/2014/main" id="{94031642-6942-EDC2-3C50-A9D0C584E0F3}"/>
              </a:ext>
            </a:extLst>
          </p:cNvPr>
          <p:cNvSpPr>
            <a:spLocks noGrp="1"/>
          </p:cNvSpPr>
          <p:nvPr>
            <p:ph type="sldNum" sz="quarter" idx="10"/>
          </p:nvPr>
        </p:nvSpPr>
        <p:spPr/>
        <p:txBody>
          <a:bodyPr/>
          <a:lstStyle/>
          <a:p>
            <a:fld id="{0F5038E3-B7CF-455E-96F4-A4DE1B143443}" type="slidenum">
              <a:rPr lang="fr-FR" smtClean="0"/>
              <a:t>12</a:t>
            </a:fld>
            <a:endParaRPr lang="fr-FR"/>
          </a:p>
        </p:txBody>
      </p:sp>
    </p:spTree>
    <p:extLst>
      <p:ext uri="{BB962C8B-B14F-4D97-AF65-F5344CB8AC3E}">
        <p14:creationId xmlns:p14="http://schemas.microsoft.com/office/powerpoint/2010/main" val="313133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83A5D-616C-6AED-FFE5-CC9C251943B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DA8250B-C910-949D-94FC-D207D77A6461}"/>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F2AC0217-3C66-71C7-8D70-33492A0FC131}"/>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fr-FR" i="1" baseline="0" dirty="0">
                <a:latin typeface="Calibri" panose="020F0502020204030204" pitchFamily="34" charset="0"/>
                <a:ea typeface="Calibri" panose="020F0502020204030204" pitchFamily="34" charset="0"/>
                <a:cs typeface="Calibri" panose="020F0502020204030204" pitchFamily="34" charset="0"/>
              </a:rPr>
              <a:t>Voici les mesures de longueur des côtés de ce pentagone. On veut calculer son périmètre. On écrit la lettre « P », qui est la première lettre du mot périmètre, puis on écrit le signe égal. </a:t>
            </a:r>
          </a:p>
          <a:p>
            <a:pPr marL="0" marR="0" lvl="0" indent="0" algn="l" rtl="0">
              <a:lnSpc>
                <a:spcPct val="100000"/>
              </a:lnSpc>
              <a:spcBef>
                <a:spcPts val="0"/>
              </a:spcBef>
              <a:spcAft>
                <a:spcPts val="0"/>
              </a:spcAft>
              <a:buClr>
                <a:schemeClr val="dk1"/>
              </a:buClr>
              <a:buSzPts val="1200"/>
              <a:buFont typeface="Calibri"/>
              <a:buNone/>
            </a:pPr>
            <a:r>
              <a:rPr lang="fr-FR" i="0" baseline="0" dirty="0">
                <a:latin typeface="Calibri" panose="020F0502020204030204" pitchFamily="34" charset="0"/>
                <a:ea typeface="Calibri" panose="020F0502020204030204" pitchFamily="34" charset="0"/>
                <a:cs typeface="Calibri" panose="020F0502020204030204" pitchFamily="34" charset="0"/>
              </a:rPr>
              <a:t>Laisser une minute aux élèves, puis faire un retour collectif. Un élève verbalise le calcul à effectuer : 3 + 3 + 2 + 4 + 2. Un autre élève donne la réponse (14 cm).  </a:t>
            </a:r>
          </a:p>
        </p:txBody>
      </p:sp>
      <p:sp>
        <p:nvSpPr>
          <p:cNvPr id="4" name="Espace réservé du numéro de diapositive 3">
            <a:extLst>
              <a:ext uri="{FF2B5EF4-FFF2-40B4-BE49-F238E27FC236}">
                <a16:creationId xmlns:a16="http://schemas.microsoft.com/office/drawing/2014/main" id="{88F7152E-7482-2DE8-8068-43790FA3F0DA}"/>
              </a:ext>
            </a:extLst>
          </p:cNvPr>
          <p:cNvSpPr>
            <a:spLocks noGrp="1"/>
          </p:cNvSpPr>
          <p:nvPr>
            <p:ph type="sldNum" sz="quarter" idx="10"/>
          </p:nvPr>
        </p:nvSpPr>
        <p:spPr/>
        <p:txBody>
          <a:bodyPr/>
          <a:lstStyle/>
          <a:p>
            <a:fld id="{0F5038E3-B7CF-455E-96F4-A4DE1B143443}" type="slidenum">
              <a:rPr lang="fr-FR" smtClean="0"/>
              <a:t>13</a:t>
            </a:fld>
            <a:endParaRPr lang="fr-FR"/>
          </a:p>
        </p:txBody>
      </p:sp>
    </p:spTree>
    <p:extLst>
      <p:ext uri="{BB962C8B-B14F-4D97-AF65-F5344CB8AC3E}">
        <p14:creationId xmlns:p14="http://schemas.microsoft.com/office/powerpoint/2010/main" val="17953079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FD7B0-1DA7-DFBC-0970-11E5EA1B4B4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3F2D92B-1DF2-B573-38EE-70EE61473197}"/>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67B2BD7F-7E03-8C27-E3D7-DD57C3A69B64}"/>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fr-FR" i="1" baseline="0" dirty="0">
                <a:latin typeface="Calibri" panose="020F0502020204030204" pitchFamily="34" charset="0"/>
                <a:ea typeface="Calibri" panose="020F0502020204030204" pitchFamily="34" charset="0"/>
                <a:cs typeface="Calibri" panose="020F0502020204030204" pitchFamily="34" charset="0"/>
              </a:rPr>
              <a:t>Comment s’appelle ce nouveau polygone ? </a:t>
            </a:r>
            <a:r>
              <a:rPr lang="fr-FR" i="0" baseline="0" dirty="0">
                <a:latin typeface="Calibri" panose="020F0502020204030204" pitchFamily="34" charset="0"/>
                <a:ea typeface="Calibri" panose="020F0502020204030204" pitchFamily="34" charset="0"/>
                <a:cs typeface="Calibri" panose="020F0502020204030204" pitchFamily="34" charset="0"/>
              </a:rPr>
              <a:t>Interroger un élève. </a:t>
            </a:r>
          </a:p>
          <a:p>
            <a:pPr marL="0" marR="0" lvl="0" indent="0" algn="l" rtl="0">
              <a:lnSpc>
                <a:spcPct val="100000"/>
              </a:lnSpc>
              <a:spcBef>
                <a:spcPts val="0"/>
              </a:spcBef>
              <a:spcAft>
                <a:spcPts val="0"/>
              </a:spcAft>
              <a:buClr>
                <a:schemeClr val="dk1"/>
              </a:buClr>
              <a:buSzPts val="1200"/>
              <a:buFont typeface="Calibri"/>
              <a:buNone/>
            </a:pPr>
            <a:r>
              <a:rPr lang="fr-FR" b="1" i="0" baseline="0" dirty="0">
                <a:latin typeface="Calibri" panose="020F0502020204030204" pitchFamily="34" charset="0"/>
                <a:ea typeface="Calibri" panose="020F0502020204030204" pitchFamily="34" charset="0"/>
                <a:cs typeface="Calibri" panose="020F0502020204030204" pitchFamily="34" charset="0"/>
              </a:rPr>
              <a:t>Réponse attendue </a:t>
            </a:r>
            <a:r>
              <a:rPr lang="fr-FR" i="0" baseline="0" dirty="0">
                <a:latin typeface="Calibri" panose="020F0502020204030204" pitchFamily="34" charset="0"/>
                <a:ea typeface="Calibri" panose="020F0502020204030204" pitchFamily="34" charset="0"/>
                <a:cs typeface="Calibri" panose="020F0502020204030204" pitchFamily="34" charset="0"/>
              </a:rPr>
              <a:t>: </a:t>
            </a:r>
            <a:r>
              <a:rPr lang="fr-FR" i="1" baseline="0" dirty="0">
                <a:latin typeface="Calibri" panose="020F0502020204030204" pitchFamily="34" charset="0"/>
                <a:ea typeface="Calibri" panose="020F0502020204030204" pitchFamily="34" charset="0"/>
                <a:cs typeface="Calibri" panose="020F0502020204030204" pitchFamily="34" charset="0"/>
              </a:rPr>
              <a:t>C’est un hexagone, c’est-à-dire un polygone qui a 6</a:t>
            </a:r>
            <a:r>
              <a:rPr lang="fr-FR" i="0" baseline="0" dirty="0">
                <a:latin typeface="Calibri" panose="020F0502020204030204" pitchFamily="34" charset="0"/>
                <a:ea typeface="Calibri" panose="020F0502020204030204" pitchFamily="34" charset="0"/>
                <a:cs typeface="Calibri" panose="020F0502020204030204" pitchFamily="34" charset="0"/>
              </a:rPr>
              <a:t> </a:t>
            </a:r>
            <a:r>
              <a:rPr lang="fr-FR" i="1" baseline="0" dirty="0">
                <a:latin typeface="Calibri" panose="020F0502020204030204" pitchFamily="34" charset="0"/>
                <a:ea typeface="Calibri" panose="020F0502020204030204" pitchFamily="34" charset="0"/>
                <a:cs typeface="Calibri" panose="020F0502020204030204" pitchFamily="34" charset="0"/>
              </a:rPr>
              <a:t>côtés.  </a:t>
            </a:r>
          </a:p>
          <a:p>
            <a:pPr marL="0" marR="0" lvl="0" indent="0" algn="l" rtl="0">
              <a:lnSpc>
                <a:spcPct val="100000"/>
              </a:lnSpc>
              <a:spcBef>
                <a:spcPts val="0"/>
              </a:spcBef>
              <a:spcAft>
                <a:spcPts val="0"/>
              </a:spcAft>
              <a:buClr>
                <a:schemeClr val="dk1"/>
              </a:buClr>
              <a:buSzPts val="1200"/>
              <a:buFont typeface="Calibri"/>
              <a:buNone/>
            </a:pPr>
            <a:r>
              <a:rPr lang="fr-FR" i="1" baseline="0" dirty="0">
                <a:latin typeface="Calibri" panose="020F0502020204030204" pitchFamily="34" charset="0"/>
                <a:ea typeface="Calibri" panose="020F0502020204030204" pitchFamily="34" charset="0"/>
                <a:cs typeface="Calibri" panose="020F0502020204030204" pitchFamily="34" charset="0"/>
              </a:rPr>
              <a:t>On veut connaitre le périmètre de cet hexagone. Il est possible de trouver la longueur de ce périmètre sans mesurer chaque côté de l’hexagone, mais en utilisant un compas. On va donc faire cela maintenant : comment pourrait-on faire ? </a:t>
            </a:r>
          </a:p>
          <a:p>
            <a:pPr marL="0" marR="0" lvl="0" indent="0" algn="l" rtl="0">
              <a:lnSpc>
                <a:spcPct val="100000"/>
              </a:lnSpc>
              <a:spcBef>
                <a:spcPts val="0"/>
              </a:spcBef>
              <a:spcAft>
                <a:spcPts val="0"/>
              </a:spcAft>
              <a:buClr>
                <a:schemeClr val="dk1"/>
              </a:buClr>
              <a:buSzPts val="1200"/>
              <a:buFont typeface="Calibri"/>
              <a:buNone/>
            </a:pPr>
            <a:r>
              <a:rPr lang="fr-FR" i="0" baseline="0" dirty="0">
                <a:latin typeface="Calibri" panose="020F0502020204030204" pitchFamily="34" charset="0"/>
                <a:ea typeface="Calibri" panose="020F0502020204030204" pitchFamily="34" charset="0"/>
                <a:cs typeface="Calibri" panose="020F0502020204030204" pitchFamily="34" charset="0"/>
              </a:rPr>
              <a:t>Laisser les élèves donner leurs hypothèses sur une procédure possible pendant quelques secondes. </a:t>
            </a:r>
            <a:endParaRPr lang="fr-FR" i="1" baseline="0" dirty="0">
              <a:latin typeface="Calibri" panose="020F0502020204030204" pitchFamily="34" charset="0"/>
              <a:ea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3EEA1DE0-377F-F0AE-ABD7-938BA80E2F51}"/>
              </a:ext>
            </a:extLst>
          </p:cNvPr>
          <p:cNvSpPr>
            <a:spLocks noGrp="1"/>
          </p:cNvSpPr>
          <p:nvPr>
            <p:ph type="sldNum" sz="quarter" idx="10"/>
          </p:nvPr>
        </p:nvSpPr>
        <p:spPr/>
        <p:txBody>
          <a:bodyPr/>
          <a:lstStyle/>
          <a:p>
            <a:fld id="{0F5038E3-B7CF-455E-96F4-A4DE1B143443}" type="slidenum">
              <a:rPr lang="fr-FR" smtClean="0"/>
              <a:t>14</a:t>
            </a:fld>
            <a:endParaRPr lang="fr-FR"/>
          </a:p>
        </p:txBody>
      </p:sp>
    </p:spTree>
    <p:extLst>
      <p:ext uri="{BB962C8B-B14F-4D97-AF65-F5344CB8AC3E}">
        <p14:creationId xmlns:p14="http://schemas.microsoft.com/office/powerpoint/2010/main" val="1008874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F99E9-C373-57AD-4C6C-8D28CBCBE5A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F9A6DD8-AB63-6E66-BBD1-53CFC948682C}"/>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276A01AF-6642-7C85-DEBE-6E03609230B3}"/>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fr-FR" sz="1200" i="0" baseline="0" dirty="0">
                <a:latin typeface="Calibri" panose="020F0502020204030204" pitchFamily="34" charset="0"/>
                <a:ea typeface="Calibri" panose="020F0502020204030204" pitchFamily="34" charset="0"/>
                <a:cs typeface="Calibri" panose="020F0502020204030204" pitchFamily="34" charset="0"/>
              </a:rPr>
              <a:t>Une fois que les élèves ont émis leurs hypothèses, présenter la procédure : o</a:t>
            </a:r>
            <a:r>
              <a:rPr lang="fr-FR" sz="1200" i="1" baseline="0" dirty="0">
                <a:latin typeface="Calibri" panose="020F0502020204030204" pitchFamily="34" charset="0"/>
                <a:ea typeface="Calibri" panose="020F0502020204030204" pitchFamily="34" charset="0"/>
                <a:cs typeface="Calibri" panose="020F0502020204030204" pitchFamily="34" charset="0"/>
              </a:rPr>
              <a:t>n va reporter la longueur de chaque côté à l’aide du compas sur la demi-droite qui se trouve en dessous. Donc on pose son compas sur le point A de l’hexagone et on écarte le compas de la longueur du segment [AB]. Puis, on conserve cet écartement et on pose son compas sur le point A de la demi-droite pour placer le point B sur la demi-droite. Puis, on pointe son compas sur le point B de l’hexagone. On prend l’écartement du segment [BC], puis on le reporte sur la demi-droite pour placer le point C, etc. Lorsque le dernier segment [FA] est reporté sur la demi-droite, il ne reste plus qu’à mesurer avec la règle graduée la longueur du périmètre reporté sur la demi-droite. </a:t>
            </a:r>
          </a:p>
          <a:p>
            <a:pPr marL="0" marR="0" lvl="0" indent="0" algn="l" rtl="0">
              <a:lnSpc>
                <a:spcPct val="100000"/>
              </a:lnSpc>
              <a:spcBef>
                <a:spcPts val="0"/>
              </a:spcBef>
              <a:spcAft>
                <a:spcPts val="0"/>
              </a:spcAft>
              <a:buClr>
                <a:schemeClr val="dk1"/>
              </a:buClr>
              <a:buSzPts val="1200"/>
              <a:buFont typeface="Calibri"/>
              <a:buNone/>
            </a:pPr>
            <a:r>
              <a:rPr lang="fr-FR" sz="1200" i="0" baseline="0" dirty="0">
                <a:latin typeface="Calibri" panose="020F0502020204030204" pitchFamily="34" charset="0"/>
                <a:ea typeface="Calibri" panose="020F0502020204030204" pitchFamily="34" charset="0"/>
                <a:cs typeface="Calibri" panose="020F0502020204030204" pitchFamily="34" charset="0"/>
              </a:rPr>
              <a:t>Prendre le temps de faire verbaliser à nouveau la procédure par un élève afin de s’assurer qu’ils ont compris.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sz="1200" dirty="0">
                <a:effectLst/>
                <a:latin typeface="Calibri" panose="020F0502020204030204" pitchFamily="34" charset="0"/>
                <a:ea typeface="Calibri" panose="020F0502020204030204" pitchFamily="34" charset="0"/>
                <a:cs typeface="Calibri" panose="020F0502020204030204" pitchFamily="34" charset="0"/>
              </a:rPr>
              <a:t>Présenter aux élèves l’intérêt d’une telle technique : </a:t>
            </a:r>
            <a:r>
              <a:rPr lang="fr-FR" sz="1200" i="1" dirty="0">
                <a:effectLst/>
                <a:latin typeface="Calibri" panose="020F0502020204030204" pitchFamily="34" charset="0"/>
                <a:ea typeface="Calibri" panose="020F0502020204030204" pitchFamily="34" charset="0"/>
                <a:cs typeface="Calibri" panose="020F0502020204030204" pitchFamily="34" charset="0"/>
              </a:rPr>
              <a:t>si on applique la méthode classique, on risque de faire des erreurs dans une des mesures et/ou dans le calcul. En utilisant le compas, qui est un outil très précis pour reporter des longueurs, il nous suffira de mesurer qu’une seule fois, à la fin, après avoir reporté la longueur de chaque côté.</a:t>
            </a:r>
            <a:endParaRPr lang="fr-FR" sz="1200" i="0" baseline="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fr-FR" sz="1200" i="0" baseline="0" dirty="0">
                <a:latin typeface="Calibri" panose="020F0502020204030204" pitchFamily="34" charset="0"/>
                <a:ea typeface="Calibri" panose="020F0502020204030204" pitchFamily="34" charset="0"/>
                <a:cs typeface="Calibri" panose="020F0502020204030204" pitchFamily="34" charset="0"/>
              </a:rPr>
              <a:t>Distribuer la partie 2 de la fiche photocopiable n° 71 et laisser quelques minutes de recherche aux élèves en passant dans les rangs pour les aider à réaliser la procédure et pour les guider dans le maniement du compas. </a:t>
            </a:r>
          </a:p>
          <a:p>
            <a:pPr marL="0" marR="0" lvl="0" indent="0" algn="l" rtl="0">
              <a:lnSpc>
                <a:spcPct val="100000"/>
              </a:lnSpc>
              <a:spcBef>
                <a:spcPts val="0"/>
              </a:spcBef>
              <a:spcAft>
                <a:spcPts val="0"/>
              </a:spcAft>
              <a:buClr>
                <a:schemeClr val="dk1"/>
              </a:buClr>
              <a:buSzPts val="1200"/>
              <a:buFont typeface="Calibri"/>
              <a:buNone/>
            </a:pPr>
            <a:r>
              <a:rPr lang="fr-FR" sz="1200" i="0" baseline="0" dirty="0">
                <a:latin typeface="Calibri" panose="020F0502020204030204" pitchFamily="34" charset="0"/>
                <a:ea typeface="Calibri" panose="020F0502020204030204" pitchFamily="34" charset="0"/>
                <a:cs typeface="Calibri" panose="020F0502020204030204" pitchFamily="34" charset="0"/>
              </a:rPr>
              <a:t>Puis faire un dernier retour collectif pour qu’un élève donne la valeur du périmètre. On peut interroger plusieurs élèves afin que chacun donne sa réponse et ainsi constater qu’il peut y avoir des approximations de quelques millimètres dues à la manipulation du compas.  Terminer en écrivant la valeur du périmètre sur les pointillés. </a:t>
            </a:r>
          </a:p>
        </p:txBody>
      </p:sp>
      <p:sp>
        <p:nvSpPr>
          <p:cNvPr id="4" name="Espace réservé du numéro de diapositive 3">
            <a:extLst>
              <a:ext uri="{FF2B5EF4-FFF2-40B4-BE49-F238E27FC236}">
                <a16:creationId xmlns:a16="http://schemas.microsoft.com/office/drawing/2014/main" id="{552B97FC-9959-9D0F-3CB4-7152899BCCFE}"/>
              </a:ext>
            </a:extLst>
          </p:cNvPr>
          <p:cNvSpPr>
            <a:spLocks noGrp="1"/>
          </p:cNvSpPr>
          <p:nvPr>
            <p:ph type="sldNum" sz="quarter" idx="10"/>
          </p:nvPr>
        </p:nvSpPr>
        <p:spPr/>
        <p:txBody>
          <a:bodyPr/>
          <a:lstStyle/>
          <a:p>
            <a:fld id="{0F5038E3-B7CF-455E-96F4-A4DE1B143443}" type="slidenum">
              <a:rPr lang="fr-FR" smtClean="0"/>
              <a:t>15</a:t>
            </a:fld>
            <a:endParaRPr lang="fr-FR"/>
          </a:p>
        </p:txBody>
      </p:sp>
    </p:spTree>
    <p:extLst>
      <p:ext uri="{BB962C8B-B14F-4D97-AF65-F5344CB8AC3E}">
        <p14:creationId xmlns:p14="http://schemas.microsoft.com/office/powerpoint/2010/main" val="3766089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0" name="Google Shape;370;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0" name="Google Shape;370;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0339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a:extLst>
            <a:ext uri="{FF2B5EF4-FFF2-40B4-BE49-F238E27FC236}">
              <a16:creationId xmlns:a16="http://schemas.microsoft.com/office/drawing/2014/main" id="{A89094DA-D391-AF89-DD80-9DEA474BEC45}"/>
            </a:ext>
          </a:extLst>
        </p:cNvPr>
        <p:cNvGrpSpPr/>
        <p:nvPr/>
      </p:nvGrpSpPr>
      <p:grpSpPr>
        <a:xfrm>
          <a:off x="0" y="0"/>
          <a:ext cx="0" cy="0"/>
          <a:chOff x="0" y="0"/>
          <a:chExt cx="0" cy="0"/>
        </a:xfrm>
      </p:grpSpPr>
      <p:sp>
        <p:nvSpPr>
          <p:cNvPr id="369" name="Google Shape;369;p30:notes">
            <a:extLst>
              <a:ext uri="{FF2B5EF4-FFF2-40B4-BE49-F238E27FC236}">
                <a16:creationId xmlns:a16="http://schemas.microsoft.com/office/drawing/2014/main" id="{7DCB67A6-35A1-B449-4938-88C575A28E3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0" name="Google Shape;370;p30:notes">
            <a:extLst>
              <a:ext uri="{FF2B5EF4-FFF2-40B4-BE49-F238E27FC236}">
                <a16:creationId xmlns:a16="http://schemas.microsoft.com/office/drawing/2014/main" id="{A4900169-D9D7-88F8-4BBC-0C35E675228E}"/>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045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a:extLst>
            <a:ext uri="{FF2B5EF4-FFF2-40B4-BE49-F238E27FC236}">
              <a16:creationId xmlns:a16="http://schemas.microsoft.com/office/drawing/2014/main" id="{56347B6A-07F3-3D10-7E08-10FF19DB94A5}"/>
            </a:ext>
          </a:extLst>
        </p:cNvPr>
        <p:cNvGrpSpPr/>
        <p:nvPr/>
      </p:nvGrpSpPr>
      <p:grpSpPr>
        <a:xfrm>
          <a:off x="0" y="0"/>
          <a:ext cx="0" cy="0"/>
          <a:chOff x="0" y="0"/>
          <a:chExt cx="0" cy="0"/>
        </a:xfrm>
      </p:grpSpPr>
      <p:sp>
        <p:nvSpPr>
          <p:cNvPr id="369" name="Google Shape;369;p30:notes">
            <a:extLst>
              <a:ext uri="{FF2B5EF4-FFF2-40B4-BE49-F238E27FC236}">
                <a16:creationId xmlns:a16="http://schemas.microsoft.com/office/drawing/2014/main" id="{25021629-9D63-8F31-DC77-0F952FFBFA8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0" name="Google Shape;370;p30:notes">
            <a:extLst>
              <a:ext uri="{FF2B5EF4-FFF2-40B4-BE49-F238E27FC236}">
                <a16:creationId xmlns:a16="http://schemas.microsoft.com/office/drawing/2014/main" id="{EF044DE8-ADDF-038E-D103-9DCD4B3B3996}"/>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7842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fr-FR" i="0" baseline="0" dirty="0"/>
              <a:t>Pour chaque objet, interroger un élève qui nomme l’objet de référence (réglette blanche, grain de sable) et donne l’unité correspondante (centimètre, millimètre). </a:t>
            </a:r>
          </a:p>
        </p:txBody>
      </p:sp>
      <p:sp>
        <p:nvSpPr>
          <p:cNvPr id="4" name="Espace réservé du numéro de diapositive 3"/>
          <p:cNvSpPr>
            <a:spLocks noGrp="1"/>
          </p:cNvSpPr>
          <p:nvPr>
            <p:ph type="sldNum" sz="quarter" idx="10"/>
          </p:nvPr>
        </p:nvSpPr>
        <p:spPr/>
        <p:txBody>
          <a:bodyPr/>
          <a:lstStyle/>
          <a:p>
            <a:fld id="{0F5038E3-B7CF-455E-96F4-A4DE1B143443}" type="slidenum">
              <a:rPr lang="fr-FR" smtClean="0"/>
              <a:t>2</a:t>
            </a:fld>
            <a:endParaRPr lang="fr-FR"/>
          </a:p>
        </p:txBody>
      </p:sp>
    </p:spTree>
    <p:extLst>
      <p:ext uri="{BB962C8B-B14F-4D97-AF65-F5344CB8AC3E}">
        <p14:creationId xmlns:p14="http://schemas.microsoft.com/office/powerpoint/2010/main" val="2288735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377" name="Google Shape;37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2" name="Google Shape;382;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D46D0-A344-20C1-3E74-8345F38296E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4921F5B-9461-3F9C-AE99-0DF20C9EA1EC}"/>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2407E82C-CF49-6562-D1FD-F3D39B9DD6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i="1" baseline="0" dirty="0"/>
              <a:t>Vous allez maintenant écrire sur vos ardoises l’abréviation de ces unités, dans le même ordre qu’au tableau.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i="0" baseline="0" dirty="0"/>
              <a:t>Les élèves lèvent leurs ardoises lorsqu’ils ont fini. Valider discrètement d’un signe de tête.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i="0" baseline="0" dirty="0"/>
              <a:t>Corriger en collectif en interrogeant un élève et en écrivant la réponse sur les pointillés.</a:t>
            </a:r>
            <a:endParaRPr lang="fr-FR" i="1" baseline="0" dirty="0"/>
          </a:p>
        </p:txBody>
      </p:sp>
      <p:sp>
        <p:nvSpPr>
          <p:cNvPr id="4" name="Espace réservé du numéro de diapositive 3">
            <a:extLst>
              <a:ext uri="{FF2B5EF4-FFF2-40B4-BE49-F238E27FC236}">
                <a16:creationId xmlns:a16="http://schemas.microsoft.com/office/drawing/2014/main" id="{6F4EF7EB-C031-D20A-3ED0-B8A74D6B3999}"/>
              </a:ext>
            </a:extLst>
          </p:cNvPr>
          <p:cNvSpPr>
            <a:spLocks noGrp="1"/>
          </p:cNvSpPr>
          <p:nvPr>
            <p:ph type="sldNum" sz="quarter" idx="10"/>
          </p:nvPr>
        </p:nvSpPr>
        <p:spPr/>
        <p:txBody>
          <a:bodyPr/>
          <a:lstStyle/>
          <a:p>
            <a:fld id="{0F5038E3-B7CF-455E-96F4-A4DE1B143443}" type="slidenum">
              <a:rPr lang="fr-FR" smtClean="0"/>
              <a:t>3</a:t>
            </a:fld>
            <a:endParaRPr lang="fr-FR"/>
          </a:p>
        </p:txBody>
      </p:sp>
    </p:spTree>
    <p:extLst>
      <p:ext uri="{BB962C8B-B14F-4D97-AF65-F5344CB8AC3E}">
        <p14:creationId xmlns:p14="http://schemas.microsoft.com/office/powerpoint/2010/main" val="12722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E2799-A17B-F6CE-40A8-73954C22832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9E3EED1-A60C-E584-CCA2-5E3B0CB103FD}"/>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C0AE6962-B4B0-075C-56AC-41DF717CF2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i="1" baseline="0" dirty="0">
                <a:latin typeface="Calibri" panose="020F0502020204030204" pitchFamily="34" charset="0"/>
                <a:ea typeface="Calibri" panose="020F0502020204030204" pitchFamily="34" charset="0"/>
                <a:cs typeface="Calibri" panose="020F0502020204030204" pitchFamily="34" charset="0"/>
              </a:rPr>
              <a:t>Dans un centimètre, combien de millimètres y a-t-il ? </a:t>
            </a:r>
          </a:p>
          <a:p>
            <a:pPr marL="0" marR="0" lvl="0" indent="0" algn="l" rtl="0">
              <a:lnSpc>
                <a:spcPct val="100000"/>
              </a:lnSpc>
              <a:spcBef>
                <a:spcPts val="0"/>
              </a:spcBef>
              <a:spcAft>
                <a:spcPts val="0"/>
              </a:spcAft>
              <a:buClr>
                <a:schemeClr val="dk1"/>
              </a:buClr>
              <a:buSzPts val="1200"/>
              <a:buFont typeface="Calibri"/>
              <a:buNone/>
            </a:pPr>
            <a:r>
              <a:rPr lang="fr-FR" i="1" baseline="0" dirty="0">
                <a:latin typeface="Calibri" panose="020F0502020204030204" pitchFamily="34" charset="0"/>
                <a:ea typeface="Calibri" panose="020F0502020204030204" pitchFamily="34" charset="0"/>
                <a:cs typeface="Calibri" panose="020F0502020204030204" pitchFamily="34" charset="0"/>
              </a:rPr>
              <a:t>On pourrait mettre bout à bout 10 grains de sable pour faire un centimètre. Donc 1 cm = 10 mm. </a:t>
            </a:r>
          </a:p>
        </p:txBody>
      </p:sp>
      <p:sp>
        <p:nvSpPr>
          <p:cNvPr id="4" name="Espace réservé du numéro de diapositive 3">
            <a:extLst>
              <a:ext uri="{FF2B5EF4-FFF2-40B4-BE49-F238E27FC236}">
                <a16:creationId xmlns:a16="http://schemas.microsoft.com/office/drawing/2014/main" id="{872CF919-A49E-CA46-AEF3-41200548021E}"/>
              </a:ext>
            </a:extLst>
          </p:cNvPr>
          <p:cNvSpPr>
            <a:spLocks noGrp="1"/>
          </p:cNvSpPr>
          <p:nvPr>
            <p:ph type="sldNum" sz="quarter" idx="10"/>
          </p:nvPr>
        </p:nvSpPr>
        <p:spPr/>
        <p:txBody>
          <a:bodyPr/>
          <a:lstStyle/>
          <a:p>
            <a:fld id="{0F5038E3-B7CF-455E-96F4-A4DE1B143443}" type="slidenum">
              <a:rPr lang="fr-FR" smtClean="0"/>
              <a:t>4</a:t>
            </a:fld>
            <a:endParaRPr lang="fr-FR"/>
          </a:p>
        </p:txBody>
      </p:sp>
    </p:spTree>
    <p:extLst>
      <p:ext uri="{BB962C8B-B14F-4D97-AF65-F5344CB8AC3E}">
        <p14:creationId xmlns:p14="http://schemas.microsoft.com/office/powerpoint/2010/main" val="1460954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507EF-66DB-A780-43CD-A60B724C446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A89F81B-DD69-2149-E72A-7D8F1097043A}"/>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A601218C-9E15-F690-4F8B-477C10156144}"/>
              </a:ext>
            </a:extLst>
          </p:cNvPr>
          <p:cNvSpPr>
            <a:spLocks noGrp="1"/>
          </p:cNvSpPr>
          <p:nvPr>
            <p:ph type="body" idx="1"/>
          </p:nvPr>
        </p:nvSpPr>
        <p:spPr/>
        <p:txBody>
          <a:bodyPr/>
          <a:lstStyle/>
          <a:p>
            <a:pPr marL="0" indent="0" rtl="0"/>
            <a:r>
              <a:rPr lang="fr-FR" sz="12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Maintenant, on va mesurer des segments en utilisant les deux unités que nous venons de voir. Il faut écrire la mesure de la longueur de chaque segment en cm et mm. </a:t>
            </a:r>
          </a:p>
          <a:p>
            <a:pPr marL="0" indent="0" rtl="0"/>
            <a:r>
              <a:rPr lang="fr-FR" sz="1200" b="0" i="0" baseline="0" dirty="0">
                <a:latin typeface="Calibri" panose="020F0502020204030204" pitchFamily="34" charset="0"/>
                <a:ea typeface="Calibri" panose="020F0502020204030204" pitchFamily="34" charset="0"/>
                <a:cs typeface="Calibri" panose="020F0502020204030204" pitchFamily="34" charset="0"/>
              </a:rPr>
              <a:t>Sur une règle, montrer aux élèves les graduations des centimètres (qui sont numérotées) et faire verbaliser que les toutes petites graduations représentent les millimètres. </a:t>
            </a:r>
            <a:endParaRPr lang="fr-FR" sz="1200" b="0" dirty="0">
              <a:effectLst/>
              <a:latin typeface="Calibri" panose="020F0502020204030204" pitchFamily="34" charset="0"/>
              <a:ea typeface="Calibri" panose="020F0502020204030204" pitchFamily="34" charset="0"/>
              <a:cs typeface="Calibri" panose="020F0502020204030204" pitchFamily="34" charset="0"/>
            </a:endParaRPr>
          </a:p>
          <a:p>
            <a:pPr marL="0" indent="0" rtl="0"/>
            <a:r>
              <a:rPr lang="fr-FR"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Distribuer la partie</a:t>
            </a:r>
            <a:r>
              <a:rPr lang="fr-FR" sz="12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de la fiche photocopiable n° 71 aux élèves et laisser 1 ou 2</a:t>
            </a:r>
            <a:r>
              <a:rPr lang="fr-FR" sz="12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min de recherche. Puis, faire un retour collectif pour que les élèves donnent les mesures de longueurs qu’ils ont trouvées. Les écrire sur les pointillés. </a:t>
            </a:r>
          </a:p>
          <a:p>
            <a:pPr marL="0" indent="0" rtl="0"/>
            <a:r>
              <a:rPr lang="fr-FR" sz="1200" b="1"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Réponses attendues </a:t>
            </a:r>
            <a:r>
              <a:rPr lang="fr-FR" sz="12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13</a:t>
            </a:r>
            <a:r>
              <a:rPr lang="fr-FR"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cm et 3</a:t>
            </a:r>
            <a:r>
              <a:rPr lang="fr-FR" sz="12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mm ; </a:t>
            </a:r>
            <a:r>
              <a:rPr lang="fr-FR" sz="12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r>
              <a:rPr lang="fr-FR"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cm et 4</a:t>
            </a:r>
            <a:r>
              <a:rPr lang="fr-FR" sz="12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mm. </a:t>
            </a:r>
            <a:endParaRPr lang="fr-FR" sz="1200" b="0" i="0" baseline="0" dirty="0">
              <a:latin typeface="Calibri" panose="020F0502020204030204" pitchFamily="34" charset="0"/>
              <a:ea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A1A1F487-372E-821D-E84F-2D5058B96323}"/>
              </a:ext>
            </a:extLst>
          </p:cNvPr>
          <p:cNvSpPr>
            <a:spLocks noGrp="1"/>
          </p:cNvSpPr>
          <p:nvPr>
            <p:ph type="sldNum" sz="quarter" idx="10"/>
          </p:nvPr>
        </p:nvSpPr>
        <p:spPr/>
        <p:txBody>
          <a:bodyPr/>
          <a:lstStyle/>
          <a:p>
            <a:fld id="{0F5038E3-B7CF-455E-96F4-A4DE1B143443}" type="slidenum">
              <a:rPr lang="fr-FR" smtClean="0"/>
              <a:t>5</a:t>
            </a:fld>
            <a:endParaRPr lang="fr-FR"/>
          </a:p>
        </p:txBody>
      </p:sp>
    </p:spTree>
    <p:extLst>
      <p:ext uri="{BB962C8B-B14F-4D97-AF65-F5344CB8AC3E}">
        <p14:creationId xmlns:p14="http://schemas.microsoft.com/office/powerpoint/2010/main" val="979792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5ED5E-8933-BE7B-954F-E1848106982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AE5913D-ADCB-FCC0-6415-ACEA6941D85F}"/>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175FBF7E-C658-E128-D0D7-67BF92C54C6A}"/>
              </a:ext>
            </a:extLst>
          </p:cNvPr>
          <p:cNvSpPr>
            <a:spLocks noGrp="1"/>
          </p:cNvSpPr>
          <p:nvPr>
            <p:ph type="body" idx="1"/>
          </p:nvPr>
        </p:nvSpPr>
        <p:spPr/>
        <p:txBody>
          <a:bodyPr/>
          <a:lstStyle/>
          <a:p>
            <a:pPr marL="0" indent="0" rtl="0"/>
            <a:r>
              <a:rPr lang="fr-FR" sz="12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Maintenant, on aimerait exprimer ces longueurs en utilisant uniquement le millimètre. Écrivez sur votre ardoise les 2 mesures données en millimètres. </a:t>
            </a:r>
          </a:p>
          <a:p>
            <a:pPr marL="0" indent="0" rtl="0"/>
            <a:r>
              <a:rPr lang="fr-FR"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Laisser quelques secondes de recherche. Si besoin, faire une pause après quelques secondes pour rappeler aux élèves bloqués que 1 cm = 10 mm. </a:t>
            </a:r>
          </a:p>
          <a:p>
            <a:pPr marL="0" indent="0" rtl="0"/>
            <a:r>
              <a:rPr lang="fr-FR"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Après 1 min, corriger en collectif en faisant verbaliser les élèves. </a:t>
            </a:r>
            <a:r>
              <a:rPr lang="fr-FR" sz="12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 sait que 1 cm = 10 mm, donc </a:t>
            </a:r>
            <a:r>
              <a:rPr lang="fr-FR" sz="1200" i="1" dirty="0">
                <a:latin typeface="Calibri" panose="020F0502020204030204" pitchFamily="34" charset="0"/>
                <a:ea typeface="Calibri" panose="020F0502020204030204" pitchFamily="34" charset="0"/>
                <a:cs typeface="Calibri" panose="020F0502020204030204" pitchFamily="34" charset="0"/>
              </a:rPr>
              <a:t>13</a:t>
            </a:r>
            <a:r>
              <a:rPr lang="fr-FR" sz="12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200" i="1" dirty="0">
                <a:latin typeface="Calibri" panose="020F0502020204030204" pitchFamily="34" charset="0"/>
                <a:ea typeface="Calibri" panose="020F0502020204030204" pitchFamily="34" charset="0"/>
                <a:cs typeface="Calibri" panose="020F0502020204030204" pitchFamily="34" charset="0"/>
              </a:rPr>
              <a:t>cm =</a:t>
            </a:r>
            <a:r>
              <a:rPr lang="fr-FR" sz="12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200" i="1" dirty="0">
                <a:latin typeface="Calibri" panose="020F0502020204030204" pitchFamily="34" charset="0"/>
                <a:ea typeface="Calibri" panose="020F0502020204030204" pitchFamily="34" charset="0"/>
                <a:cs typeface="Calibri" panose="020F0502020204030204" pitchFamily="34" charset="0"/>
              </a:rPr>
              <a:t>130</a:t>
            </a:r>
            <a:r>
              <a:rPr lang="fr-FR" sz="1200" b="0" i="1"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200" i="1" dirty="0">
                <a:latin typeface="Calibri" panose="020F0502020204030204" pitchFamily="34" charset="0"/>
                <a:ea typeface="Calibri" panose="020F0502020204030204" pitchFamily="34" charset="0"/>
                <a:cs typeface="Calibri" panose="020F0502020204030204" pitchFamily="34" charset="0"/>
              </a:rPr>
              <a:t>mm. On ajoute les 3</a:t>
            </a:r>
            <a:r>
              <a:rPr lang="fr-FR"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200" i="1" dirty="0">
                <a:latin typeface="Calibri" panose="020F0502020204030204" pitchFamily="34" charset="0"/>
                <a:ea typeface="Calibri" panose="020F0502020204030204" pitchFamily="34" charset="0"/>
                <a:cs typeface="Calibri" panose="020F0502020204030204" pitchFamily="34" charset="0"/>
              </a:rPr>
              <a:t>mm, on obtient 133</a:t>
            </a:r>
            <a:r>
              <a:rPr lang="fr-FR"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200" i="1" dirty="0">
                <a:latin typeface="Calibri" panose="020F0502020204030204" pitchFamily="34" charset="0"/>
                <a:ea typeface="Calibri" panose="020F0502020204030204" pitchFamily="34" charset="0"/>
                <a:cs typeface="Calibri" panose="020F0502020204030204" pitchFamily="34" charset="0"/>
              </a:rPr>
              <a:t>mm. </a:t>
            </a:r>
          </a:p>
          <a:p>
            <a:pPr marL="0" indent="0" rtl="0"/>
            <a:r>
              <a:rPr lang="fr-FR" sz="1200" dirty="0">
                <a:latin typeface="Calibri" panose="020F0502020204030204" pitchFamily="34" charset="0"/>
                <a:ea typeface="Calibri" panose="020F0502020204030204" pitchFamily="34" charset="0"/>
                <a:cs typeface="Calibri" panose="020F0502020204030204" pitchFamily="34" charset="0"/>
              </a:rPr>
              <a:t>Procéder de même pour 16</a:t>
            </a:r>
            <a:r>
              <a:rPr lang="fr-FR"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200" dirty="0">
                <a:latin typeface="Calibri" panose="020F0502020204030204" pitchFamily="34" charset="0"/>
                <a:ea typeface="Calibri" panose="020F0502020204030204" pitchFamily="34" charset="0"/>
                <a:cs typeface="Calibri" panose="020F0502020204030204" pitchFamily="34" charset="0"/>
              </a:rPr>
              <a:t>cm</a:t>
            </a:r>
            <a:r>
              <a:rPr lang="fr-FR"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200" dirty="0">
                <a:latin typeface="Calibri" panose="020F0502020204030204" pitchFamily="34" charset="0"/>
                <a:ea typeface="Calibri" panose="020F0502020204030204" pitchFamily="34" charset="0"/>
                <a:cs typeface="Calibri" panose="020F0502020204030204" pitchFamily="34" charset="0"/>
              </a:rPr>
              <a:t>4</a:t>
            </a:r>
            <a:r>
              <a:rPr lang="fr-FR"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200" dirty="0">
                <a:latin typeface="Calibri" panose="020F0502020204030204" pitchFamily="34" charset="0"/>
                <a:ea typeface="Calibri" panose="020F0502020204030204" pitchFamily="34" charset="0"/>
                <a:cs typeface="Calibri" panose="020F0502020204030204" pitchFamily="34" charset="0"/>
              </a:rPr>
              <a:t>mm =</a:t>
            </a:r>
            <a:r>
              <a:rPr lang="fr-FR"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200" dirty="0">
                <a:latin typeface="Calibri" panose="020F0502020204030204" pitchFamily="34" charset="0"/>
                <a:ea typeface="Calibri" panose="020F0502020204030204" pitchFamily="34" charset="0"/>
                <a:cs typeface="Calibri" panose="020F0502020204030204" pitchFamily="34" charset="0"/>
              </a:rPr>
              <a:t>164</a:t>
            </a:r>
            <a:r>
              <a:rPr lang="fr-FR"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sz="1200" dirty="0">
                <a:latin typeface="Calibri" panose="020F0502020204030204" pitchFamily="34" charset="0"/>
                <a:ea typeface="Calibri" panose="020F0502020204030204" pitchFamily="34" charset="0"/>
                <a:cs typeface="Calibri" panose="020F0502020204030204" pitchFamily="34" charset="0"/>
              </a:rPr>
              <a:t>mm. </a:t>
            </a:r>
            <a:endParaRPr lang="fr-FR" sz="1200" b="0" i="0" baseline="0" dirty="0">
              <a:latin typeface="Calibri" panose="020F0502020204030204" pitchFamily="34" charset="0"/>
              <a:ea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D7F20FB8-6FA7-D6EC-4876-57452DA32F85}"/>
              </a:ext>
            </a:extLst>
          </p:cNvPr>
          <p:cNvSpPr>
            <a:spLocks noGrp="1"/>
          </p:cNvSpPr>
          <p:nvPr>
            <p:ph type="sldNum" sz="quarter" idx="10"/>
          </p:nvPr>
        </p:nvSpPr>
        <p:spPr/>
        <p:txBody>
          <a:bodyPr/>
          <a:lstStyle/>
          <a:p>
            <a:fld id="{0F5038E3-B7CF-455E-96F4-A4DE1B143443}" type="slidenum">
              <a:rPr lang="fr-FR" smtClean="0"/>
              <a:t>6</a:t>
            </a:fld>
            <a:endParaRPr lang="fr-FR"/>
          </a:p>
        </p:txBody>
      </p:sp>
    </p:spTree>
    <p:extLst>
      <p:ext uri="{BB962C8B-B14F-4D97-AF65-F5344CB8AC3E}">
        <p14:creationId xmlns:p14="http://schemas.microsoft.com/office/powerpoint/2010/main" val="1143559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ACAD2-A4E5-039B-3EDE-3C5A9D11ED8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C902EE4-B3D1-C411-D9B2-9B6B8814452E}"/>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3AA83260-C805-B0AC-3376-B1C378487C26}"/>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fr-FR" i="1" baseline="0" dirty="0">
                <a:latin typeface="Calibri" panose="020F0502020204030204" pitchFamily="34" charset="0"/>
                <a:ea typeface="Calibri" panose="020F0502020204030204" pitchFamily="34" charset="0"/>
                <a:cs typeface="Calibri" panose="020F0502020204030204" pitchFamily="34" charset="0"/>
              </a:rPr>
              <a:t>Maintenant, on va tracer des segments avec la règle sur une feuille blanche. </a:t>
            </a:r>
          </a:p>
          <a:p>
            <a:pPr marL="0" marR="0" lvl="0" indent="0" algn="l" rtl="0">
              <a:lnSpc>
                <a:spcPct val="100000"/>
              </a:lnSpc>
              <a:spcBef>
                <a:spcPts val="0"/>
              </a:spcBef>
              <a:spcAft>
                <a:spcPts val="0"/>
              </a:spcAft>
              <a:buClr>
                <a:schemeClr val="dk1"/>
              </a:buClr>
              <a:buSzPts val="1200"/>
              <a:buFont typeface="Calibri"/>
              <a:buNone/>
            </a:pPr>
            <a:r>
              <a:rPr lang="fr-FR" i="0" baseline="0" dirty="0">
                <a:latin typeface="Calibri" panose="020F0502020204030204" pitchFamily="34" charset="0"/>
                <a:ea typeface="Calibri" panose="020F0502020204030204" pitchFamily="34" charset="0"/>
                <a:cs typeface="Calibri" panose="020F0502020204030204" pitchFamily="34" charset="0"/>
              </a:rPr>
              <a:t>Distribuer une feuille blanche à chaque élève. </a:t>
            </a:r>
          </a:p>
          <a:p>
            <a:pPr marL="0" marR="0" lvl="0" indent="0" algn="l" rtl="0">
              <a:lnSpc>
                <a:spcPct val="100000"/>
              </a:lnSpc>
              <a:spcBef>
                <a:spcPts val="0"/>
              </a:spcBef>
              <a:spcAft>
                <a:spcPts val="0"/>
              </a:spcAft>
              <a:buClr>
                <a:schemeClr val="dk1"/>
              </a:buClr>
              <a:buSzPts val="1200"/>
              <a:buFont typeface="Calibri"/>
              <a:buNone/>
            </a:pPr>
            <a:r>
              <a:rPr lang="fr-FR" i="1" baseline="0" dirty="0">
                <a:latin typeface="Calibri" panose="020F0502020204030204" pitchFamily="34" charset="0"/>
                <a:ea typeface="Calibri" panose="020F0502020204030204" pitchFamily="34" charset="0"/>
                <a:cs typeface="Calibri" panose="020F0502020204030204" pitchFamily="34" charset="0"/>
              </a:rPr>
              <a:t>Tracez un segment de 7</a:t>
            </a:r>
            <a:r>
              <a:rPr lang="fr-FR"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i="1" baseline="0" dirty="0">
                <a:latin typeface="Calibri" panose="020F0502020204030204" pitchFamily="34" charset="0"/>
                <a:ea typeface="Calibri" panose="020F0502020204030204" pitchFamily="34" charset="0"/>
                <a:cs typeface="Calibri" panose="020F0502020204030204" pitchFamily="34" charset="0"/>
              </a:rPr>
              <a:t>cm et 5</a:t>
            </a:r>
            <a:r>
              <a:rPr lang="fr-FR"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fr-FR" i="1" baseline="0" dirty="0">
                <a:latin typeface="Calibri" panose="020F0502020204030204" pitchFamily="34" charset="0"/>
                <a:ea typeface="Calibri" panose="020F0502020204030204" pitchFamily="34" charset="0"/>
                <a:cs typeface="Calibri" panose="020F0502020204030204" pitchFamily="34" charset="0"/>
              </a:rPr>
              <a:t>mm. </a:t>
            </a:r>
          </a:p>
          <a:p>
            <a:pPr marL="0" marR="0" lvl="0" indent="0" algn="l" rtl="0">
              <a:lnSpc>
                <a:spcPct val="100000"/>
              </a:lnSpc>
              <a:spcBef>
                <a:spcPts val="0"/>
              </a:spcBef>
              <a:spcAft>
                <a:spcPts val="0"/>
              </a:spcAft>
              <a:buClr>
                <a:schemeClr val="dk1"/>
              </a:buClr>
              <a:buSzPts val="1200"/>
              <a:buFont typeface="Calibri"/>
              <a:buNone/>
            </a:pPr>
            <a:r>
              <a:rPr lang="fr-FR" b="0" i="0" baseline="0" dirty="0">
                <a:latin typeface="Calibri" panose="020F0502020204030204" pitchFamily="34" charset="0"/>
                <a:ea typeface="Calibri" panose="020F0502020204030204" pitchFamily="34" charset="0"/>
                <a:cs typeface="Calibri" panose="020F0502020204030204" pitchFamily="34" charset="0"/>
              </a:rPr>
              <a:t>Laisser 1</a:t>
            </a:r>
            <a:r>
              <a:rPr lang="fr-FR" sz="12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min </a:t>
            </a:r>
            <a:r>
              <a:rPr lang="fr-FR" b="0" i="0" baseline="0" dirty="0">
                <a:latin typeface="Calibri" panose="020F0502020204030204" pitchFamily="34" charset="0"/>
                <a:ea typeface="Calibri" panose="020F0502020204030204" pitchFamily="34" charset="0"/>
                <a:cs typeface="Calibri" panose="020F0502020204030204" pitchFamily="34" charset="0"/>
              </a:rPr>
              <a:t>aux élèves pour qu’ils essaient. </a:t>
            </a:r>
          </a:p>
        </p:txBody>
      </p:sp>
      <p:sp>
        <p:nvSpPr>
          <p:cNvPr id="4" name="Espace réservé du numéro de diapositive 3">
            <a:extLst>
              <a:ext uri="{FF2B5EF4-FFF2-40B4-BE49-F238E27FC236}">
                <a16:creationId xmlns:a16="http://schemas.microsoft.com/office/drawing/2014/main" id="{0469AB94-674F-C540-34AF-FD7CB0C7455A}"/>
              </a:ext>
            </a:extLst>
          </p:cNvPr>
          <p:cNvSpPr>
            <a:spLocks noGrp="1"/>
          </p:cNvSpPr>
          <p:nvPr>
            <p:ph type="sldNum" sz="quarter" idx="10"/>
          </p:nvPr>
        </p:nvSpPr>
        <p:spPr/>
        <p:txBody>
          <a:bodyPr/>
          <a:lstStyle/>
          <a:p>
            <a:fld id="{0F5038E3-B7CF-455E-96F4-A4DE1B143443}" type="slidenum">
              <a:rPr lang="fr-FR" smtClean="0"/>
              <a:t>7</a:t>
            </a:fld>
            <a:endParaRPr lang="fr-FR"/>
          </a:p>
        </p:txBody>
      </p:sp>
    </p:spTree>
    <p:extLst>
      <p:ext uri="{BB962C8B-B14F-4D97-AF65-F5344CB8AC3E}">
        <p14:creationId xmlns:p14="http://schemas.microsoft.com/office/powerpoint/2010/main" val="532454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5D3F0-ECAE-F49F-2F21-82E687CB850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958E033-4BED-B5B4-22E9-19EFAFC2DBCA}"/>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DFF651DA-E2C0-101F-863C-E5485551FD0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b="0" i="0" baseline="0" dirty="0">
                <a:latin typeface="Calibri" panose="020F0502020204030204" pitchFamily="34" charset="0"/>
                <a:ea typeface="Calibri" panose="020F0502020204030204" pitchFamily="34" charset="0"/>
                <a:cs typeface="Calibri" panose="020F0502020204030204" pitchFamily="34" charset="0"/>
              </a:rPr>
              <a:t>Faire un retour collectif. Sur la règle, montrer aux élèves les centimètres et les millimètres. </a:t>
            </a:r>
            <a:endParaRPr lang="fr-FR" b="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fr-FR" b="0" i="0" baseline="0" dirty="0">
                <a:latin typeface="Calibri" panose="020F0502020204030204" pitchFamily="34" charset="0"/>
                <a:ea typeface="Calibri" panose="020F0502020204030204" pitchFamily="34" charset="0"/>
                <a:cs typeface="Calibri" panose="020F0502020204030204" pitchFamily="34" charset="0"/>
              </a:rPr>
              <a:t>Un élève verbalise que 7 cm 5 mm signifie 7 cm + 5 mm (c’est-à-dire 5 toutes petites graduations).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i="0" baseline="0" dirty="0">
                <a:latin typeface="Calibri" panose="020F0502020204030204" pitchFamily="34" charset="0"/>
                <a:ea typeface="Calibri" panose="020F0502020204030204" pitchFamily="34" charset="0"/>
                <a:cs typeface="Calibri" panose="020F0502020204030204" pitchFamily="34" charset="0"/>
              </a:rPr>
              <a:t>Montrer sur la règle où doit s’arrêter le segment.</a:t>
            </a:r>
            <a:endParaRPr lang="fr-FR" b="0" i="0" baseline="0" dirty="0">
              <a:latin typeface="Calibri" panose="020F0502020204030204" pitchFamily="34" charset="0"/>
              <a:ea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F8035D6C-858E-C78A-2CC0-9A2EACFA7884}"/>
              </a:ext>
            </a:extLst>
          </p:cNvPr>
          <p:cNvSpPr>
            <a:spLocks noGrp="1"/>
          </p:cNvSpPr>
          <p:nvPr>
            <p:ph type="sldNum" sz="quarter" idx="10"/>
          </p:nvPr>
        </p:nvSpPr>
        <p:spPr/>
        <p:txBody>
          <a:bodyPr/>
          <a:lstStyle/>
          <a:p>
            <a:fld id="{0F5038E3-B7CF-455E-96F4-A4DE1B143443}" type="slidenum">
              <a:rPr lang="fr-FR" smtClean="0"/>
              <a:t>8</a:t>
            </a:fld>
            <a:endParaRPr lang="fr-FR"/>
          </a:p>
        </p:txBody>
      </p:sp>
    </p:spTree>
    <p:extLst>
      <p:ext uri="{BB962C8B-B14F-4D97-AF65-F5344CB8AC3E}">
        <p14:creationId xmlns:p14="http://schemas.microsoft.com/office/powerpoint/2010/main" val="210683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88136-CF24-CA25-A2A9-BEC8159CB50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E7B6E95-2D9C-7875-0C0B-1A2EED1BDE1A}"/>
              </a:ext>
            </a:extLst>
          </p:cNvPr>
          <p:cNvSpPr>
            <a:spLocks noGrp="1" noRot="1" noChangeAspect="1"/>
          </p:cNvSpPr>
          <p:nvPr>
            <p:ph type="sldImg"/>
          </p:nvPr>
        </p:nvSpPr>
        <p:spPr/>
      </p:sp>
      <p:sp>
        <p:nvSpPr>
          <p:cNvPr id="3" name="Espace réservé des commentaires 2">
            <a:extLst>
              <a:ext uri="{FF2B5EF4-FFF2-40B4-BE49-F238E27FC236}">
                <a16:creationId xmlns:a16="http://schemas.microsoft.com/office/drawing/2014/main" id="{BD61C5C2-D42F-0679-7960-4D0E3F71D19C}"/>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fr-FR" i="0" baseline="0" dirty="0">
                <a:latin typeface="Calibri" panose="020F0502020204030204" pitchFamily="34" charset="0"/>
                <a:ea typeface="Calibri" panose="020F0502020204030204" pitchFamily="34" charset="0"/>
                <a:cs typeface="Calibri" panose="020F0502020204030204" pitchFamily="34" charset="0"/>
              </a:rPr>
              <a:t>Même démarche. </a:t>
            </a:r>
          </a:p>
          <a:p>
            <a:pPr marL="0" marR="0" lvl="0" indent="0" algn="l" rtl="0">
              <a:lnSpc>
                <a:spcPct val="100000"/>
              </a:lnSpc>
              <a:spcBef>
                <a:spcPts val="0"/>
              </a:spcBef>
              <a:spcAft>
                <a:spcPts val="0"/>
              </a:spcAft>
              <a:buClr>
                <a:schemeClr val="dk1"/>
              </a:buClr>
              <a:buSzPts val="1200"/>
              <a:buFont typeface="Calibri"/>
              <a:buNone/>
            </a:pPr>
            <a:r>
              <a:rPr lang="fr-FR" i="0" baseline="0" dirty="0">
                <a:latin typeface="Calibri" panose="020F0502020204030204" pitchFamily="34" charset="0"/>
                <a:ea typeface="Calibri" panose="020F0502020204030204" pitchFamily="34" charset="0"/>
                <a:cs typeface="Calibri" panose="020F0502020204030204" pitchFamily="34" charset="0"/>
              </a:rPr>
              <a:t>Laisser 1</a:t>
            </a:r>
            <a:r>
              <a:rPr lang="fr-FR" b="0" i="0" baseline="0" dirty="0">
                <a:latin typeface="Calibri" panose="020F0502020204030204" pitchFamily="34" charset="0"/>
                <a:ea typeface="Calibri" panose="020F0502020204030204" pitchFamily="34" charset="0"/>
                <a:cs typeface="Calibri" panose="020F0502020204030204" pitchFamily="34" charset="0"/>
              </a:rPr>
              <a:t> min </a:t>
            </a:r>
            <a:r>
              <a:rPr lang="fr-FR" i="0" baseline="0" dirty="0">
                <a:latin typeface="Calibri" panose="020F0502020204030204" pitchFamily="34" charset="0"/>
                <a:ea typeface="Calibri" panose="020F0502020204030204" pitchFamily="34" charset="0"/>
                <a:cs typeface="Calibri" panose="020F0502020204030204" pitchFamily="34" charset="0"/>
              </a:rPr>
              <a:t>aux élèves pour tracer. </a:t>
            </a:r>
          </a:p>
        </p:txBody>
      </p:sp>
      <p:sp>
        <p:nvSpPr>
          <p:cNvPr id="4" name="Espace réservé du numéro de diapositive 3">
            <a:extLst>
              <a:ext uri="{FF2B5EF4-FFF2-40B4-BE49-F238E27FC236}">
                <a16:creationId xmlns:a16="http://schemas.microsoft.com/office/drawing/2014/main" id="{42462EC7-272A-F4F2-4647-99F571CBA224}"/>
              </a:ext>
            </a:extLst>
          </p:cNvPr>
          <p:cNvSpPr>
            <a:spLocks noGrp="1"/>
          </p:cNvSpPr>
          <p:nvPr>
            <p:ph type="sldNum" sz="quarter" idx="10"/>
          </p:nvPr>
        </p:nvSpPr>
        <p:spPr/>
        <p:txBody>
          <a:bodyPr/>
          <a:lstStyle/>
          <a:p>
            <a:fld id="{0F5038E3-B7CF-455E-96F4-A4DE1B143443}" type="slidenum">
              <a:rPr lang="fr-FR" smtClean="0"/>
              <a:t>9</a:t>
            </a:fld>
            <a:endParaRPr lang="fr-FR"/>
          </a:p>
        </p:txBody>
      </p:sp>
    </p:spTree>
    <p:extLst>
      <p:ext uri="{BB962C8B-B14F-4D97-AF65-F5344CB8AC3E}">
        <p14:creationId xmlns:p14="http://schemas.microsoft.com/office/powerpoint/2010/main" val="1612025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userDrawn="1">
  <p:cSld name="Diapositive de titre">
    <p:spTree>
      <p:nvGrpSpPr>
        <p:cNvPr id="1" name="Shape 1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userDrawn="1">
  <p:cSld name="OBJECT">
    <p:spTree>
      <p:nvGrpSpPr>
        <p:cNvPr id="1" name="Shape 1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ux contenus" userDrawn="1">
  <p:cSld name="TWO_OBJECTS">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et contenu" userDrawn="1">
  <p:cSld name="OBJECT">
    <p:spTree>
      <p:nvGrpSpPr>
        <p:cNvPr id="1" name="Shape 4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userDrawn="1">
  <p:cSld name="TWO_OBJECTS">
    <p:spTree>
      <p:nvGrpSpPr>
        <p:cNvPr id="1" name="Shape 5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de" userDrawn="1">
  <p:cSld name="Vide">
    <p:spTree>
      <p:nvGrpSpPr>
        <p:cNvPr id="1" name="Shape 6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userDrawn="1">
  <p:cSld name="Vide">
    <p:spTree>
      <p:nvGrpSpPr>
        <p:cNvPr id="1" name="Shape 7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 userDrawn="1">
  <p:cSld name="Vide">
    <p:spTree>
      <p:nvGrpSpPr>
        <p:cNvPr id="1" name="Shape 9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9300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sp>
        <p:nvSpPr>
          <p:cNvPr id="38" name="Google Shape;38;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3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54" r:id="rId1"/>
    <p:sldLayoutId id="2147483656" r:id="rId2"/>
    <p:sldLayoutId id="214748365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3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4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B60914A-B9D9-4B95-BBEA-32E85AA20954}"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21/03/2025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D349CDC-BADB-4C39-95ED-E0FCA83A6716}"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35360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3" name="Image 2" descr="Une image contenant texte, capture d’écran, graphisme, garçon&#10;&#10;Le contenu généré par l’IA peut être incorrect.">
            <a:extLst>
              <a:ext uri="{FF2B5EF4-FFF2-40B4-BE49-F238E27FC236}">
                <a16:creationId xmlns:a16="http://schemas.microsoft.com/office/drawing/2014/main" id="{99DEB130-3A2F-C593-60F0-6F5C7E03FCE7}"/>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D4125-8D90-C265-1B2B-D041771AF66B}"/>
            </a:ext>
          </a:extLst>
        </p:cNvPr>
        <p:cNvGrpSpPr/>
        <p:nvPr/>
      </p:nvGrpSpPr>
      <p:grpSpPr>
        <a:xfrm>
          <a:off x="0" y="0"/>
          <a:ext cx="0" cy="0"/>
          <a:chOff x="0" y="0"/>
          <a:chExt cx="0" cy="0"/>
        </a:xfrm>
      </p:grpSpPr>
      <p:pic>
        <p:nvPicPr>
          <p:cNvPr id="5" name="Image 4" descr="Une image contenant texte, capture d’écran, Police, nombre&#10;&#10;Le contenu généré par l’IA peut être incorrect.">
            <a:extLst>
              <a:ext uri="{FF2B5EF4-FFF2-40B4-BE49-F238E27FC236}">
                <a16:creationId xmlns:a16="http://schemas.microsoft.com/office/drawing/2014/main" id="{3212CE80-D5E4-1503-F3CF-F3C6FAC3F9C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68362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8FA23-00C2-91CA-C995-95F262D5BB64}"/>
            </a:ext>
          </a:extLst>
        </p:cNvPr>
        <p:cNvGrpSpPr/>
        <p:nvPr/>
      </p:nvGrpSpPr>
      <p:grpSpPr>
        <a:xfrm>
          <a:off x="0" y="0"/>
          <a:ext cx="0" cy="0"/>
          <a:chOff x="0" y="0"/>
          <a:chExt cx="0" cy="0"/>
        </a:xfrm>
      </p:grpSpPr>
      <p:pic>
        <p:nvPicPr>
          <p:cNvPr id="3" name="Image 2" descr="Une image contenant texte, capture d’écran, Police&#10;&#10;Le contenu généré par l’IA peut être incorrect.">
            <a:extLst>
              <a:ext uri="{FF2B5EF4-FFF2-40B4-BE49-F238E27FC236}">
                <a16:creationId xmlns:a16="http://schemas.microsoft.com/office/drawing/2014/main" id="{2E8F6A73-EC64-C638-82F6-109137D6F35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61124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40C11-AFEA-FA6C-CA07-D06E76ACD419}"/>
            </a:ext>
          </a:extLst>
        </p:cNvPr>
        <p:cNvGrpSpPr/>
        <p:nvPr/>
      </p:nvGrpSpPr>
      <p:grpSpPr>
        <a:xfrm>
          <a:off x="0" y="0"/>
          <a:ext cx="0" cy="0"/>
          <a:chOff x="0" y="0"/>
          <a:chExt cx="0" cy="0"/>
        </a:xfrm>
      </p:grpSpPr>
      <p:pic>
        <p:nvPicPr>
          <p:cNvPr id="5" name="Image 4" descr="Une image contenant texte, capture d’écran, diagramme, ligne&#10;&#10;Le contenu généré par l’IA peut être incorrect.">
            <a:extLst>
              <a:ext uri="{FF2B5EF4-FFF2-40B4-BE49-F238E27FC236}">
                <a16:creationId xmlns:a16="http://schemas.microsoft.com/office/drawing/2014/main" id="{9D1F5055-4A0A-ACC2-78FB-E2AA0703D19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22639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D4541-0E2A-4DAF-DF62-AD9C969483EB}"/>
            </a:ext>
          </a:extLst>
        </p:cNvPr>
        <p:cNvGrpSpPr/>
        <p:nvPr/>
      </p:nvGrpSpPr>
      <p:grpSpPr>
        <a:xfrm>
          <a:off x="0" y="0"/>
          <a:ext cx="0" cy="0"/>
          <a:chOff x="0" y="0"/>
          <a:chExt cx="0" cy="0"/>
        </a:xfrm>
      </p:grpSpPr>
      <p:pic>
        <p:nvPicPr>
          <p:cNvPr id="11" name="Image 10" descr="Une image contenant texte, capture d’écran, diagramme, ligne&#10;&#10;Le contenu généré par l’IA peut être incorrect.">
            <a:extLst>
              <a:ext uri="{FF2B5EF4-FFF2-40B4-BE49-F238E27FC236}">
                <a16:creationId xmlns:a16="http://schemas.microsoft.com/office/drawing/2014/main" id="{4A8E895D-7AD5-3A5C-D3E0-9B9C88D77B0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08457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87B70-1C06-318E-5C8F-5826C01F2094}"/>
            </a:ext>
          </a:extLst>
        </p:cNvPr>
        <p:cNvGrpSpPr/>
        <p:nvPr/>
      </p:nvGrpSpPr>
      <p:grpSpPr>
        <a:xfrm>
          <a:off x="0" y="0"/>
          <a:ext cx="0" cy="0"/>
          <a:chOff x="0" y="0"/>
          <a:chExt cx="0" cy="0"/>
        </a:xfrm>
      </p:grpSpPr>
      <p:pic>
        <p:nvPicPr>
          <p:cNvPr id="4" name="Image 3" descr="Une image contenant texte, capture d’écran, diagramme, ligne&#10;&#10;Le contenu généré par l’IA peut être incorrect.">
            <a:extLst>
              <a:ext uri="{FF2B5EF4-FFF2-40B4-BE49-F238E27FC236}">
                <a16:creationId xmlns:a16="http://schemas.microsoft.com/office/drawing/2014/main" id="{4FEFFCDB-CCEE-038F-0674-769908550EC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85011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7E9C0-7978-9811-33C1-23F375BE601C}"/>
            </a:ext>
          </a:extLst>
        </p:cNvPr>
        <p:cNvGrpSpPr/>
        <p:nvPr/>
      </p:nvGrpSpPr>
      <p:grpSpPr>
        <a:xfrm>
          <a:off x="0" y="0"/>
          <a:ext cx="0" cy="0"/>
          <a:chOff x="0" y="0"/>
          <a:chExt cx="0" cy="0"/>
        </a:xfrm>
      </p:grpSpPr>
      <p:pic>
        <p:nvPicPr>
          <p:cNvPr id="11" name="Image 10" descr="Une image contenant texte, capture d’écran, diagramme, ligne&#10;&#10;Le contenu généré par l’IA peut être incorrect.">
            <a:extLst>
              <a:ext uri="{FF2B5EF4-FFF2-40B4-BE49-F238E27FC236}">
                <a16:creationId xmlns:a16="http://schemas.microsoft.com/office/drawing/2014/main" id="{923E4A25-93E7-9241-384F-71FDCC7B730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14548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4" name="Image 3" descr="Une image contenant texte, capture d’écran, diagramme, logiciel&#10;&#10;Le contenu généré par l’IA peut être incorrect.">
            <a:extLst>
              <a:ext uri="{FF2B5EF4-FFF2-40B4-BE49-F238E27FC236}">
                <a16:creationId xmlns:a16="http://schemas.microsoft.com/office/drawing/2014/main" id="{63AE2ED3-3F70-EA9C-4B8E-55E30B55701A}"/>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4" name="Image 3" descr="Une image contenant texte, capture d’écran, ligne, diagramme&#10;&#10;Le contenu généré par l’IA peut être incorrect.">
            <a:extLst>
              <a:ext uri="{FF2B5EF4-FFF2-40B4-BE49-F238E27FC236}">
                <a16:creationId xmlns:a16="http://schemas.microsoft.com/office/drawing/2014/main" id="{33CCBF71-1E9B-1C3F-2476-283EA3603F1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94682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a:extLst>
            <a:ext uri="{FF2B5EF4-FFF2-40B4-BE49-F238E27FC236}">
              <a16:creationId xmlns:a16="http://schemas.microsoft.com/office/drawing/2014/main" id="{F0E37066-6448-FF37-8A71-0D348BEC287B}"/>
            </a:ext>
          </a:extLst>
        </p:cNvPr>
        <p:cNvGrpSpPr/>
        <p:nvPr/>
      </p:nvGrpSpPr>
      <p:grpSpPr>
        <a:xfrm>
          <a:off x="0" y="0"/>
          <a:ext cx="0" cy="0"/>
          <a:chOff x="0" y="0"/>
          <a:chExt cx="0" cy="0"/>
        </a:xfrm>
      </p:grpSpPr>
      <p:pic>
        <p:nvPicPr>
          <p:cNvPr id="5" name="Image 4" descr="Une image contenant texte, capture d’écran, logiciel, Page web&#10;&#10;Le contenu généré par l’IA peut être incorrect.">
            <a:extLst>
              <a:ext uri="{FF2B5EF4-FFF2-40B4-BE49-F238E27FC236}">
                <a16:creationId xmlns:a16="http://schemas.microsoft.com/office/drawing/2014/main" id="{49DED04B-EF6F-5854-77C4-29036AF50E9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35302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1">
          <a:extLst>
            <a:ext uri="{FF2B5EF4-FFF2-40B4-BE49-F238E27FC236}">
              <a16:creationId xmlns:a16="http://schemas.microsoft.com/office/drawing/2014/main" id="{28D18F0A-C57D-8E4A-1602-2E05888A6452}"/>
            </a:ext>
          </a:extLst>
        </p:cNvPr>
        <p:cNvGrpSpPr/>
        <p:nvPr/>
      </p:nvGrpSpPr>
      <p:grpSpPr>
        <a:xfrm>
          <a:off x="0" y="0"/>
          <a:ext cx="0" cy="0"/>
          <a:chOff x="0" y="0"/>
          <a:chExt cx="0" cy="0"/>
        </a:xfrm>
      </p:grpSpPr>
      <p:pic>
        <p:nvPicPr>
          <p:cNvPr id="5" name="Image 4" descr="Une image contenant texte, diagramme, capture d’écran, ligne&#10;&#10;Le contenu généré par l’IA peut être incorrect.">
            <a:extLst>
              <a:ext uri="{FF2B5EF4-FFF2-40B4-BE49-F238E27FC236}">
                <a16:creationId xmlns:a16="http://schemas.microsoft.com/office/drawing/2014/main" id="{CA88F67E-0E3A-E332-E571-D09B81E80DB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09334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capture d’écran, conception&#10;&#10;Le contenu généré par l’IA peut être incorrect.">
            <a:extLst>
              <a:ext uri="{FF2B5EF4-FFF2-40B4-BE49-F238E27FC236}">
                <a16:creationId xmlns:a16="http://schemas.microsoft.com/office/drawing/2014/main" id="{40710BCF-C8EF-E4D5-185D-0E850231A6B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53024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4" name="Image 3" descr="Une image contenant texte, capture d’écran, ligne, diagramme&#10;&#10;Le contenu généré par l’IA peut être incorrect.">
            <a:extLst>
              <a:ext uri="{FF2B5EF4-FFF2-40B4-BE49-F238E27FC236}">
                <a16:creationId xmlns:a16="http://schemas.microsoft.com/office/drawing/2014/main" id="{47078FFF-51FB-61C6-7D13-3BB292331EA3}"/>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5" name="Image 4" descr="Une image contenant texte, capture d’écran, ligne, diagramme&#10;&#10;Le contenu généré par l’IA peut être incorrect.">
            <a:extLst>
              <a:ext uri="{FF2B5EF4-FFF2-40B4-BE49-F238E27FC236}">
                <a16:creationId xmlns:a16="http://schemas.microsoft.com/office/drawing/2014/main" id="{83067273-6549-3686-40E7-EA1BF823D81B}"/>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22B4D-97A1-2054-016B-A8CF6FF30812}"/>
            </a:ext>
          </a:extLst>
        </p:cNvPr>
        <p:cNvGrpSpPr/>
        <p:nvPr/>
      </p:nvGrpSpPr>
      <p:grpSpPr>
        <a:xfrm>
          <a:off x="0" y="0"/>
          <a:ext cx="0" cy="0"/>
          <a:chOff x="0" y="0"/>
          <a:chExt cx="0" cy="0"/>
        </a:xfrm>
      </p:grpSpPr>
      <p:pic>
        <p:nvPicPr>
          <p:cNvPr id="3" name="Image 2" descr="Une image contenant texte, capture d’écran, Police&#10;&#10;Le contenu généré par l’IA peut être incorrect.">
            <a:extLst>
              <a:ext uri="{FF2B5EF4-FFF2-40B4-BE49-F238E27FC236}">
                <a16:creationId xmlns:a16="http://schemas.microsoft.com/office/drawing/2014/main" id="{24E68D5D-3D56-02EA-ACEC-1C9A41D5DB0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79505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4D5AC-36C9-B211-993D-3B49BF5889A2}"/>
            </a:ext>
          </a:extLst>
        </p:cNvPr>
        <p:cNvGrpSpPr/>
        <p:nvPr/>
      </p:nvGrpSpPr>
      <p:grpSpPr>
        <a:xfrm>
          <a:off x="0" y="0"/>
          <a:ext cx="0" cy="0"/>
          <a:chOff x="0" y="0"/>
          <a:chExt cx="0" cy="0"/>
        </a:xfrm>
      </p:grpSpPr>
      <p:pic>
        <p:nvPicPr>
          <p:cNvPr id="7" name="Image 6" descr="Une image contenant texte, capture d’écran, Rectangle, logiciel&#10;&#10;Le contenu généré par l’IA peut être incorrect.">
            <a:extLst>
              <a:ext uri="{FF2B5EF4-FFF2-40B4-BE49-F238E27FC236}">
                <a16:creationId xmlns:a16="http://schemas.microsoft.com/office/drawing/2014/main" id="{B81ADF0E-1A3F-5601-2BF8-F090ABC1D26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42950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B8B3A-D8CF-0E59-8410-F3EE3DDC2BB1}"/>
            </a:ext>
          </a:extLst>
        </p:cNvPr>
        <p:cNvGrpSpPr/>
        <p:nvPr/>
      </p:nvGrpSpPr>
      <p:grpSpPr>
        <a:xfrm>
          <a:off x="0" y="0"/>
          <a:ext cx="0" cy="0"/>
          <a:chOff x="0" y="0"/>
          <a:chExt cx="0" cy="0"/>
        </a:xfrm>
      </p:grpSpPr>
      <p:pic>
        <p:nvPicPr>
          <p:cNvPr id="3" name="Image 2" descr="Une image contenant texte, capture d’écran, Police, ligne&#10;&#10;Le contenu généré par l’IA peut être incorrect.">
            <a:extLst>
              <a:ext uri="{FF2B5EF4-FFF2-40B4-BE49-F238E27FC236}">
                <a16:creationId xmlns:a16="http://schemas.microsoft.com/office/drawing/2014/main" id="{FE6D9C9D-B4B6-A3A0-9A72-2C73F9251AF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19903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EE754-64FF-8779-5543-FC8E544A7721}"/>
            </a:ext>
          </a:extLst>
        </p:cNvPr>
        <p:cNvGrpSpPr/>
        <p:nvPr/>
      </p:nvGrpSpPr>
      <p:grpSpPr>
        <a:xfrm>
          <a:off x="0" y="0"/>
          <a:ext cx="0" cy="0"/>
          <a:chOff x="0" y="0"/>
          <a:chExt cx="0" cy="0"/>
        </a:xfrm>
      </p:grpSpPr>
      <p:pic>
        <p:nvPicPr>
          <p:cNvPr id="3" name="Image 2" descr="Une image contenant texte, capture d’écran, Police, ligne&#10;&#10;Le contenu généré par l’IA peut être incorrect.">
            <a:extLst>
              <a:ext uri="{FF2B5EF4-FFF2-40B4-BE49-F238E27FC236}">
                <a16:creationId xmlns:a16="http://schemas.microsoft.com/office/drawing/2014/main" id="{67BFA5BC-04A0-EF91-F5A1-08537E18633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05940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E3E0F-4288-3810-8CDD-2B044648A447}"/>
            </a:ext>
          </a:extLst>
        </p:cNvPr>
        <p:cNvGrpSpPr/>
        <p:nvPr/>
      </p:nvGrpSpPr>
      <p:grpSpPr>
        <a:xfrm>
          <a:off x="0" y="0"/>
          <a:ext cx="0" cy="0"/>
          <a:chOff x="0" y="0"/>
          <a:chExt cx="0" cy="0"/>
        </a:xfrm>
      </p:grpSpPr>
      <p:pic>
        <p:nvPicPr>
          <p:cNvPr id="3" name="Image 2" descr="Une image contenant texte, capture d’écran, Police, logiciel&#10;&#10;Le contenu généré par l’IA peut être incorrect.">
            <a:extLst>
              <a:ext uri="{FF2B5EF4-FFF2-40B4-BE49-F238E27FC236}">
                <a16:creationId xmlns:a16="http://schemas.microsoft.com/office/drawing/2014/main" id="{93FA1154-BA82-E63E-0D1D-2E2738509FD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2839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896568-C7F4-A1BD-6A44-D1F5B1E073DA}"/>
            </a:ext>
          </a:extLst>
        </p:cNvPr>
        <p:cNvGrpSpPr/>
        <p:nvPr/>
      </p:nvGrpSpPr>
      <p:grpSpPr>
        <a:xfrm>
          <a:off x="0" y="0"/>
          <a:ext cx="0" cy="0"/>
          <a:chOff x="0" y="0"/>
          <a:chExt cx="0" cy="0"/>
        </a:xfrm>
      </p:grpSpPr>
      <p:pic>
        <p:nvPicPr>
          <p:cNvPr id="5" name="Image 4" descr="Une image contenant texte, capture d’écran, Police, nombre&#10;&#10;Le contenu généré par l’IA peut être incorrect.">
            <a:extLst>
              <a:ext uri="{FF2B5EF4-FFF2-40B4-BE49-F238E27FC236}">
                <a16:creationId xmlns:a16="http://schemas.microsoft.com/office/drawing/2014/main" id="{938A6182-8C58-9D8A-AAA0-2AA2B042CC3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49003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35CA2-6F7A-774C-A9CF-B3481B3DDA1D}"/>
            </a:ext>
          </a:extLst>
        </p:cNvPr>
        <p:cNvGrpSpPr/>
        <p:nvPr/>
      </p:nvGrpSpPr>
      <p:grpSpPr>
        <a:xfrm>
          <a:off x="0" y="0"/>
          <a:ext cx="0" cy="0"/>
          <a:chOff x="0" y="0"/>
          <a:chExt cx="0" cy="0"/>
        </a:xfrm>
      </p:grpSpPr>
      <p:pic>
        <p:nvPicPr>
          <p:cNvPr id="4" name="Image 3" descr="Une image contenant texte, capture d’écran, Police, logiciel&#10;&#10;Le contenu généré par l’IA peut être incorrect.">
            <a:extLst>
              <a:ext uri="{FF2B5EF4-FFF2-40B4-BE49-F238E27FC236}">
                <a16:creationId xmlns:a16="http://schemas.microsoft.com/office/drawing/2014/main" id="{1230FFCA-E885-F675-2370-D829936A3AD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08501979"/>
      </p:ext>
    </p:extLst>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6C2C895EEC4E44B0B53F68476E4C38" ma:contentTypeVersion="19" ma:contentTypeDescription="Crée un document." ma:contentTypeScope="" ma:versionID="6303d845353e500dfe8c872dce30f0ef">
  <xsd:schema xmlns:xsd="http://www.w3.org/2001/XMLSchema" xmlns:xs="http://www.w3.org/2001/XMLSchema" xmlns:p="http://schemas.microsoft.com/office/2006/metadata/properties" xmlns:ns2="cd84cc96-e4f0-4e7f-873a-a508fb658c41" xmlns:ns3="27f64e36-29aa-44d5-a3e0-06242cad7d4d" targetNamespace="http://schemas.microsoft.com/office/2006/metadata/properties" ma:root="true" ma:fieldsID="1f87a2f2b3d55cca07ebd178771dec65" ns2:_="" ns3:_="">
    <xsd:import namespace="cd84cc96-e4f0-4e7f-873a-a508fb658c41"/>
    <xsd:import namespace="27f64e36-29aa-44d5-a3e0-06242cad7d4d"/>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4cc96-e4f0-4e7f-873a-a508fb658c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e0316926-e272-4302-89b0-5e160602c2e1"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f64e36-29aa-44d5-a3e0-06242cad7d4d"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0909781d-db56-47c3-b873-85a7506b6ab1}" ma:internalName="TaxCatchAll" ma:showField="CatchAllData" ma:web="27f64e36-29aa-44d5-a3e0-06242cad7d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84cc96-e4f0-4e7f-873a-a508fb658c41">
      <Terms xmlns="http://schemas.microsoft.com/office/infopath/2007/PartnerControls"/>
    </lcf76f155ced4ddcb4097134ff3c332f>
    <TaxCatchAll xmlns="27f64e36-29aa-44d5-a3e0-06242cad7d4d" xsi:nil="true"/>
  </documentManagement>
</p:properties>
</file>

<file path=customXml/itemProps1.xml><?xml version="1.0" encoding="utf-8"?>
<ds:datastoreItem xmlns:ds="http://schemas.openxmlformats.org/officeDocument/2006/customXml" ds:itemID="{1F91802B-9A6A-4D14-816F-3425A2475F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84cc96-e4f0-4e7f-873a-a508fb658c41"/>
    <ds:schemaRef ds:uri="27f64e36-29aa-44d5-a3e0-06242cad7d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31D020-4F48-4B3B-AC4B-DA00B68BFEE7}">
  <ds:schemaRefs>
    <ds:schemaRef ds:uri="http://schemas.microsoft.com/sharepoint/v3/contenttype/forms"/>
  </ds:schemaRefs>
</ds:datastoreItem>
</file>

<file path=customXml/itemProps3.xml><?xml version="1.0" encoding="utf-8"?>
<ds:datastoreItem xmlns:ds="http://schemas.openxmlformats.org/officeDocument/2006/customXml" ds:itemID="{8CB6929A-325D-48F6-9877-191C169E6107}">
  <ds:schemaRefs>
    <ds:schemaRef ds:uri="http://schemas.microsoft.com/office/2006/metadata/properties"/>
    <ds:schemaRef ds:uri="http://purl.org/dc/terms/"/>
    <ds:schemaRef ds:uri="http://www.w3.org/XML/1998/namespace"/>
    <ds:schemaRef ds:uri="cd84cc96-e4f0-4e7f-873a-a508fb658c41"/>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infopath/2007/PartnerControls"/>
    <ds:schemaRef ds:uri="27f64e36-29aa-44d5-a3e0-06242cad7d4d"/>
  </ds:schemaRefs>
</ds:datastoreItem>
</file>

<file path=docProps/app.xml><?xml version="1.0" encoding="utf-8"?>
<Properties xmlns="http://schemas.openxmlformats.org/officeDocument/2006/extended-properties" xmlns:vt="http://schemas.openxmlformats.org/officeDocument/2006/docPropsVTypes">
  <TotalTime>1491</TotalTime>
  <Words>1156</Words>
  <Application>Microsoft Office PowerPoint</Application>
  <PresentationFormat>Affichage à l'écran (4:3)</PresentationFormat>
  <Paragraphs>58</Paragraphs>
  <Slides>21</Slides>
  <Notes>21</Notes>
  <HiddenSlides>0</HiddenSlides>
  <MMClips>0</MMClips>
  <ScaleCrop>false</ScaleCrop>
  <HeadingPairs>
    <vt:vector size="6" baseType="variant">
      <vt:variant>
        <vt:lpstr>Polices utilisées</vt:lpstr>
      </vt:variant>
      <vt:variant>
        <vt:i4>3</vt:i4>
      </vt:variant>
      <vt:variant>
        <vt:lpstr>Thème</vt:lpstr>
      </vt:variant>
      <vt:variant>
        <vt:i4>5</vt:i4>
      </vt:variant>
      <vt:variant>
        <vt:lpstr>Titres des diapositives</vt:lpstr>
      </vt:variant>
      <vt:variant>
        <vt:i4>21</vt:i4>
      </vt:variant>
    </vt:vector>
  </HeadingPairs>
  <TitlesOfParts>
    <vt:vector size="29" baseType="lpstr">
      <vt:lpstr>Calibri</vt:lpstr>
      <vt:lpstr>Arial</vt:lpstr>
      <vt:lpstr>Calibri Light</vt:lpstr>
      <vt:lpstr>Thème Office</vt:lpstr>
      <vt:lpstr>1_Thème Office</vt:lpstr>
      <vt:lpstr>2_Thème Office</vt:lpstr>
      <vt:lpstr>3_Thème Office</vt:lpstr>
      <vt:lpstr>7_Thème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LES NOMBRES JUSQU’À 10 Dire, lire, écrire, dénombrer, placer sur une ligne numérique</dc:title>
  <dc:creator>EDITIONS HATIER</dc:creator>
  <cp:lastModifiedBy>TAILLADE JUSTINE</cp:lastModifiedBy>
  <cp:revision>18</cp:revision>
  <dcterms:created xsi:type="dcterms:W3CDTF">2022-01-07T11:15:07Z</dcterms:created>
  <dcterms:modified xsi:type="dcterms:W3CDTF">2025-03-21T10:04:52Z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0x010100C56C2C895EEC4E44B0B53F68476E4C38</vt:lpwstr>
  </property>
  <property fmtid="{D5CDD505-2E9C-101B-9397-08002B2CF9AE}" pid="3" name="MediaServiceImageTags">
    <vt:lpwstr/>
  </property>
</Properties>
</file>