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2" r:id="rId5"/>
    <p:sldMasterId id="2147483656" r:id="rId6"/>
    <p:sldMasterId id="2147483658" r:id="rId7"/>
  </p:sldMasterIdLst>
  <p:notesMasterIdLst>
    <p:notesMasterId r:id="rId38"/>
  </p:notesMasterIdLst>
  <p:sldIdLst>
    <p:sldId id="256" r:id="rId8"/>
    <p:sldId id="257" r:id="rId9"/>
    <p:sldId id="258" r:id="rId10"/>
    <p:sldId id="259" r:id="rId11"/>
    <p:sldId id="260" r:id="rId12"/>
    <p:sldId id="261" r:id="rId13"/>
    <p:sldId id="262" r:id="rId14"/>
    <p:sldId id="263" r:id="rId15"/>
    <p:sldId id="287" r:id="rId16"/>
    <p:sldId id="288" r:id="rId17"/>
    <p:sldId id="266" r:id="rId18"/>
    <p:sldId id="267" r:id="rId19"/>
    <p:sldId id="268"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5" r:id="rId35"/>
    <p:sldId id="311" r:id="rId36"/>
    <p:sldId id="286" r:id="rId3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gkPmtJhwR5c8iEME6Umpqex3Vqy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31B9A7-FB2F-8BD0-97C6-EA6906EE8F3B}" name="Justine Taillade" initials="JT" userId="Justine Taillade" providerId="None"/>
  <p188:author id="{99B08BAC-A5CC-5B93-C974-BC3036FFCE66}" name="yaelb06" initials="ya" userId="S::yaelb06_yahoo.fr#ext#@hachette.onmicrosoft.com::178ef0ed-7e4d-4a1d-b478-d626cbda7b7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Pauline Negrel-Lion" initials="" lastIdx="11" clrIdx="0"/>
  <p:cmAuthor id="1" name="Christophe DRACOS" initials="" lastIdx="7" clrIdx="1"/>
  <p:cmAuthor id="2" name="jennifer r" initials="" lastIdx="2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AAE1FA"/>
    <a:srgbClr val="FACDE0"/>
    <a:srgbClr val="B4D891"/>
    <a:srgbClr val="FDE9F2"/>
    <a:srgbClr val="EE5898"/>
    <a:srgbClr val="085F86"/>
    <a:srgbClr val="0A78AA"/>
    <a:srgbClr val="D0EEFC"/>
    <a:srgbClr val="35B8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920B52-EB45-4F99-9C54-03C0E619AB51}" v="1" dt="2025-04-01T13:50:08.24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73" autoAdjust="0"/>
    <p:restoredTop sz="65133" autoAdjust="0"/>
  </p:normalViewPr>
  <p:slideViewPr>
    <p:cSldViewPr snapToGrid="0">
      <p:cViewPr>
        <p:scale>
          <a:sx n="66" d="100"/>
          <a:sy n="66" d="100"/>
        </p:scale>
        <p:origin x="3066" y="198"/>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ILLADE JUSTINE" userId="7689be7a-6074-46a5-a6a4-f2fd3e4f6393" providerId="ADAL" clId="{6C94494E-616B-40AE-91C0-BCF1C9D07F87}"/>
    <pc:docChg chg="undo custSel modSld modMainMaster">
      <pc:chgData name="TAILLADE JUSTINE" userId="7689be7a-6074-46a5-a6a4-f2fd3e4f6393" providerId="ADAL" clId="{6C94494E-616B-40AE-91C0-BCF1C9D07F87}" dt="2025-03-21T10:12:40.405" v="191" actId="20577"/>
      <pc:docMkLst>
        <pc:docMk/>
      </pc:docMkLst>
      <pc:sldChg chg="addSp delSp modSp mod modNotesTx">
        <pc:chgData name="TAILLADE JUSTINE" userId="7689be7a-6074-46a5-a6a4-f2fd3e4f6393" providerId="ADAL" clId="{6C94494E-616B-40AE-91C0-BCF1C9D07F87}" dt="2025-03-21T10:12:40.405" v="191" actId="20577"/>
        <pc:sldMkLst>
          <pc:docMk/>
          <pc:sldMk cId="0" sldId="256"/>
        </pc:sldMkLst>
        <pc:picChg chg="add mod">
          <ac:chgData name="TAILLADE JUSTINE" userId="7689be7a-6074-46a5-a6a4-f2fd3e4f6393" providerId="ADAL" clId="{6C94494E-616B-40AE-91C0-BCF1C9D07F87}" dt="2025-03-20T15:19:24.161" v="42" actId="962"/>
          <ac:picMkLst>
            <pc:docMk/>
            <pc:sldMk cId="0" sldId="256"/>
            <ac:picMk id="3" creationId="{37C86190-3C77-AC48-64BE-86D6CC94E554}"/>
          </ac:picMkLst>
        </pc:picChg>
      </pc:sldChg>
      <pc:sldChg chg="addSp delSp modSp mod modNotesTx">
        <pc:chgData name="TAILLADE JUSTINE" userId="7689be7a-6074-46a5-a6a4-f2fd3e4f6393" providerId="ADAL" clId="{6C94494E-616B-40AE-91C0-BCF1C9D07F87}" dt="2025-03-21T10:12:31.460" v="189" actId="2711"/>
        <pc:sldMkLst>
          <pc:docMk/>
          <pc:sldMk cId="0" sldId="257"/>
        </pc:sldMkLst>
        <pc:picChg chg="add mod">
          <ac:chgData name="TAILLADE JUSTINE" userId="7689be7a-6074-46a5-a6a4-f2fd3e4f6393" providerId="ADAL" clId="{6C94494E-616B-40AE-91C0-BCF1C9D07F87}" dt="2025-03-20T15:19:26.916" v="44" actId="27614"/>
          <ac:picMkLst>
            <pc:docMk/>
            <pc:sldMk cId="0" sldId="257"/>
            <ac:picMk id="6" creationId="{8D0E2C43-E6FC-5B73-E898-59B9C12EABFE}"/>
          </ac:picMkLst>
        </pc:picChg>
      </pc:sldChg>
      <pc:sldChg chg="addSp delSp modSp mod modNotesTx">
        <pc:chgData name="TAILLADE JUSTINE" userId="7689be7a-6074-46a5-a6a4-f2fd3e4f6393" providerId="ADAL" clId="{6C94494E-616B-40AE-91C0-BCF1C9D07F87}" dt="2025-03-21T10:12:27.476" v="188" actId="2711"/>
        <pc:sldMkLst>
          <pc:docMk/>
          <pc:sldMk cId="0" sldId="258"/>
        </pc:sldMkLst>
        <pc:picChg chg="add mod">
          <ac:chgData name="TAILLADE JUSTINE" userId="7689be7a-6074-46a5-a6a4-f2fd3e4f6393" providerId="ADAL" clId="{6C94494E-616B-40AE-91C0-BCF1C9D07F87}" dt="2025-03-20T15:19:29.459" v="47" actId="962"/>
          <ac:picMkLst>
            <pc:docMk/>
            <pc:sldMk cId="0" sldId="258"/>
            <ac:picMk id="4" creationId="{2B34957B-F3AF-BA4D-61E4-CEB137F54612}"/>
          </ac:picMkLst>
        </pc:picChg>
      </pc:sldChg>
      <pc:sldChg chg="addSp delSp modSp mod modNotesTx">
        <pc:chgData name="TAILLADE JUSTINE" userId="7689be7a-6074-46a5-a6a4-f2fd3e4f6393" providerId="ADAL" clId="{6C94494E-616B-40AE-91C0-BCF1C9D07F87}" dt="2025-03-21T10:12:22.036" v="187" actId="2711"/>
        <pc:sldMkLst>
          <pc:docMk/>
          <pc:sldMk cId="0" sldId="259"/>
        </pc:sldMkLst>
        <pc:picChg chg="add mod">
          <ac:chgData name="TAILLADE JUSTINE" userId="7689be7a-6074-46a5-a6a4-f2fd3e4f6393" providerId="ADAL" clId="{6C94494E-616B-40AE-91C0-BCF1C9D07F87}" dt="2025-03-20T15:19:32.311" v="50" actId="962"/>
          <ac:picMkLst>
            <pc:docMk/>
            <pc:sldMk cId="0" sldId="259"/>
            <ac:picMk id="5" creationId="{71045D3B-9D54-9533-67CA-2BE7B1077327}"/>
          </ac:picMkLst>
        </pc:picChg>
      </pc:sldChg>
      <pc:sldChg chg="addSp delSp modSp mod modNotesTx">
        <pc:chgData name="TAILLADE JUSTINE" userId="7689be7a-6074-46a5-a6a4-f2fd3e4f6393" providerId="ADAL" clId="{6C94494E-616B-40AE-91C0-BCF1C9D07F87}" dt="2025-03-21T10:12:17.167" v="186" actId="2711"/>
        <pc:sldMkLst>
          <pc:docMk/>
          <pc:sldMk cId="0" sldId="260"/>
        </pc:sldMkLst>
        <pc:picChg chg="add mod">
          <ac:chgData name="TAILLADE JUSTINE" userId="7689be7a-6074-46a5-a6a4-f2fd3e4f6393" providerId="ADAL" clId="{6C94494E-616B-40AE-91C0-BCF1C9D07F87}" dt="2025-03-20T15:19:34.623" v="53" actId="962"/>
          <ac:picMkLst>
            <pc:docMk/>
            <pc:sldMk cId="0" sldId="260"/>
            <ac:picMk id="3" creationId="{A9585BD3-6103-A3FB-1E48-03DDC97D4CF8}"/>
          </ac:picMkLst>
        </pc:picChg>
      </pc:sldChg>
      <pc:sldChg chg="addSp delSp modSp mod modNotesTx">
        <pc:chgData name="TAILLADE JUSTINE" userId="7689be7a-6074-46a5-a6a4-f2fd3e4f6393" providerId="ADAL" clId="{6C94494E-616B-40AE-91C0-BCF1C9D07F87}" dt="2025-03-21T10:12:11.355" v="185" actId="2711"/>
        <pc:sldMkLst>
          <pc:docMk/>
          <pc:sldMk cId="0" sldId="261"/>
        </pc:sldMkLst>
        <pc:picChg chg="add mod">
          <ac:chgData name="TAILLADE JUSTINE" userId="7689be7a-6074-46a5-a6a4-f2fd3e4f6393" providerId="ADAL" clId="{6C94494E-616B-40AE-91C0-BCF1C9D07F87}" dt="2025-03-20T15:19:38.017" v="55" actId="27614"/>
          <ac:picMkLst>
            <pc:docMk/>
            <pc:sldMk cId="0" sldId="261"/>
            <ac:picMk id="5" creationId="{DFAC4DBF-E47A-5668-C020-F09A2A15C8CE}"/>
          </ac:picMkLst>
        </pc:picChg>
      </pc:sldChg>
      <pc:sldChg chg="addSp delSp modSp mod modNotesTx">
        <pc:chgData name="TAILLADE JUSTINE" userId="7689be7a-6074-46a5-a6a4-f2fd3e4f6393" providerId="ADAL" clId="{6C94494E-616B-40AE-91C0-BCF1C9D07F87}" dt="2025-03-21T10:12:06.590" v="184" actId="2711"/>
        <pc:sldMkLst>
          <pc:docMk/>
          <pc:sldMk cId="0" sldId="262"/>
        </pc:sldMkLst>
        <pc:picChg chg="add mod">
          <ac:chgData name="TAILLADE JUSTINE" userId="7689be7a-6074-46a5-a6a4-f2fd3e4f6393" providerId="ADAL" clId="{6C94494E-616B-40AE-91C0-BCF1C9D07F87}" dt="2025-03-20T15:19:41.984" v="58" actId="962"/>
          <ac:picMkLst>
            <pc:docMk/>
            <pc:sldMk cId="0" sldId="262"/>
            <ac:picMk id="5" creationId="{FAE8AAA6-BC64-524E-880C-2E72D23BFD06}"/>
          </ac:picMkLst>
        </pc:picChg>
      </pc:sldChg>
      <pc:sldChg chg="addSp delSp modSp mod modNotesTx">
        <pc:chgData name="TAILLADE JUSTINE" userId="7689be7a-6074-46a5-a6a4-f2fd3e4f6393" providerId="ADAL" clId="{6C94494E-616B-40AE-91C0-BCF1C9D07F87}" dt="2025-03-21T10:12:01.983" v="183" actId="2711"/>
        <pc:sldMkLst>
          <pc:docMk/>
          <pc:sldMk cId="0" sldId="263"/>
        </pc:sldMkLst>
        <pc:picChg chg="add mod">
          <ac:chgData name="TAILLADE JUSTINE" userId="7689be7a-6074-46a5-a6a4-f2fd3e4f6393" providerId="ADAL" clId="{6C94494E-616B-40AE-91C0-BCF1C9D07F87}" dt="2025-03-20T15:19:44.705" v="61" actId="962"/>
          <ac:picMkLst>
            <pc:docMk/>
            <pc:sldMk cId="0" sldId="263"/>
            <ac:picMk id="3" creationId="{ACC3D677-8839-4A4D-726F-C99EC6BED678}"/>
          </ac:picMkLst>
        </pc:picChg>
      </pc:sldChg>
      <pc:sldChg chg="addSp delSp modSp mod modNotesTx">
        <pc:chgData name="TAILLADE JUSTINE" userId="7689be7a-6074-46a5-a6a4-f2fd3e4f6393" providerId="ADAL" clId="{6C94494E-616B-40AE-91C0-BCF1C9D07F87}" dt="2025-03-21T10:10:34.661" v="145" actId="2711"/>
        <pc:sldMkLst>
          <pc:docMk/>
          <pc:sldMk cId="0" sldId="266"/>
        </pc:sldMkLst>
        <pc:picChg chg="add mod">
          <ac:chgData name="TAILLADE JUSTINE" userId="7689be7a-6074-46a5-a6a4-f2fd3e4f6393" providerId="ADAL" clId="{6C94494E-616B-40AE-91C0-BCF1C9D07F87}" dt="2025-03-20T15:19:53.863" v="68" actId="27614"/>
          <ac:picMkLst>
            <pc:docMk/>
            <pc:sldMk cId="0" sldId="266"/>
            <ac:picMk id="5" creationId="{DCF568D6-265D-A68F-6A3C-E001DC79081D}"/>
          </ac:picMkLst>
        </pc:picChg>
      </pc:sldChg>
      <pc:sldChg chg="addSp delSp modSp mod modNotesTx">
        <pc:chgData name="TAILLADE JUSTINE" userId="7689be7a-6074-46a5-a6a4-f2fd3e4f6393" providerId="ADAL" clId="{6C94494E-616B-40AE-91C0-BCF1C9D07F87}" dt="2025-03-21T10:10:29.193" v="144" actId="2711"/>
        <pc:sldMkLst>
          <pc:docMk/>
          <pc:sldMk cId="0" sldId="267"/>
        </pc:sldMkLst>
        <pc:picChg chg="add mod">
          <ac:chgData name="TAILLADE JUSTINE" userId="7689be7a-6074-46a5-a6a4-f2fd3e4f6393" providerId="ADAL" clId="{6C94494E-616B-40AE-91C0-BCF1C9D07F87}" dt="2025-03-20T15:19:56.757" v="70" actId="27614"/>
          <ac:picMkLst>
            <pc:docMk/>
            <pc:sldMk cId="0" sldId="267"/>
            <ac:picMk id="6" creationId="{E676BD7D-FC29-77A7-42D6-3404FA9FD4DF}"/>
          </ac:picMkLst>
        </pc:picChg>
      </pc:sldChg>
      <pc:sldChg chg="addSp delSp modSp mod modNotesTx">
        <pc:chgData name="TAILLADE JUSTINE" userId="7689be7a-6074-46a5-a6a4-f2fd3e4f6393" providerId="ADAL" clId="{6C94494E-616B-40AE-91C0-BCF1C9D07F87}" dt="2025-03-21T10:10:23.062" v="143" actId="2711"/>
        <pc:sldMkLst>
          <pc:docMk/>
          <pc:sldMk cId="0" sldId="268"/>
        </pc:sldMkLst>
        <pc:picChg chg="add mod">
          <ac:chgData name="TAILLADE JUSTINE" userId="7689be7a-6074-46a5-a6a4-f2fd3e4f6393" providerId="ADAL" clId="{6C94494E-616B-40AE-91C0-BCF1C9D07F87}" dt="2025-03-20T15:20:06.242" v="73" actId="962"/>
          <ac:picMkLst>
            <pc:docMk/>
            <pc:sldMk cId="0" sldId="268"/>
            <ac:picMk id="3" creationId="{60F33794-1786-4EB8-263B-6B2C99080141}"/>
          </ac:picMkLst>
        </pc:picChg>
      </pc:sldChg>
      <pc:sldChg chg="addSp delSp modSp mod modNotesTx">
        <pc:chgData name="TAILLADE JUSTINE" userId="7689be7a-6074-46a5-a6a4-f2fd3e4f6393" providerId="ADAL" clId="{6C94494E-616B-40AE-91C0-BCF1C9D07F87}" dt="2025-03-21T10:10:12.839" v="142" actId="2711"/>
        <pc:sldMkLst>
          <pc:docMk/>
          <pc:sldMk cId="0" sldId="270"/>
        </pc:sldMkLst>
        <pc:picChg chg="add mod">
          <ac:chgData name="TAILLADE JUSTINE" userId="7689be7a-6074-46a5-a6a4-f2fd3e4f6393" providerId="ADAL" clId="{6C94494E-616B-40AE-91C0-BCF1C9D07F87}" dt="2025-03-20T15:20:08.925" v="76" actId="962"/>
          <ac:picMkLst>
            <pc:docMk/>
            <pc:sldMk cId="0" sldId="270"/>
            <ac:picMk id="3" creationId="{F5DBD29C-A4FD-1C17-19A1-4BA9CE7BC2F0}"/>
          </ac:picMkLst>
        </pc:picChg>
      </pc:sldChg>
      <pc:sldChg chg="addSp delSp modSp mod modNotesTx">
        <pc:chgData name="TAILLADE JUSTINE" userId="7689be7a-6074-46a5-a6a4-f2fd3e4f6393" providerId="ADAL" clId="{6C94494E-616B-40AE-91C0-BCF1C9D07F87}" dt="2025-03-21T10:10:02.341" v="141" actId="2711"/>
        <pc:sldMkLst>
          <pc:docMk/>
          <pc:sldMk cId="0" sldId="271"/>
        </pc:sldMkLst>
        <pc:picChg chg="add mod">
          <ac:chgData name="TAILLADE JUSTINE" userId="7689be7a-6074-46a5-a6a4-f2fd3e4f6393" providerId="ADAL" clId="{6C94494E-616B-40AE-91C0-BCF1C9D07F87}" dt="2025-03-20T15:20:13.660" v="79" actId="962"/>
          <ac:picMkLst>
            <pc:docMk/>
            <pc:sldMk cId="0" sldId="271"/>
            <ac:picMk id="3" creationId="{A3C3AB52-AA4F-C81C-1E33-48990ADF9437}"/>
          </ac:picMkLst>
        </pc:picChg>
      </pc:sldChg>
      <pc:sldChg chg="addSp delSp modSp mod modNotesTx">
        <pc:chgData name="TAILLADE JUSTINE" userId="7689be7a-6074-46a5-a6a4-f2fd3e4f6393" providerId="ADAL" clId="{6C94494E-616B-40AE-91C0-BCF1C9D07F87}" dt="2025-03-21T10:09:56.715" v="140" actId="2711"/>
        <pc:sldMkLst>
          <pc:docMk/>
          <pc:sldMk cId="0" sldId="272"/>
        </pc:sldMkLst>
        <pc:picChg chg="add mod">
          <ac:chgData name="TAILLADE JUSTINE" userId="7689be7a-6074-46a5-a6a4-f2fd3e4f6393" providerId="ADAL" clId="{6C94494E-616B-40AE-91C0-BCF1C9D07F87}" dt="2025-03-20T15:20:23.179" v="81" actId="27614"/>
          <ac:picMkLst>
            <pc:docMk/>
            <pc:sldMk cId="0" sldId="272"/>
            <ac:picMk id="4" creationId="{40CF8D94-1320-6A46-4C7E-7670870918C7}"/>
          </ac:picMkLst>
        </pc:picChg>
      </pc:sldChg>
      <pc:sldChg chg="addSp delSp modSp mod modNotesTx">
        <pc:chgData name="TAILLADE JUSTINE" userId="7689be7a-6074-46a5-a6a4-f2fd3e4f6393" providerId="ADAL" clId="{6C94494E-616B-40AE-91C0-BCF1C9D07F87}" dt="2025-03-21T10:09:52.086" v="139" actId="2711"/>
        <pc:sldMkLst>
          <pc:docMk/>
          <pc:sldMk cId="0" sldId="273"/>
        </pc:sldMkLst>
        <pc:picChg chg="add mod">
          <ac:chgData name="TAILLADE JUSTINE" userId="7689be7a-6074-46a5-a6a4-f2fd3e4f6393" providerId="ADAL" clId="{6C94494E-616B-40AE-91C0-BCF1C9D07F87}" dt="2025-03-20T15:20:25.676" v="84" actId="962"/>
          <ac:picMkLst>
            <pc:docMk/>
            <pc:sldMk cId="0" sldId="273"/>
            <ac:picMk id="3" creationId="{D1946550-17E7-89AD-DF5C-1E9EB5C39623}"/>
          </ac:picMkLst>
        </pc:picChg>
      </pc:sldChg>
      <pc:sldChg chg="addSp delSp modSp mod modNotesTx">
        <pc:chgData name="TAILLADE JUSTINE" userId="7689be7a-6074-46a5-a6a4-f2fd3e4f6393" providerId="ADAL" clId="{6C94494E-616B-40AE-91C0-BCF1C9D07F87}" dt="2025-03-21T10:09:47.284" v="138" actId="2711"/>
        <pc:sldMkLst>
          <pc:docMk/>
          <pc:sldMk cId="0" sldId="274"/>
        </pc:sldMkLst>
        <pc:picChg chg="add mod">
          <ac:chgData name="TAILLADE JUSTINE" userId="7689be7a-6074-46a5-a6a4-f2fd3e4f6393" providerId="ADAL" clId="{6C94494E-616B-40AE-91C0-BCF1C9D07F87}" dt="2025-03-20T15:20:33.337" v="87" actId="962"/>
          <ac:picMkLst>
            <pc:docMk/>
            <pc:sldMk cId="0" sldId="274"/>
            <ac:picMk id="8" creationId="{067E54F1-3F24-E03E-A03D-EEF54C146351}"/>
          </ac:picMkLst>
        </pc:picChg>
      </pc:sldChg>
      <pc:sldChg chg="addSp delSp modSp mod modNotesTx">
        <pc:chgData name="TAILLADE JUSTINE" userId="7689be7a-6074-46a5-a6a4-f2fd3e4f6393" providerId="ADAL" clId="{6C94494E-616B-40AE-91C0-BCF1C9D07F87}" dt="2025-03-21T10:09:42.131" v="137" actId="2711"/>
        <pc:sldMkLst>
          <pc:docMk/>
          <pc:sldMk cId="0" sldId="275"/>
        </pc:sldMkLst>
        <pc:picChg chg="add mod">
          <ac:chgData name="TAILLADE JUSTINE" userId="7689be7a-6074-46a5-a6a4-f2fd3e4f6393" providerId="ADAL" clId="{6C94494E-616B-40AE-91C0-BCF1C9D07F87}" dt="2025-03-20T15:20:42.688" v="90" actId="962"/>
          <ac:picMkLst>
            <pc:docMk/>
            <pc:sldMk cId="0" sldId="275"/>
            <ac:picMk id="19" creationId="{FB9DFD33-169D-4AD3-A802-0B44D3B7273B}"/>
          </ac:picMkLst>
        </pc:picChg>
      </pc:sldChg>
      <pc:sldChg chg="addSp delSp modSp mod modNotesTx">
        <pc:chgData name="TAILLADE JUSTINE" userId="7689be7a-6074-46a5-a6a4-f2fd3e4f6393" providerId="ADAL" clId="{6C94494E-616B-40AE-91C0-BCF1C9D07F87}" dt="2025-03-21T10:09:37.112" v="136" actId="2711"/>
        <pc:sldMkLst>
          <pc:docMk/>
          <pc:sldMk cId="0" sldId="276"/>
        </pc:sldMkLst>
        <pc:picChg chg="add mod">
          <ac:chgData name="TAILLADE JUSTINE" userId="7689be7a-6074-46a5-a6a4-f2fd3e4f6393" providerId="ADAL" clId="{6C94494E-616B-40AE-91C0-BCF1C9D07F87}" dt="2025-03-20T15:20:47.058" v="92" actId="27614"/>
          <ac:picMkLst>
            <pc:docMk/>
            <pc:sldMk cId="0" sldId="276"/>
            <ac:picMk id="3" creationId="{33F60DAD-24CC-D21F-9000-E23850B8EF7D}"/>
          </ac:picMkLst>
        </pc:picChg>
      </pc:sldChg>
      <pc:sldChg chg="addSp delSp modSp mod modNotesTx">
        <pc:chgData name="TAILLADE JUSTINE" userId="7689be7a-6074-46a5-a6a4-f2fd3e4f6393" providerId="ADAL" clId="{6C94494E-616B-40AE-91C0-BCF1C9D07F87}" dt="2025-03-21T10:09:31.662" v="135" actId="2711"/>
        <pc:sldMkLst>
          <pc:docMk/>
          <pc:sldMk cId="0" sldId="277"/>
        </pc:sldMkLst>
        <pc:picChg chg="add mod">
          <ac:chgData name="TAILLADE JUSTINE" userId="7689be7a-6074-46a5-a6a4-f2fd3e4f6393" providerId="ADAL" clId="{6C94494E-616B-40AE-91C0-BCF1C9D07F87}" dt="2025-03-20T15:20:49.552" v="95" actId="962"/>
          <ac:picMkLst>
            <pc:docMk/>
            <pc:sldMk cId="0" sldId="277"/>
            <ac:picMk id="12" creationId="{93209A52-85E9-96CE-CC19-3E9D065EB84B}"/>
          </ac:picMkLst>
        </pc:picChg>
      </pc:sldChg>
      <pc:sldChg chg="addSp delSp modSp mod modNotesTx">
        <pc:chgData name="TAILLADE JUSTINE" userId="7689be7a-6074-46a5-a6a4-f2fd3e4f6393" providerId="ADAL" clId="{6C94494E-616B-40AE-91C0-BCF1C9D07F87}" dt="2025-03-21T10:09:25.632" v="134" actId="2711"/>
        <pc:sldMkLst>
          <pc:docMk/>
          <pc:sldMk cId="0" sldId="278"/>
        </pc:sldMkLst>
        <pc:picChg chg="add mod">
          <ac:chgData name="TAILLADE JUSTINE" userId="7689be7a-6074-46a5-a6a4-f2fd3e4f6393" providerId="ADAL" clId="{6C94494E-616B-40AE-91C0-BCF1C9D07F87}" dt="2025-03-20T15:20:57.764" v="97" actId="27614"/>
          <ac:picMkLst>
            <pc:docMk/>
            <pc:sldMk cId="0" sldId="278"/>
            <ac:picMk id="4" creationId="{15C9BE57-D097-AE22-1E78-7DF46EEA7BC7}"/>
          </ac:picMkLst>
        </pc:picChg>
      </pc:sldChg>
      <pc:sldChg chg="addSp delSp modSp mod modNotesTx">
        <pc:chgData name="TAILLADE JUSTINE" userId="7689be7a-6074-46a5-a6a4-f2fd3e4f6393" providerId="ADAL" clId="{6C94494E-616B-40AE-91C0-BCF1C9D07F87}" dt="2025-03-21T10:09:20.467" v="133" actId="2711"/>
        <pc:sldMkLst>
          <pc:docMk/>
          <pc:sldMk cId="0" sldId="279"/>
        </pc:sldMkLst>
        <pc:picChg chg="add mod">
          <ac:chgData name="TAILLADE JUSTINE" userId="7689be7a-6074-46a5-a6a4-f2fd3e4f6393" providerId="ADAL" clId="{6C94494E-616B-40AE-91C0-BCF1C9D07F87}" dt="2025-03-20T15:20:59.993" v="99" actId="27614"/>
          <ac:picMkLst>
            <pc:docMk/>
            <pc:sldMk cId="0" sldId="279"/>
            <ac:picMk id="5" creationId="{B8A309DB-974D-2979-DBB4-2A5A7A8E2233}"/>
          </ac:picMkLst>
        </pc:picChg>
      </pc:sldChg>
      <pc:sldChg chg="addSp delSp modSp mod modNotesTx">
        <pc:chgData name="TAILLADE JUSTINE" userId="7689be7a-6074-46a5-a6a4-f2fd3e4f6393" providerId="ADAL" clId="{6C94494E-616B-40AE-91C0-BCF1C9D07F87}" dt="2025-03-21T10:09:12.733" v="132" actId="2711"/>
        <pc:sldMkLst>
          <pc:docMk/>
          <pc:sldMk cId="0" sldId="280"/>
        </pc:sldMkLst>
      </pc:sldChg>
      <pc:sldChg chg="addSp delSp modSp mod">
        <pc:chgData name="TAILLADE JUSTINE" userId="7689be7a-6074-46a5-a6a4-f2fd3e4f6393" providerId="ADAL" clId="{6C94494E-616B-40AE-91C0-BCF1C9D07F87}" dt="2025-03-20T15:21:04.697" v="103" actId="27614"/>
        <pc:sldMkLst>
          <pc:docMk/>
          <pc:sldMk cId="0" sldId="281"/>
        </pc:sldMkLst>
        <pc:picChg chg="add mod">
          <ac:chgData name="TAILLADE JUSTINE" userId="7689be7a-6074-46a5-a6a4-f2fd3e4f6393" providerId="ADAL" clId="{6C94494E-616B-40AE-91C0-BCF1C9D07F87}" dt="2025-03-20T15:21:04.697" v="103" actId="27614"/>
          <ac:picMkLst>
            <pc:docMk/>
            <pc:sldMk cId="0" sldId="281"/>
            <ac:picMk id="4" creationId="{E74FC4CF-D580-3B82-A798-327B797008B9}"/>
          </ac:picMkLst>
        </pc:picChg>
      </pc:sldChg>
      <pc:sldChg chg="addSp delSp modSp mod">
        <pc:chgData name="TAILLADE JUSTINE" userId="7689be7a-6074-46a5-a6a4-f2fd3e4f6393" providerId="ADAL" clId="{6C94494E-616B-40AE-91C0-BCF1C9D07F87}" dt="2025-03-20T15:21:07.874" v="106" actId="962"/>
        <pc:sldMkLst>
          <pc:docMk/>
          <pc:sldMk cId="0" sldId="282"/>
        </pc:sldMkLst>
        <pc:picChg chg="add mod">
          <ac:chgData name="TAILLADE JUSTINE" userId="7689be7a-6074-46a5-a6a4-f2fd3e4f6393" providerId="ADAL" clId="{6C94494E-616B-40AE-91C0-BCF1C9D07F87}" dt="2025-03-20T15:21:07.874" v="106" actId="962"/>
          <ac:picMkLst>
            <pc:docMk/>
            <pc:sldMk cId="0" sldId="282"/>
            <ac:picMk id="4" creationId="{5DE22016-C7DD-F019-8749-C78A24004608}"/>
          </ac:picMkLst>
        </pc:picChg>
      </pc:sldChg>
      <pc:sldChg chg="addSp delSp modSp mod">
        <pc:chgData name="TAILLADE JUSTINE" userId="7689be7a-6074-46a5-a6a4-f2fd3e4f6393" providerId="ADAL" clId="{6C94494E-616B-40AE-91C0-BCF1C9D07F87}" dt="2025-03-20T15:21:10.350" v="109" actId="962"/>
        <pc:sldMkLst>
          <pc:docMk/>
          <pc:sldMk cId="0" sldId="283"/>
        </pc:sldMkLst>
        <pc:picChg chg="add mod">
          <ac:chgData name="TAILLADE JUSTINE" userId="7689be7a-6074-46a5-a6a4-f2fd3e4f6393" providerId="ADAL" clId="{6C94494E-616B-40AE-91C0-BCF1C9D07F87}" dt="2025-03-20T15:21:10.350" v="109" actId="962"/>
          <ac:picMkLst>
            <pc:docMk/>
            <pc:sldMk cId="0" sldId="283"/>
            <ac:picMk id="4" creationId="{A74B941A-6A40-0584-5C02-549C2151EAE5}"/>
          </ac:picMkLst>
        </pc:picChg>
      </pc:sldChg>
      <pc:sldChg chg="addSp delSp modSp mod">
        <pc:chgData name="TAILLADE JUSTINE" userId="7689be7a-6074-46a5-a6a4-f2fd3e4f6393" providerId="ADAL" clId="{6C94494E-616B-40AE-91C0-BCF1C9D07F87}" dt="2025-03-20T15:21:12.986" v="112" actId="962"/>
        <pc:sldMkLst>
          <pc:docMk/>
          <pc:sldMk cId="0" sldId="285"/>
        </pc:sldMkLst>
        <pc:picChg chg="add mod">
          <ac:chgData name="TAILLADE JUSTINE" userId="7689be7a-6074-46a5-a6a4-f2fd3e4f6393" providerId="ADAL" clId="{6C94494E-616B-40AE-91C0-BCF1C9D07F87}" dt="2025-03-20T15:21:12.986" v="112" actId="962"/>
          <ac:picMkLst>
            <pc:docMk/>
            <pc:sldMk cId="0" sldId="285"/>
            <ac:picMk id="4" creationId="{CDD4E6EF-142B-CB65-58A6-EE9B1D95877C}"/>
          </ac:picMkLst>
        </pc:picChg>
      </pc:sldChg>
      <pc:sldChg chg="addSp delSp modSp mod">
        <pc:chgData name="TAILLADE JUSTINE" userId="7689be7a-6074-46a5-a6a4-f2fd3e4f6393" providerId="ADAL" clId="{6C94494E-616B-40AE-91C0-BCF1C9D07F87}" dt="2025-03-20T15:21:18.801" v="118" actId="962"/>
        <pc:sldMkLst>
          <pc:docMk/>
          <pc:sldMk cId="0" sldId="286"/>
        </pc:sldMkLst>
        <pc:picChg chg="add mod">
          <ac:chgData name="TAILLADE JUSTINE" userId="7689be7a-6074-46a5-a6a4-f2fd3e4f6393" providerId="ADAL" clId="{6C94494E-616B-40AE-91C0-BCF1C9D07F87}" dt="2025-03-20T15:21:18.801" v="118" actId="962"/>
          <ac:picMkLst>
            <pc:docMk/>
            <pc:sldMk cId="0" sldId="286"/>
            <ac:picMk id="5" creationId="{381266D6-7CF8-28A2-6150-8B22C7BD53F7}"/>
          </ac:picMkLst>
        </pc:picChg>
      </pc:sldChg>
      <pc:sldChg chg="addSp delSp modSp mod modNotesTx">
        <pc:chgData name="TAILLADE JUSTINE" userId="7689be7a-6074-46a5-a6a4-f2fd3e4f6393" providerId="ADAL" clId="{6C94494E-616B-40AE-91C0-BCF1C9D07F87}" dt="2025-03-21T10:10:47.829" v="147" actId="2711"/>
        <pc:sldMkLst>
          <pc:docMk/>
          <pc:sldMk cId="0" sldId="287"/>
        </pc:sldMkLst>
        <pc:picChg chg="add mod">
          <ac:chgData name="TAILLADE JUSTINE" userId="7689be7a-6074-46a5-a6a4-f2fd3e4f6393" providerId="ADAL" clId="{6C94494E-616B-40AE-91C0-BCF1C9D07F87}" dt="2025-03-20T15:19:47.342" v="63" actId="27614"/>
          <ac:picMkLst>
            <pc:docMk/>
            <pc:sldMk cId="0" sldId="287"/>
            <ac:picMk id="3" creationId="{6E6104A6-CAFE-F967-C1BC-FC8DDE4ACC8D}"/>
          </ac:picMkLst>
        </pc:picChg>
      </pc:sldChg>
      <pc:sldChg chg="addSp delSp modSp mod modNotesTx">
        <pc:chgData name="TAILLADE JUSTINE" userId="7689be7a-6074-46a5-a6a4-f2fd3e4f6393" providerId="ADAL" clId="{6C94494E-616B-40AE-91C0-BCF1C9D07F87}" dt="2025-03-21T10:10:40.341" v="146" actId="2711"/>
        <pc:sldMkLst>
          <pc:docMk/>
          <pc:sldMk cId="0" sldId="288"/>
        </pc:sldMkLst>
        <pc:picChg chg="add mod">
          <ac:chgData name="TAILLADE JUSTINE" userId="7689be7a-6074-46a5-a6a4-f2fd3e4f6393" providerId="ADAL" clId="{6C94494E-616B-40AE-91C0-BCF1C9D07F87}" dt="2025-03-20T15:19:49.834" v="66" actId="962"/>
          <ac:picMkLst>
            <pc:docMk/>
            <pc:sldMk cId="0" sldId="288"/>
            <ac:picMk id="3" creationId="{CF80E231-484B-C569-F14B-BA2882460E24}"/>
          </ac:picMkLst>
        </pc:picChg>
      </pc:sldChg>
      <pc:sldChg chg="addSp delSp modSp mod">
        <pc:chgData name="TAILLADE JUSTINE" userId="7689be7a-6074-46a5-a6a4-f2fd3e4f6393" providerId="ADAL" clId="{6C94494E-616B-40AE-91C0-BCF1C9D07F87}" dt="2025-03-20T15:21:15.614" v="115" actId="962"/>
        <pc:sldMkLst>
          <pc:docMk/>
          <pc:sldMk cId="595106113" sldId="311"/>
        </pc:sldMkLst>
        <pc:picChg chg="add mod">
          <ac:chgData name="TAILLADE JUSTINE" userId="7689be7a-6074-46a5-a6a4-f2fd3e4f6393" providerId="ADAL" clId="{6C94494E-616B-40AE-91C0-BCF1C9D07F87}" dt="2025-03-20T15:21:15.614" v="115" actId="962"/>
          <ac:picMkLst>
            <pc:docMk/>
            <pc:sldMk cId="595106113" sldId="311"/>
            <ac:picMk id="6" creationId="{071A101A-86AA-35F8-CFAD-6A4A39513D8F}"/>
          </ac:picMkLst>
        </pc:picChg>
      </pc:sldChg>
      <pc:sldMasterChg chg="modSldLayout">
        <pc:chgData name="TAILLADE JUSTINE" userId="7689be7a-6074-46a5-a6a4-f2fd3e4f6393" providerId="ADAL" clId="{6C94494E-616B-40AE-91C0-BCF1C9D07F87}" dt="2025-03-20T15:16:45.819" v="9" actId="478"/>
        <pc:sldMasterMkLst>
          <pc:docMk/>
          <pc:sldMasterMk cId="0" sldId="2147483648"/>
        </pc:sldMasterMkLst>
        <pc:sldLayoutChg chg="delSp mod">
          <pc:chgData name="TAILLADE JUSTINE" userId="7689be7a-6074-46a5-a6a4-f2fd3e4f6393" providerId="ADAL" clId="{6C94494E-616B-40AE-91C0-BCF1C9D07F87}" dt="2025-03-20T15:16:07.337" v="0" actId="478"/>
          <pc:sldLayoutMkLst>
            <pc:docMk/>
            <pc:sldMasterMk cId="0" sldId="2147483648"/>
            <pc:sldLayoutMk cId="0" sldId="2147483649"/>
          </pc:sldLayoutMkLst>
        </pc:sldLayoutChg>
        <pc:sldLayoutChg chg="delSp mod">
          <pc:chgData name="TAILLADE JUSTINE" userId="7689be7a-6074-46a5-a6a4-f2fd3e4f6393" providerId="ADAL" clId="{6C94494E-616B-40AE-91C0-BCF1C9D07F87}" dt="2025-03-20T15:16:45.819" v="9" actId="478"/>
          <pc:sldLayoutMkLst>
            <pc:docMk/>
            <pc:sldMasterMk cId="0" sldId="2147483648"/>
            <pc:sldLayoutMk cId="0" sldId="2147483650"/>
          </pc:sldLayoutMkLst>
        </pc:sldLayoutChg>
        <pc:sldLayoutChg chg="delSp mod">
          <pc:chgData name="TAILLADE JUSTINE" userId="7689be7a-6074-46a5-a6a4-f2fd3e4f6393" providerId="ADAL" clId="{6C94494E-616B-40AE-91C0-BCF1C9D07F87}" dt="2025-03-20T15:16:09.345" v="1" actId="478"/>
          <pc:sldLayoutMkLst>
            <pc:docMk/>
            <pc:sldMasterMk cId="0" sldId="2147483648"/>
            <pc:sldLayoutMk cId="0" sldId="2147483651"/>
          </pc:sldLayoutMkLst>
        </pc:sldLayoutChg>
      </pc:sldMasterChg>
      <pc:sldMasterChg chg="modSldLayout">
        <pc:chgData name="TAILLADE JUSTINE" userId="7689be7a-6074-46a5-a6a4-f2fd3e4f6393" providerId="ADAL" clId="{6C94494E-616B-40AE-91C0-BCF1C9D07F87}" dt="2025-03-20T15:16:15.089" v="4" actId="478"/>
        <pc:sldMasterMkLst>
          <pc:docMk/>
          <pc:sldMasterMk cId="0" sldId="2147483652"/>
        </pc:sldMasterMkLst>
        <pc:sldLayoutChg chg="delSp mod">
          <pc:chgData name="TAILLADE JUSTINE" userId="7689be7a-6074-46a5-a6a4-f2fd3e4f6393" providerId="ADAL" clId="{6C94494E-616B-40AE-91C0-BCF1C9D07F87}" dt="2025-03-20T15:16:11.728" v="2" actId="478"/>
          <pc:sldLayoutMkLst>
            <pc:docMk/>
            <pc:sldMasterMk cId="0" sldId="2147483652"/>
            <pc:sldLayoutMk cId="0" sldId="2147483653"/>
          </pc:sldLayoutMkLst>
        </pc:sldLayoutChg>
        <pc:sldLayoutChg chg="delSp mod">
          <pc:chgData name="TAILLADE JUSTINE" userId="7689be7a-6074-46a5-a6a4-f2fd3e4f6393" providerId="ADAL" clId="{6C94494E-616B-40AE-91C0-BCF1C9D07F87}" dt="2025-03-20T15:16:13.399" v="3" actId="478"/>
          <pc:sldLayoutMkLst>
            <pc:docMk/>
            <pc:sldMasterMk cId="0" sldId="2147483652"/>
            <pc:sldLayoutMk cId="0" sldId="2147483654"/>
          </pc:sldLayoutMkLst>
        </pc:sldLayoutChg>
        <pc:sldLayoutChg chg="delSp mod">
          <pc:chgData name="TAILLADE JUSTINE" userId="7689be7a-6074-46a5-a6a4-f2fd3e4f6393" providerId="ADAL" clId="{6C94494E-616B-40AE-91C0-BCF1C9D07F87}" dt="2025-03-20T15:16:15.089" v="4" actId="478"/>
          <pc:sldLayoutMkLst>
            <pc:docMk/>
            <pc:sldMasterMk cId="0" sldId="2147483652"/>
            <pc:sldLayoutMk cId="0" sldId="2147483655"/>
          </pc:sldLayoutMkLst>
        </pc:sldLayoutChg>
      </pc:sldMasterChg>
      <pc:sldMasterChg chg="modSldLayout">
        <pc:chgData name="TAILLADE JUSTINE" userId="7689be7a-6074-46a5-a6a4-f2fd3e4f6393" providerId="ADAL" clId="{6C94494E-616B-40AE-91C0-BCF1C9D07F87}" dt="2025-03-20T15:16:20.312" v="6" actId="478"/>
        <pc:sldMasterMkLst>
          <pc:docMk/>
          <pc:sldMasterMk cId="0" sldId="2147483656"/>
        </pc:sldMasterMkLst>
        <pc:sldLayoutChg chg="delSp mod">
          <pc:chgData name="TAILLADE JUSTINE" userId="7689be7a-6074-46a5-a6a4-f2fd3e4f6393" providerId="ADAL" clId="{6C94494E-616B-40AE-91C0-BCF1C9D07F87}" dt="2025-03-20T15:16:18.512" v="5" actId="478"/>
          <pc:sldLayoutMkLst>
            <pc:docMk/>
            <pc:sldMasterMk cId="0" sldId="2147483656"/>
            <pc:sldLayoutMk cId="0" sldId="2147483657"/>
          </pc:sldLayoutMkLst>
        </pc:sldLayoutChg>
        <pc:sldLayoutChg chg="delSp mod">
          <pc:chgData name="TAILLADE JUSTINE" userId="7689be7a-6074-46a5-a6a4-f2fd3e4f6393" providerId="ADAL" clId="{6C94494E-616B-40AE-91C0-BCF1C9D07F87}" dt="2025-03-20T15:16:20.312" v="6" actId="478"/>
          <pc:sldLayoutMkLst>
            <pc:docMk/>
            <pc:sldMasterMk cId="0" sldId="2147483656"/>
            <pc:sldLayoutMk cId="70086330" sldId="2147483661"/>
          </pc:sldLayoutMkLst>
        </pc:sldLayoutChg>
      </pc:sldMasterChg>
      <pc:sldMasterChg chg="modSldLayout">
        <pc:chgData name="TAILLADE JUSTINE" userId="7689be7a-6074-46a5-a6a4-f2fd3e4f6393" providerId="ADAL" clId="{6C94494E-616B-40AE-91C0-BCF1C9D07F87}" dt="2025-03-20T15:16:25.503" v="8" actId="478"/>
        <pc:sldMasterMkLst>
          <pc:docMk/>
          <pc:sldMasterMk cId="0" sldId="2147483658"/>
        </pc:sldMasterMkLst>
        <pc:sldLayoutChg chg="delSp mod">
          <pc:chgData name="TAILLADE JUSTINE" userId="7689be7a-6074-46a5-a6a4-f2fd3e4f6393" providerId="ADAL" clId="{6C94494E-616B-40AE-91C0-BCF1C9D07F87}" dt="2025-03-20T15:16:22.946" v="7" actId="478"/>
          <pc:sldLayoutMkLst>
            <pc:docMk/>
            <pc:sldMasterMk cId="0" sldId="2147483658"/>
            <pc:sldLayoutMk cId="0" sldId="2147483659"/>
          </pc:sldLayoutMkLst>
        </pc:sldLayoutChg>
        <pc:sldLayoutChg chg="delSp mod">
          <pc:chgData name="TAILLADE JUSTINE" userId="7689be7a-6074-46a5-a6a4-f2fd3e4f6393" providerId="ADAL" clId="{6C94494E-616B-40AE-91C0-BCF1C9D07F87}" dt="2025-03-20T15:16:25.503" v="8" actId="478"/>
          <pc:sldLayoutMkLst>
            <pc:docMk/>
            <pc:sldMasterMk cId="0" sldId="2147483658"/>
            <pc:sldLayoutMk cId="0" sldId="2147483660"/>
          </pc:sldLayoutMkLst>
        </pc:sldLayoutChg>
      </pc:sldMasterChg>
    </pc:docChg>
  </pc:docChgLst>
  <pc:docChgLst>
    <pc:chgData name="TAILLADE JUSTINE" userId="7689be7a-6074-46a5-a6a4-f2fd3e4f6393" providerId="ADAL" clId="{A8920B52-EB45-4F99-9C54-03C0E619AB51}"/>
    <pc:docChg chg="custSel modSld">
      <pc:chgData name="TAILLADE JUSTINE" userId="7689be7a-6074-46a5-a6a4-f2fd3e4f6393" providerId="ADAL" clId="{A8920B52-EB45-4F99-9C54-03C0E619AB51}" dt="2025-04-01T13:50:08.645" v="3" actId="962"/>
      <pc:docMkLst>
        <pc:docMk/>
      </pc:docMkLst>
      <pc:sldChg chg="addSp delSp modSp mod">
        <pc:chgData name="TAILLADE JUSTINE" userId="7689be7a-6074-46a5-a6a4-f2fd3e4f6393" providerId="ADAL" clId="{A8920B52-EB45-4F99-9C54-03C0E619AB51}" dt="2025-04-01T13:50:08.645" v="3" actId="962"/>
        <pc:sldMkLst>
          <pc:docMk/>
          <pc:sldMk cId="0" sldId="280"/>
        </pc:sldMkLst>
        <pc:picChg chg="add mod">
          <ac:chgData name="TAILLADE JUSTINE" userId="7689be7a-6074-46a5-a6a4-f2fd3e4f6393" providerId="ADAL" clId="{A8920B52-EB45-4F99-9C54-03C0E619AB51}" dt="2025-04-01T13:50:08.645" v="3" actId="962"/>
          <ac:picMkLst>
            <pc:docMk/>
            <pc:sldMk cId="0" sldId="280"/>
            <ac:picMk id="3" creationId="{ACD5888D-F27F-5D77-A260-D552A6863DC0}"/>
          </ac:picMkLst>
        </pc:picChg>
        <pc:picChg chg="del">
          <ac:chgData name="TAILLADE JUSTINE" userId="7689be7a-6074-46a5-a6a4-f2fd3e4f6393" providerId="ADAL" clId="{A8920B52-EB45-4F99-9C54-03C0E619AB51}" dt="2025-04-01T13:49:23.294" v="0" actId="478"/>
          <ac:picMkLst>
            <pc:docMk/>
            <pc:sldMk cId="0" sldId="280"/>
            <ac:picMk id="5" creationId="{4B5A52D5-4AF4-7C2B-5C56-8E55C8AF805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sz="1200" i="1" dirty="0"/>
              <a:t>Aujourd’hui, nous allons apprendre à poser une multiplication et calculer un produit avec un multiplicateur à deux </a:t>
            </a:r>
            <a:r>
              <a:rPr lang="fr-FR" sz="1200" i="1"/>
              <a:t>chiffres.</a:t>
            </a:r>
            <a:endParaRPr dirty="0"/>
          </a:p>
        </p:txBody>
      </p:sp>
      <p:sp>
        <p:nvSpPr>
          <p:cNvPr id="87" name="Google Shape;87;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i="1" dirty="0">
                <a:latin typeface="Calibri" panose="020F0502020204030204" pitchFamily="34" charset="0"/>
                <a:ea typeface="Calibri" panose="020F0502020204030204" pitchFamily="34" charset="0"/>
                <a:cs typeface="Calibri" panose="020F0502020204030204" pitchFamily="34" charset="0"/>
                <a:sym typeface="Arial"/>
              </a:rPr>
              <a:t>Il faut maintenant additionner ces deux résultats pour terminer le calcul. Écrivez le résultat sur votre ardoise.</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i="0" dirty="0">
                <a:latin typeface="Calibri" panose="020F0502020204030204" pitchFamily="34" charset="0"/>
                <a:ea typeface="Calibri" panose="020F0502020204030204" pitchFamily="34" charset="0"/>
                <a:cs typeface="Calibri" panose="020F0502020204030204" pitchFamily="34" charset="0"/>
              </a:rPr>
              <a:t>Laisser 30 secondes. Les élèves lèvent leur ardoise lorsqu’ils ont trouvé. Valider discrètement d’un signe de tête.</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fr-FR" sz="1200" i="1" dirty="0">
                <a:latin typeface="Calibri" panose="020F0502020204030204" pitchFamily="34" charset="0"/>
                <a:ea typeface="Calibri" panose="020F0502020204030204" pitchFamily="34" charset="0"/>
                <a:cs typeface="Calibri" panose="020F0502020204030204" pitchFamily="34" charset="0"/>
                <a:sym typeface="Arial"/>
              </a:rPr>
              <a:t>320 + 128 = 448.</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fr-FR" sz="1200" b="0" i="1"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Donc 14 ×</a:t>
            </a:r>
            <a:r>
              <a:rPr lang="fr-FR" sz="1200" i="1" dirty="0">
                <a:latin typeface="Calibri" panose="020F0502020204030204" pitchFamily="34" charset="0"/>
                <a:ea typeface="Calibri" panose="020F0502020204030204" pitchFamily="34" charset="0"/>
                <a:cs typeface="Calibri" panose="020F0502020204030204" pitchFamily="34" charset="0"/>
                <a:sym typeface="Arial"/>
              </a:rPr>
              <a:t> </a:t>
            </a:r>
            <a:r>
              <a:rPr lang="fr-FR" sz="1200" b="0" i="1"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32 =</a:t>
            </a:r>
            <a:r>
              <a:rPr lang="fr-FR" sz="1200" i="1" dirty="0">
                <a:latin typeface="Calibri" panose="020F0502020204030204" pitchFamily="34" charset="0"/>
                <a:ea typeface="Calibri" panose="020F0502020204030204" pitchFamily="34" charset="0"/>
                <a:cs typeface="Calibri" panose="020F0502020204030204" pitchFamily="34" charset="0"/>
                <a:sym typeface="Arial"/>
              </a:rPr>
              <a:t> </a:t>
            </a:r>
            <a:r>
              <a:rPr lang="fr-FR" sz="1200" b="0" i="1"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448.</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fr-FR" sz="1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Compléter les pointillés.</a:t>
            </a:r>
            <a:endParaRPr sz="1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05" name="Google Shape;20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dirty="0">
                <a:latin typeface="Calibri" panose="020F0502020204030204" pitchFamily="34" charset="0"/>
                <a:ea typeface="Calibri" panose="020F0502020204030204" pitchFamily="34" charset="0"/>
                <a:cs typeface="Calibri" panose="020F0502020204030204" pitchFamily="34" charset="0"/>
              </a:rPr>
              <a:t>Voici un autre rectangle.</a:t>
            </a:r>
            <a:endParaRPr i="1"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fr-FR" i="1" dirty="0">
                <a:latin typeface="Calibri" panose="020F0502020204030204" pitchFamily="34" charset="0"/>
                <a:ea typeface="Calibri" panose="020F0502020204030204" pitchFamily="34" charset="0"/>
                <a:cs typeface="Calibri" panose="020F0502020204030204" pitchFamily="34" charset="0"/>
              </a:rPr>
              <a:t>Combien de lignes y a-t-il ? </a:t>
            </a:r>
            <a:r>
              <a:rPr lang="fr-FR" sz="1200" b="0" i="0"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fr-FR" sz="1200" b="0" i="0"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
                  </a:ext>
                </a:extLst>
              </a:rPr>
              <a:t> </a:t>
            </a:r>
            <a:r>
              <a:rPr lang="fr-FR" i="1" dirty="0">
                <a:latin typeface="Calibri" panose="020F0502020204030204" pitchFamily="34" charset="0"/>
                <a:ea typeface="Calibri" panose="020F0502020204030204" pitchFamily="34" charset="0"/>
                <a:cs typeface="Calibri" panose="020F0502020204030204" pitchFamily="34" charset="0"/>
              </a:rPr>
              <a:t>22 lignes. </a:t>
            </a:r>
          </a:p>
          <a:p>
            <a:pPr marL="0" marR="0" lvl="0" indent="0" algn="l" rtl="0">
              <a:lnSpc>
                <a:spcPct val="100000"/>
              </a:lnSpc>
              <a:spcBef>
                <a:spcPts val="0"/>
              </a:spcBef>
              <a:spcAft>
                <a:spcPts val="0"/>
              </a:spcAft>
              <a:buClr>
                <a:schemeClr val="dk1"/>
              </a:buClr>
              <a:buSzPts val="1200"/>
              <a:buFont typeface="Calibri"/>
              <a:buNone/>
            </a:pPr>
            <a:r>
              <a:rPr lang="fr-FR" i="1" dirty="0">
                <a:latin typeface="Calibri" panose="020F0502020204030204" pitchFamily="34" charset="0"/>
                <a:ea typeface="Calibri" panose="020F0502020204030204" pitchFamily="34" charset="0"/>
                <a:cs typeface="Calibri" panose="020F0502020204030204" pitchFamily="34" charset="0"/>
              </a:rPr>
              <a:t>Combien de carreaux y a-t-il par ligne ? </a:t>
            </a:r>
            <a:r>
              <a:rPr lang="fr-FR" sz="1200" b="0" i="0"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fr-FR" sz="1200" b="0" i="0"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
                  </a:ext>
                </a:extLst>
              </a:rPr>
              <a:t> </a:t>
            </a:r>
            <a:r>
              <a:rPr lang="fr-FR" i="1" dirty="0">
                <a:latin typeface="Calibri" panose="020F0502020204030204" pitchFamily="34" charset="0"/>
                <a:ea typeface="Calibri" panose="020F0502020204030204" pitchFamily="34" charset="0"/>
                <a:cs typeface="Calibri" panose="020F0502020204030204" pitchFamily="34" charset="0"/>
              </a:rPr>
              <a:t>45 carreaux par ligne.</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fr-FR" i="1" dirty="0">
                <a:latin typeface="Calibri" panose="020F0502020204030204" pitchFamily="34" charset="0"/>
                <a:ea typeface="Calibri" panose="020F0502020204030204" pitchFamily="34" charset="0"/>
                <a:cs typeface="Calibri" panose="020F0502020204030204" pitchFamily="34" charset="0"/>
              </a:rPr>
              <a:t>Quelle opération doit-on faire pour trouver le nombre total de carreaux ? </a:t>
            </a:r>
            <a:r>
              <a:rPr lang="fr-FR" sz="1200" b="0" i="0"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fr-FR" sz="1200" b="0" i="0"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
                  </a:ext>
                </a:extLst>
              </a:rPr>
              <a:t> </a:t>
            </a:r>
            <a:r>
              <a:rPr lang="fr-FR" i="1" dirty="0">
                <a:latin typeface="Calibri" panose="020F0502020204030204" pitchFamily="34" charset="0"/>
                <a:ea typeface="Calibri" panose="020F0502020204030204" pitchFamily="34" charset="0"/>
                <a:cs typeface="Calibri" panose="020F0502020204030204" pitchFamily="34" charset="0"/>
              </a:rPr>
              <a:t>22 × 45.</a:t>
            </a:r>
            <a:endParaRPr i="1" dirty="0">
              <a:latin typeface="Calibri" panose="020F0502020204030204" pitchFamily="34" charset="0"/>
              <a:ea typeface="Calibri" panose="020F0502020204030204" pitchFamily="34" charset="0"/>
              <a:cs typeface="Calibri" panose="020F0502020204030204" pitchFamily="34" charset="0"/>
            </a:endParaRPr>
          </a:p>
        </p:txBody>
      </p:sp>
      <p:sp>
        <p:nvSpPr>
          <p:cNvPr id="221" name="Google Shape;22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dirty="0">
                <a:latin typeface="Calibri" panose="020F0502020204030204" pitchFamily="34" charset="0"/>
                <a:ea typeface="Calibri" panose="020F0502020204030204" pitchFamily="34" charset="0"/>
                <a:cs typeface="Calibri" panose="020F0502020204030204" pitchFamily="34" charset="0"/>
              </a:rPr>
              <a:t>Comme tout à l’heure, on décompose le nombre de lignes e</a:t>
            </a:r>
            <a:r>
              <a:rPr lang="fr-FR" i="1"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n dizaines </a:t>
            </a:r>
            <a:r>
              <a:rPr lang="fr-FR" i="1" dirty="0">
                <a:latin typeface="Calibri" panose="020F0502020204030204" pitchFamily="34" charset="0"/>
                <a:ea typeface="Calibri" panose="020F0502020204030204" pitchFamily="34" charset="0"/>
                <a:cs typeface="Calibri" panose="020F0502020204030204" pitchFamily="34" charset="0"/>
              </a:rPr>
              <a:t>et unités restantes.</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fr-FR" i="1" dirty="0">
                <a:latin typeface="Calibri" panose="020F0502020204030204" pitchFamily="34" charset="0"/>
                <a:ea typeface="Calibri" panose="020F0502020204030204" pitchFamily="34" charset="0"/>
                <a:cs typeface="Calibri" panose="020F0502020204030204" pitchFamily="34" charset="0"/>
              </a:rPr>
              <a:t>Quelle opération correspond à la partie bleue </a:t>
            </a:r>
            <a:r>
              <a:rPr lang="fr-FR" i="1"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 </a:t>
            </a:r>
            <a:r>
              <a:rPr lang="fr-FR" sz="1200" b="0" i="0"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fr-FR" sz="1200" b="0" i="0"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
                  </a:ext>
                </a:extLst>
              </a:rPr>
              <a:t> </a:t>
            </a:r>
            <a:r>
              <a:rPr lang="fr-FR" i="1"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2</a:t>
            </a:r>
            <a:r>
              <a:rPr lang="fr-FR" i="1" dirty="0">
                <a:latin typeface="Calibri" panose="020F0502020204030204" pitchFamily="34" charset="0"/>
                <a:ea typeface="Calibri" panose="020F0502020204030204" pitchFamily="34" charset="0"/>
                <a:cs typeface="Calibri" panose="020F0502020204030204" pitchFamily="34" charset="0"/>
              </a:rPr>
              <a:t>0 × 45.</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fr-FR" i="1" dirty="0">
                <a:latin typeface="Calibri" panose="020F0502020204030204" pitchFamily="34" charset="0"/>
                <a:ea typeface="Calibri" panose="020F0502020204030204" pitchFamily="34" charset="0"/>
                <a:cs typeface="Calibri" panose="020F0502020204030204" pitchFamily="34" charset="0"/>
              </a:rPr>
              <a:t>Quelle opération correspond à la partie rose ? </a:t>
            </a:r>
            <a:r>
              <a:rPr lang="fr-FR" sz="1200" b="0" i="0"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fr-FR" sz="1200" b="0" i="0"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
                  </a:ext>
                </a:extLst>
              </a:rPr>
              <a:t> </a:t>
            </a:r>
            <a:r>
              <a:rPr lang="fr-FR" i="1" dirty="0">
                <a:latin typeface="Calibri" panose="020F0502020204030204" pitchFamily="34" charset="0"/>
                <a:ea typeface="Calibri" panose="020F0502020204030204" pitchFamily="34" charset="0"/>
                <a:cs typeface="Calibri" panose="020F0502020204030204" pitchFamily="34" charset="0"/>
              </a:rPr>
              <a:t>2 × 45.</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fr-FR" b="0" i="0" dirty="0">
                <a:latin typeface="Calibri" panose="020F0502020204030204" pitchFamily="34" charset="0"/>
                <a:ea typeface="Calibri" panose="020F0502020204030204" pitchFamily="34" charset="0"/>
                <a:cs typeface="Calibri" panose="020F0502020204030204" pitchFamily="34" charset="0"/>
              </a:rPr>
              <a:t>Compléter les pointillés.</a:t>
            </a:r>
            <a:endParaRPr b="0" i="0" dirty="0">
              <a:latin typeface="Calibri" panose="020F0502020204030204" pitchFamily="34" charset="0"/>
              <a:ea typeface="Calibri" panose="020F0502020204030204" pitchFamily="34" charset="0"/>
              <a:cs typeface="Calibri" panose="020F0502020204030204" pitchFamily="34" charset="0"/>
            </a:endParaRPr>
          </a:p>
        </p:txBody>
      </p:sp>
      <p:sp>
        <p:nvSpPr>
          <p:cNvPr id="232" name="Google Shape;23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dirty="0">
                <a:latin typeface="Calibri" panose="020F0502020204030204" pitchFamily="34" charset="0"/>
                <a:ea typeface="Calibri" panose="020F0502020204030204" pitchFamily="34" charset="0"/>
                <a:cs typeface="Calibri" panose="020F0502020204030204" pitchFamily="34" charset="0"/>
              </a:rPr>
              <a:t>Complétez maintenant les </a:t>
            </a:r>
            <a:r>
              <a:rPr lang="fr-FR" i="1"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3</a:t>
            </a:r>
            <a:r>
              <a:rPr lang="fr-FR" i="1" dirty="0">
                <a:latin typeface="Calibri" panose="020F0502020204030204" pitchFamily="34" charset="0"/>
                <a:ea typeface="Calibri" panose="020F0502020204030204" pitchFamily="34" charset="0"/>
                <a:cs typeface="Calibri" panose="020F0502020204030204" pitchFamily="34" charset="0"/>
              </a:rPr>
              <a:t> </a:t>
            </a:r>
            <a:r>
              <a:rPr lang="fr-FR" i="1"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lignes.</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i="0" dirty="0">
                <a:latin typeface="Calibri" panose="020F0502020204030204" pitchFamily="34" charset="0"/>
                <a:ea typeface="Calibri" panose="020F0502020204030204" pitchFamily="34" charset="0"/>
                <a:cs typeface="Calibri" panose="020F0502020204030204" pitchFamily="34" charset="0"/>
              </a:rPr>
              <a:t>Laisser un petit temps. Les élèves lèvent leur ardoise lorsqu’ils ont trouvé. Valider discrètement d’un signe de tête.</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fr-FR" i="1" dirty="0">
                <a:latin typeface="Calibri" panose="020F0502020204030204" pitchFamily="34" charset="0"/>
                <a:ea typeface="Calibri" panose="020F0502020204030204" pitchFamily="34" charset="0"/>
                <a:cs typeface="Calibri" panose="020F0502020204030204" pitchFamily="34" charset="0"/>
              </a:rPr>
              <a:t>22 × 45 =  (20 × 45) +  (2 × 45)</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fr-FR" i="1" dirty="0">
                <a:latin typeface="Calibri" panose="020F0502020204030204" pitchFamily="34" charset="0"/>
                <a:ea typeface="Calibri" panose="020F0502020204030204" pitchFamily="34" charset="0"/>
                <a:cs typeface="Calibri" panose="020F0502020204030204" pitchFamily="34" charset="0"/>
              </a:rPr>
              <a:t>22 × 45 = 900 + 90 </a:t>
            </a:r>
          </a:p>
          <a:p>
            <a:pPr marL="0" marR="0" lvl="0" indent="0" algn="l" rtl="0">
              <a:lnSpc>
                <a:spcPct val="100000"/>
              </a:lnSpc>
              <a:spcBef>
                <a:spcPts val="0"/>
              </a:spcBef>
              <a:spcAft>
                <a:spcPts val="0"/>
              </a:spcAft>
              <a:buClr>
                <a:schemeClr val="dk1"/>
              </a:buClr>
              <a:buSzPts val="1200"/>
              <a:buFont typeface="Calibri"/>
              <a:buNone/>
            </a:pPr>
            <a:r>
              <a:rPr lang="fr-FR" b="0" i="1" dirty="0">
                <a:latin typeface="Calibri" panose="020F0502020204030204" pitchFamily="34" charset="0"/>
                <a:ea typeface="Calibri" panose="020F0502020204030204" pitchFamily="34" charset="0"/>
                <a:cs typeface="Calibri" panose="020F0502020204030204" pitchFamily="34" charset="0"/>
              </a:rPr>
              <a:t>20</a:t>
            </a:r>
            <a:r>
              <a:rPr lang="fr-FR" i="1" dirty="0">
                <a:latin typeface="Calibri" panose="020F0502020204030204" pitchFamily="34" charset="0"/>
                <a:ea typeface="Calibri" panose="020F0502020204030204" pitchFamily="34" charset="0"/>
                <a:cs typeface="Calibri" panose="020F0502020204030204" pitchFamily="34" charset="0"/>
              </a:rPr>
              <a:t> </a:t>
            </a:r>
            <a:r>
              <a:rPr lang="fr-FR" b="0" i="1" dirty="0">
                <a:latin typeface="Calibri" panose="020F0502020204030204" pitchFamily="34" charset="0"/>
                <a:ea typeface="Calibri" panose="020F0502020204030204" pitchFamily="34" charset="0"/>
                <a:cs typeface="Calibri" panose="020F0502020204030204" pitchFamily="34" charset="0"/>
              </a:rPr>
              <a:t>fois 45, c’est 45</a:t>
            </a:r>
            <a:r>
              <a:rPr lang="fr-FR" i="1" dirty="0">
                <a:latin typeface="Calibri" panose="020F0502020204030204" pitchFamily="34" charset="0"/>
                <a:ea typeface="Calibri" panose="020F0502020204030204" pitchFamily="34" charset="0"/>
                <a:cs typeface="Calibri" panose="020F0502020204030204" pitchFamily="34" charset="0"/>
              </a:rPr>
              <a:t> </a:t>
            </a:r>
            <a:r>
              <a:rPr lang="fr-FR" b="0" i="1" dirty="0">
                <a:latin typeface="Calibri" panose="020F0502020204030204" pitchFamily="34" charset="0"/>
                <a:ea typeface="Calibri" panose="020F0502020204030204" pitchFamily="34" charset="0"/>
                <a:cs typeface="Calibri" panose="020F0502020204030204" pitchFamily="34" charset="0"/>
              </a:rPr>
              <a:t>fois 2</a:t>
            </a:r>
            <a:r>
              <a:rPr lang="fr-FR" i="1" dirty="0">
                <a:latin typeface="Calibri" panose="020F0502020204030204" pitchFamily="34" charset="0"/>
                <a:ea typeface="Calibri" panose="020F0502020204030204" pitchFamily="34" charset="0"/>
                <a:cs typeface="Calibri" panose="020F0502020204030204" pitchFamily="34" charset="0"/>
              </a:rPr>
              <a:t> </a:t>
            </a:r>
            <a:r>
              <a:rPr lang="fr-FR" b="0" i="1" dirty="0">
                <a:latin typeface="Calibri" panose="020F0502020204030204" pitchFamily="34" charset="0"/>
                <a:ea typeface="Calibri" panose="020F0502020204030204" pitchFamily="34" charset="0"/>
                <a:cs typeface="Calibri" panose="020F0502020204030204" pitchFamily="34" charset="0"/>
              </a:rPr>
              <a:t>dizaines, donc 90d qui est égal à</a:t>
            </a:r>
            <a:r>
              <a:rPr lang="fr-FR" i="1" dirty="0">
                <a:latin typeface="Calibri" panose="020F0502020204030204" pitchFamily="34" charset="0"/>
                <a:ea typeface="Calibri" panose="020F0502020204030204" pitchFamily="34" charset="0"/>
                <a:cs typeface="Calibri" panose="020F0502020204030204" pitchFamily="34" charset="0"/>
              </a:rPr>
              <a:t> </a:t>
            </a:r>
            <a:r>
              <a:rPr lang="fr-FR" b="0" i="1" dirty="0">
                <a:latin typeface="Calibri" panose="020F0502020204030204" pitchFamily="34" charset="0"/>
                <a:ea typeface="Calibri" panose="020F0502020204030204" pitchFamily="34" charset="0"/>
                <a:cs typeface="Calibri" panose="020F0502020204030204" pitchFamily="34" charset="0"/>
              </a:rPr>
              <a:t>900. 2</a:t>
            </a:r>
            <a:r>
              <a:rPr lang="fr-FR" i="1" dirty="0">
                <a:latin typeface="Calibri" panose="020F0502020204030204" pitchFamily="34" charset="0"/>
                <a:ea typeface="Calibri" panose="020F0502020204030204" pitchFamily="34" charset="0"/>
                <a:cs typeface="Calibri" panose="020F0502020204030204" pitchFamily="34" charset="0"/>
              </a:rPr>
              <a:t> </a:t>
            </a:r>
            <a:r>
              <a:rPr lang="fr-FR" b="0" i="1" dirty="0">
                <a:latin typeface="Calibri" panose="020F0502020204030204" pitchFamily="34" charset="0"/>
                <a:ea typeface="Calibri" panose="020F0502020204030204" pitchFamily="34" charset="0"/>
                <a:cs typeface="Calibri" panose="020F0502020204030204" pitchFamily="34" charset="0"/>
              </a:rPr>
              <a:t>fois 45, c’est le double de 45, donc 90.</a:t>
            </a:r>
            <a:endParaRPr b="0" i="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fr-FR" i="1" dirty="0">
                <a:latin typeface="Calibri" panose="020F0502020204030204" pitchFamily="34" charset="0"/>
                <a:ea typeface="Calibri" panose="020F0502020204030204" pitchFamily="34" charset="0"/>
                <a:cs typeface="Calibri" panose="020F0502020204030204" pitchFamily="34" charset="0"/>
              </a:rPr>
              <a:t>22 × 45 = 990</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247" name="Google Shape;24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Clr>
                <a:schemeClr val="dk1"/>
              </a:buClr>
              <a:buSzPts val="1200"/>
            </a:pPr>
            <a:r>
              <a:rPr lang="fr-FR" i="1"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Vous allez c</a:t>
            </a:r>
            <a:r>
              <a:rPr lang="fr-FR" i="1" dirty="0">
                <a:latin typeface="Calibri" panose="020F0502020204030204" pitchFamily="34" charset="0"/>
                <a:ea typeface="Calibri" panose="020F0502020204030204" pitchFamily="34" charset="0"/>
                <a:cs typeface="Calibri" panose="020F0502020204030204" pitchFamily="34" charset="0"/>
              </a:rPr>
              <a:t>ompléter ces lignes de la même façon.</a:t>
            </a:r>
            <a:endParaRPr lang="fr-F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fr-FR" i="0" dirty="0">
                <a:latin typeface="Calibri" panose="020F0502020204030204" pitchFamily="34" charset="0"/>
                <a:ea typeface="Calibri" panose="020F0502020204030204" pitchFamily="34" charset="0"/>
                <a:cs typeface="Calibri" panose="020F0502020204030204" pitchFamily="34" charset="0"/>
              </a:rPr>
              <a:t>Laisser un temps, puis interroger quelques élèves. Valider les réponses.</a:t>
            </a:r>
          </a:p>
          <a:p>
            <a:pPr marL="0" marR="0" lvl="0" indent="0" algn="l" rtl="0">
              <a:lnSpc>
                <a:spcPct val="100000"/>
              </a:lnSpc>
              <a:spcBef>
                <a:spcPts val="0"/>
              </a:spcBef>
              <a:spcAft>
                <a:spcPts val="0"/>
              </a:spcAft>
              <a:buClr>
                <a:schemeClr val="dk1"/>
              </a:buClr>
              <a:buSzPts val="1200"/>
              <a:buFont typeface="Calibri"/>
              <a:buNone/>
            </a:pPr>
            <a:r>
              <a:rPr lang="fr-FR" i="0" dirty="0">
                <a:latin typeface="Calibri" panose="020F0502020204030204" pitchFamily="34" charset="0"/>
                <a:ea typeface="Calibri" panose="020F0502020204030204" pitchFamily="34" charset="0"/>
                <a:cs typeface="Calibri" panose="020F0502020204030204" pitchFamily="34" charset="0"/>
              </a:rPr>
              <a:t>Lors de la correction, rappeler que </a:t>
            </a:r>
            <a:r>
              <a:rPr lang="fr-FR" sz="1200" i="0" dirty="0">
                <a:solidFill>
                  <a:schemeClr val="dk1"/>
                </a:solidFill>
                <a:latin typeface="Calibri" panose="020F0502020204030204" pitchFamily="34" charset="0"/>
                <a:ea typeface="Calibri" panose="020F0502020204030204" pitchFamily="34" charset="0"/>
                <a:cs typeface="Calibri" panose="020F0502020204030204" pitchFamily="34" charset="0"/>
              </a:rPr>
              <a:t>36</a:t>
            </a:r>
            <a:r>
              <a:rPr lang="fr-FR" sz="1200" dirty="0">
                <a:solidFill>
                  <a:schemeClr val="dk1"/>
                </a:solidFill>
                <a:latin typeface="Calibri" panose="020F0502020204030204" pitchFamily="34" charset="0"/>
                <a:ea typeface="Calibri" panose="020F0502020204030204" pitchFamily="34" charset="0"/>
                <a:cs typeface="Calibri" panose="020F0502020204030204" pitchFamily="34" charset="0"/>
              </a:rPr>
              <a:t> × 23 </a:t>
            </a:r>
            <a:r>
              <a:rPr lang="fr-FR" sz="1200" i="0" dirty="0">
                <a:solidFill>
                  <a:schemeClr val="dk1"/>
                </a:solidFill>
                <a:latin typeface="Calibri" panose="020F0502020204030204" pitchFamily="34" charset="0"/>
                <a:ea typeface="Calibri" panose="020F0502020204030204" pitchFamily="34" charset="0"/>
                <a:cs typeface="Calibri" panose="020F0502020204030204" pitchFamily="34" charset="0"/>
              </a:rPr>
              <a:t>est équivalent à 23 </a:t>
            </a:r>
            <a:r>
              <a:rPr lang="fr-FR" sz="1200" dirty="0">
                <a:solidFill>
                  <a:schemeClr val="dk1"/>
                </a:solidFill>
                <a:latin typeface="Calibri" panose="020F0502020204030204" pitchFamily="34" charset="0"/>
                <a:ea typeface="Calibri" panose="020F0502020204030204" pitchFamily="34" charset="0"/>
                <a:cs typeface="Calibri" panose="020F0502020204030204" pitchFamily="34" charset="0"/>
              </a:rPr>
              <a:t>× 36. Compléter les réponses au fur et à mesure.</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fr-FR" b="1" i="0" dirty="0">
                <a:latin typeface="Calibri" panose="020F0502020204030204" pitchFamily="34" charset="0"/>
                <a:ea typeface="Calibri" panose="020F0502020204030204" pitchFamily="34" charset="0"/>
                <a:cs typeface="Calibri" panose="020F0502020204030204" pitchFamily="34" charset="0"/>
              </a:rPr>
              <a:t>1</a:t>
            </a:r>
            <a:r>
              <a:rPr lang="fr-FR" b="1" i="0" baseline="30000" dirty="0">
                <a:latin typeface="Calibri" panose="020F0502020204030204" pitchFamily="34" charset="0"/>
                <a:ea typeface="Calibri" panose="020F0502020204030204" pitchFamily="34" charset="0"/>
                <a:cs typeface="Calibri" panose="020F0502020204030204" pitchFamily="34" charset="0"/>
              </a:rPr>
              <a:t>re</a:t>
            </a:r>
            <a:r>
              <a:rPr lang="fr-FR" b="1" i="0" dirty="0">
                <a:latin typeface="Calibri" panose="020F0502020204030204" pitchFamily="34" charset="0"/>
                <a:ea typeface="Calibri" panose="020F0502020204030204" pitchFamily="34" charset="0"/>
                <a:cs typeface="Calibri" panose="020F0502020204030204" pitchFamily="34" charset="0"/>
              </a:rPr>
              <a:t> ligne </a:t>
            </a:r>
            <a:r>
              <a:rPr lang="fr-FR" sz="1200" b="0" i="0"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fr-FR" sz="1200" b="0" i="0"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
                  </a:ext>
                </a:extLst>
              </a:rPr>
              <a:t> </a:t>
            </a:r>
            <a:r>
              <a:rPr lang="fr-FR" sz="1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36 × 23 =  (36 × 20) + (36 × 3).</a:t>
            </a:r>
            <a:endParaRPr sz="1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lnSpc>
                <a:spcPct val="100000"/>
              </a:lnSpc>
              <a:spcBef>
                <a:spcPts val="0"/>
              </a:spcBef>
              <a:spcAft>
                <a:spcPts val="0"/>
              </a:spcAft>
              <a:buClr>
                <a:schemeClr val="dk1"/>
              </a:buClr>
              <a:buSzPts val="1200"/>
              <a:buFont typeface="Calibri"/>
              <a:buNone/>
            </a:pPr>
            <a:r>
              <a:rPr lang="fr-FR" sz="1200" b="1" i="0" dirty="0">
                <a:solidFill>
                  <a:schemeClr val="dk1"/>
                </a:solidFill>
                <a:latin typeface="Calibri" panose="020F0502020204030204" pitchFamily="34" charset="0"/>
                <a:ea typeface="Calibri" panose="020F0502020204030204" pitchFamily="34" charset="0"/>
                <a:cs typeface="Calibri" panose="020F0502020204030204" pitchFamily="34" charset="0"/>
              </a:rPr>
              <a:t>2</a:t>
            </a:r>
            <a:r>
              <a:rPr lang="fr-FR" sz="1200" b="1" i="0" baseline="30000" dirty="0">
                <a:solidFill>
                  <a:schemeClr val="dk1"/>
                </a:solidFill>
                <a:latin typeface="Calibri" panose="020F0502020204030204" pitchFamily="34" charset="0"/>
                <a:ea typeface="Calibri" panose="020F0502020204030204" pitchFamily="34" charset="0"/>
                <a:cs typeface="Calibri" panose="020F0502020204030204" pitchFamily="34" charset="0"/>
              </a:rPr>
              <a:t>e</a:t>
            </a:r>
            <a:r>
              <a:rPr lang="fr-FR" sz="1200" b="1" i="0" dirty="0">
                <a:solidFill>
                  <a:schemeClr val="dk1"/>
                </a:solidFill>
                <a:latin typeface="Calibri" panose="020F0502020204030204" pitchFamily="34" charset="0"/>
                <a:ea typeface="Calibri" panose="020F0502020204030204" pitchFamily="34" charset="0"/>
                <a:cs typeface="Calibri" panose="020F0502020204030204" pitchFamily="34" charset="0"/>
              </a:rPr>
              <a:t> ligne  </a:t>
            </a:r>
            <a:r>
              <a:rPr lang="fr-FR" sz="1200" b="0" i="0"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fr-FR" sz="1200" b="0" i="0"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
                  </a:ext>
                </a:extLst>
              </a:rPr>
              <a:t> </a:t>
            </a:r>
            <a:r>
              <a:rPr lang="fr-FR" sz="1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36 × 23 </a:t>
            </a:r>
            <a:r>
              <a:rPr lang="fr-FR" sz="1200" i="0" dirty="0">
                <a:solidFill>
                  <a:schemeClr val="dk1"/>
                </a:solidFill>
                <a:latin typeface="Calibri" panose="020F0502020204030204" pitchFamily="34" charset="0"/>
                <a:ea typeface="Calibri" panose="020F0502020204030204" pitchFamily="34" charset="0"/>
                <a:cs typeface="Calibri" panose="020F0502020204030204" pitchFamily="34" charset="0"/>
              </a:rPr>
              <a:t>=</a:t>
            </a:r>
            <a:r>
              <a:rPr lang="fr-FR" sz="1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fr-FR" sz="1200" i="0" dirty="0">
                <a:solidFill>
                  <a:schemeClr val="dk1"/>
                </a:solidFill>
                <a:latin typeface="Calibri" panose="020F0502020204030204" pitchFamily="34" charset="0"/>
                <a:ea typeface="Calibri" panose="020F0502020204030204" pitchFamily="34" charset="0"/>
                <a:cs typeface="Calibri" panose="020F0502020204030204" pitchFamily="34" charset="0"/>
              </a:rPr>
              <a:t>720 +</a:t>
            </a:r>
            <a:r>
              <a:rPr lang="fr-FR" sz="1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fr-FR" sz="1200" i="0" dirty="0">
                <a:solidFill>
                  <a:schemeClr val="dk1"/>
                </a:solidFill>
                <a:latin typeface="Calibri" panose="020F0502020204030204" pitchFamily="34" charset="0"/>
                <a:ea typeface="Calibri" panose="020F0502020204030204" pitchFamily="34" charset="0"/>
                <a:cs typeface="Calibri" panose="020F0502020204030204" pitchFamily="34" charset="0"/>
              </a:rPr>
              <a:t>108. Expliquer que 20 </a:t>
            </a:r>
            <a:r>
              <a:rPr lang="fr-FR" i="0" dirty="0">
                <a:latin typeface="Calibri" panose="020F0502020204030204" pitchFamily="34" charset="0"/>
                <a:ea typeface="Calibri" panose="020F0502020204030204" pitchFamily="34" charset="0"/>
                <a:cs typeface="Calibri" panose="020F0502020204030204" pitchFamily="34" charset="0"/>
              </a:rPr>
              <a:t>× 36, c’est </a:t>
            </a: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 </a:t>
            </a: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2d</a:t>
            </a: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 ×</a:t>
            </a:r>
            <a:r>
              <a:rPr lang="fr-FR" i="0" dirty="0">
                <a:latin typeface="Calibri" panose="020F0502020204030204" pitchFamily="34" charset="0"/>
                <a:ea typeface="Calibri" panose="020F0502020204030204" pitchFamily="34" charset="0"/>
                <a:cs typeface="Calibri" panose="020F0502020204030204" pitchFamily="34" charset="0"/>
              </a:rPr>
              <a:t> </a:t>
            </a: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30 +</a:t>
            </a:r>
            <a:r>
              <a:rPr lang="fr-FR" i="0" dirty="0">
                <a:latin typeface="Calibri" panose="020F0502020204030204" pitchFamily="34" charset="0"/>
                <a:ea typeface="Calibri" panose="020F0502020204030204" pitchFamily="34" charset="0"/>
                <a:cs typeface="Calibri" panose="020F0502020204030204" pitchFamily="34" charset="0"/>
              </a:rPr>
              <a:t> </a:t>
            </a: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2d</a:t>
            </a: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 ×</a:t>
            </a:r>
            <a:r>
              <a:rPr lang="fr-FR" i="0" dirty="0">
                <a:latin typeface="Calibri" panose="020F0502020204030204" pitchFamily="34" charset="0"/>
                <a:ea typeface="Calibri" panose="020F0502020204030204" pitchFamily="34" charset="0"/>
                <a:cs typeface="Calibri" panose="020F0502020204030204" pitchFamily="34" charset="0"/>
              </a:rPr>
              <a:t> </a:t>
            </a: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6, donc </a:t>
            </a: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60d</a:t>
            </a: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 +</a:t>
            </a:r>
            <a:r>
              <a:rPr lang="fr-FR" i="0" dirty="0">
                <a:latin typeface="Calibri" panose="020F0502020204030204" pitchFamily="34" charset="0"/>
                <a:ea typeface="Calibri" panose="020F0502020204030204" pitchFamily="34" charset="0"/>
                <a:cs typeface="Calibri" panose="020F0502020204030204" pitchFamily="34" charset="0"/>
              </a:rPr>
              <a:t> </a:t>
            </a: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1</a:t>
            </a:r>
            <a:r>
              <a:rPr lang="fr-FR" sz="1200" i="0" dirty="0">
                <a:solidFill>
                  <a:schemeClr val="dk1"/>
                </a:solidFill>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2d</a:t>
            </a:r>
            <a:r>
              <a:rPr lang="fr-FR" sz="1200" i="0" dirty="0">
                <a:solidFill>
                  <a:schemeClr val="dk1"/>
                </a:solidFill>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 </a:t>
            </a: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4"/>
                  </a:ext>
                </a:extLst>
              </a:rPr>
              <a:t>60d</a:t>
            </a: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4"/>
                  </a:ext>
                </a:extLst>
              </a:rPr>
              <a:t> +</a:t>
            </a:r>
            <a:r>
              <a:rPr lang="fr-FR" i="0" dirty="0">
                <a:latin typeface="Calibri" panose="020F0502020204030204" pitchFamily="34" charset="0"/>
                <a:ea typeface="Calibri" panose="020F0502020204030204" pitchFamily="34" charset="0"/>
                <a:cs typeface="Calibri" panose="020F0502020204030204" pitchFamily="34" charset="0"/>
              </a:rPr>
              <a:t> </a:t>
            </a: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4"/>
                  </a:ext>
                </a:extLst>
              </a:rPr>
              <a:t>1</a:t>
            </a:r>
            <a:r>
              <a:rPr lang="fr-FR" sz="1200" i="0" dirty="0">
                <a:solidFill>
                  <a:schemeClr val="dk1"/>
                </a:solidFill>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5"/>
                  </a:ext>
                </a:extLst>
              </a:rPr>
              <a:t>2d</a:t>
            </a:r>
            <a:r>
              <a:rPr lang="fr-FR" sz="1200" i="0" dirty="0">
                <a:solidFill>
                  <a:schemeClr val="dk1"/>
                </a:solidFill>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5"/>
                  </a:ext>
                </a:extLst>
              </a:rPr>
              <a:t> </a:t>
            </a:r>
            <a:r>
              <a:rPr lang="fr-FR" sz="1200" i="0" dirty="0">
                <a:solidFill>
                  <a:schemeClr val="dk1"/>
                </a:solidFill>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 </a:t>
            </a:r>
            <a:r>
              <a:rPr lang="fr-FR" sz="1200" i="0" dirty="0">
                <a:solidFill>
                  <a:schemeClr val="dk1"/>
                </a:solidFill>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72d</a:t>
            </a:r>
            <a:r>
              <a:rPr lang="fr-FR" sz="1200" i="0" dirty="0">
                <a:solidFill>
                  <a:schemeClr val="dk1"/>
                </a:solidFill>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 =</a:t>
            </a:r>
            <a:r>
              <a:rPr lang="fr-FR" sz="1200" i="0" dirty="0">
                <a:solidFill>
                  <a:schemeClr val="dk1"/>
                </a:solidFill>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5"/>
                  </a:ext>
                </a:extLst>
              </a:rPr>
              <a:t> </a:t>
            </a:r>
            <a:r>
              <a:rPr lang="fr-FR" sz="1200" i="0" dirty="0">
                <a:solidFill>
                  <a:schemeClr val="dk1"/>
                </a:solidFill>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720</a:t>
            </a:r>
            <a:r>
              <a:rPr lang="fr-FR" sz="1200" i="0" dirty="0">
                <a:solidFill>
                  <a:schemeClr val="dk1"/>
                </a:solidFill>
                <a:latin typeface="Calibri" panose="020F0502020204030204" pitchFamily="34" charset="0"/>
                <a:ea typeface="Calibri" panose="020F0502020204030204" pitchFamily="34" charset="0"/>
                <a:cs typeface="Calibri" panose="020F0502020204030204" pitchFamily="34" charset="0"/>
              </a:rPr>
              <a:t> et que 3 ×</a:t>
            </a:r>
            <a:r>
              <a:rPr lang="fr-FR" sz="1200" i="0" dirty="0">
                <a:solidFill>
                  <a:schemeClr val="dk1"/>
                </a:solidFill>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5"/>
                  </a:ext>
                </a:extLst>
              </a:rPr>
              <a:t> </a:t>
            </a:r>
            <a:r>
              <a:rPr lang="fr-FR" sz="1200" i="0" dirty="0">
                <a:solidFill>
                  <a:schemeClr val="dk1"/>
                </a:solidFill>
                <a:latin typeface="Calibri" panose="020F0502020204030204" pitchFamily="34" charset="0"/>
                <a:ea typeface="Calibri" panose="020F0502020204030204" pitchFamily="34" charset="0"/>
                <a:cs typeface="Calibri" panose="020F0502020204030204" pitchFamily="34" charset="0"/>
              </a:rPr>
              <a:t>36, c’est 3 ×</a:t>
            </a:r>
            <a:r>
              <a:rPr lang="fr-FR" sz="1200" i="0" dirty="0">
                <a:solidFill>
                  <a:schemeClr val="dk1"/>
                </a:solidFill>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5"/>
                  </a:ext>
                </a:extLst>
              </a:rPr>
              <a:t> </a:t>
            </a:r>
            <a:r>
              <a:rPr lang="fr-FR" sz="1200" i="0" dirty="0">
                <a:solidFill>
                  <a:schemeClr val="dk1"/>
                </a:solidFill>
                <a:latin typeface="Calibri" panose="020F0502020204030204" pitchFamily="34" charset="0"/>
                <a:ea typeface="Calibri" panose="020F0502020204030204" pitchFamily="34" charset="0"/>
                <a:cs typeface="Calibri" panose="020F0502020204030204" pitchFamily="34" charset="0"/>
              </a:rPr>
              <a:t>3d +</a:t>
            </a:r>
            <a:r>
              <a:rPr lang="fr-FR" sz="1200" i="0" dirty="0">
                <a:solidFill>
                  <a:schemeClr val="dk1"/>
                </a:solidFill>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5"/>
                  </a:ext>
                </a:extLst>
              </a:rPr>
              <a:t> </a:t>
            </a:r>
            <a:r>
              <a:rPr lang="fr-FR" sz="1200" i="0" dirty="0">
                <a:solidFill>
                  <a:schemeClr val="dk1"/>
                </a:solidFill>
                <a:latin typeface="Calibri" panose="020F0502020204030204" pitchFamily="34" charset="0"/>
                <a:ea typeface="Calibri" panose="020F0502020204030204" pitchFamily="34" charset="0"/>
                <a:cs typeface="Calibri" panose="020F0502020204030204" pitchFamily="34" charset="0"/>
              </a:rPr>
              <a:t>3 ×</a:t>
            </a:r>
            <a:r>
              <a:rPr lang="fr-FR" sz="1200" i="0" dirty="0">
                <a:solidFill>
                  <a:schemeClr val="dk1"/>
                </a:solidFill>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5"/>
                  </a:ext>
                </a:extLst>
              </a:rPr>
              <a:t> </a:t>
            </a:r>
            <a:r>
              <a:rPr lang="fr-FR" sz="1200" i="0" dirty="0">
                <a:solidFill>
                  <a:schemeClr val="dk1"/>
                </a:solidFill>
                <a:latin typeface="Calibri" panose="020F0502020204030204" pitchFamily="34" charset="0"/>
                <a:ea typeface="Calibri" panose="020F0502020204030204" pitchFamily="34" charset="0"/>
                <a:cs typeface="Calibri" panose="020F0502020204030204" pitchFamily="34" charset="0"/>
              </a:rPr>
              <a:t>6 , soit 90 +</a:t>
            </a:r>
            <a:r>
              <a:rPr lang="fr-FR" sz="1200" i="0" dirty="0">
                <a:solidFill>
                  <a:schemeClr val="dk1"/>
                </a:solidFill>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5"/>
                  </a:ext>
                </a:extLst>
              </a:rPr>
              <a:t> </a:t>
            </a:r>
            <a:r>
              <a:rPr lang="fr-FR" sz="1200" i="0" dirty="0">
                <a:solidFill>
                  <a:schemeClr val="dk1"/>
                </a:solidFill>
                <a:latin typeface="Calibri" panose="020F0502020204030204" pitchFamily="34" charset="0"/>
                <a:ea typeface="Calibri" panose="020F0502020204030204" pitchFamily="34" charset="0"/>
                <a:cs typeface="Calibri" panose="020F0502020204030204" pitchFamily="34" charset="0"/>
              </a:rPr>
              <a:t>18 qui est égal à</a:t>
            </a:r>
            <a:r>
              <a:rPr lang="fr-FR" sz="1200" i="0" dirty="0">
                <a:solidFill>
                  <a:schemeClr val="dk1"/>
                </a:solidFill>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5"/>
                  </a:ext>
                </a:extLst>
              </a:rPr>
              <a:t> </a:t>
            </a:r>
            <a:r>
              <a:rPr lang="fr-FR" sz="1200" i="0" dirty="0">
                <a:solidFill>
                  <a:schemeClr val="dk1"/>
                </a:solidFill>
                <a:latin typeface="Calibri" panose="020F0502020204030204" pitchFamily="34" charset="0"/>
                <a:ea typeface="Calibri" panose="020F0502020204030204" pitchFamily="34" charset="0"/>
                <a:cs typeface="Calibri" panose="020F0502020204030204" pitchFamily="34" charset="0"/>
              </a:rPr>
              <a:t>108.</a:t>
            </a:r>
            <a:endParaRPr i="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fr-FR" sz="1200" b="1" i="0" dirty="0">
                <a:solidFill>
                  <a:schemeClr val="dk1"/>
                </a:solidFill>
                <a:latin typeface="Calibri" panose="020F0502020204030204" pitchFamily="34" charset="0"/>
                <a:ea typeface="Calibri" panose="020F0502020204030204" pitchFamily="34" charset="0"/>
                <a:cs typeface="Calibri" panose="020F0502020204030204" pitchFamily="34" charset="0"/>
              </a:rPr>
              <a:t>3</a:t>
            </a:r>
            <a:r>
              <a:rPr lang="fr-FR" sz="1200" b="1" i="0" u="none" strike="noStrike" cap="none" baseline="30000" dirty="0">
                <a:solidFill>
                  <a:schemeClr val="dk1"/>
                </a:solidFill>
                <a:latin typeface="Calibri" panose="020F0502020204030204" pitchFamily="34" charset="0"/>
                <a:ea typeface="Calibri" panose="020F0502020204030204" pitchFamily="34" charset="0"/>
                <a:cs typeface="Calibri" panose="020F0502020204030204" pitchFamily="34" charset="0"/>
              </a:rPr>
              <a:t>e</a:t>
            </a:r>
            <a:r>
              <a:rPr lang="fr-FR" sz="1200" b="1" i="0" dirty="0">
                <a:solidFill>
                  <a:schemeClr val="dk1"/>
                </a:solidFill>
                <a:latin typeface="Calibri" panose="020F0502020204030204" pitchFamily="34" charset="0"/>
                <a:ea typeface="Calibri" panose="020F0502020204030204" pitchFamily="34" charset="0"/>
                <a:cs typeface="Calibri" panose="020F0502020204030204" pitchFamily="34" charset="0"/>
              </a:rPr>
              <a:t> ligne </a:t>
            </a:r>
            <a:r>
              <a:rPr lang="fr-FR" sz="1200" b="0" i="0"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fr-FR" sz="1200" b="0" i="0"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
                  </a:ext>
                </a:extLst>
              </a:rPr>
              <a:t> </a:t>
            </a:r>
            <a:r>
              <a:rPr lang="fr-FR" sz="1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36 ×</a:t>
            </a:r>
            <a:r>
              <a:rPr lang="fr-FR" sz="1200" i="0" dirty="0">
                <a:solidFill>
                  <a:schemeClr val="dk1"/>
                </a:solidFill>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5"/>
                  </a:ext>
                </a:extLst>
              </a:rPr>
              <a:t> </a:t>
            </a:r>
            <a:r>
              <a:rPr lang="fr-FR" sz="1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23 </a:t>
            </a:r>
            <a:r>
              <a:rPr lang="fr-FR" sz="1200" i="0" dirty="0">
                <a:solidFill>
                  <a:schemeClr val="dk1"/>
                </a:solidFill>
                <a:latin typeface="Calibri" panose="020F0502020204030204" pitchFamily="34" charset="0"/>
                <a:ea typeface="Calibri" panose="020F0502020204030204" pitchFamily="34" charset="0"/>
                <a:cs typeface="Calibri" panose="020F0502020204030204" pitchFamily="34" charset="0"/>
              </a:rPr>
              <a:t>=</a:t>
            </a:r>
            <a:r>
              <a:rPr lang="fr-FR" sz="1200" i="0" dirty="0">
                <a:solidFill>
                  <a:schemeClr val="dk1"/>
                </a:solidFill>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5"/>
                  </a:ext>
                </a:extLst>
              </a:rPr>
              <a:t> </a:t>
            </a:r>
            <a:r>
              <a:rPr lang="fr-FR" sz="1200" i="0" dirty="0">
                <a:solidFill>
                  <a:schemeClr val="dk1"/>
                </a:solidFill>
                <a:latin typeface="Calibri" panose="020F0502020204030204" pitchFamily="34" charset="0"/>
                <a:ea typeface="Calibri" panose="020F0502020204030204" pitchFamily="34" charset="0"/>
                <a:cs typeface="Calibri" panose="020F0502020204030204" pitchFamily="34" charset="0"/>
              </a:rPr>
              <a:t>828.</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270" name="Google Shape;270;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i="1" dirty="0">
                <a:latin typeface="Calibri" panose="020F0502020204030204" pitchFamily="34" charset="0"/>
                <a:ea typeface="Calibri" panose="020F0502020204030204" pitchFamily="34" charset="0"/>
                <a:cs typeface="Calibri" panose="020F0502020204030204" pitchFamily="34" charset="0"/>
              </a:rPr>
              <a:t>Quand les nombres deviennent plus grands, il est souvent plus facile de poser l’opération que de calculer en ligne. </a:t>
            </a:r>
            <a:r>
              <a:rPr lang="fr-FR" i="1"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Nous allons donc maintenant</a:t>
            </a:r>
            <a:r>
              <a:rPr lang="fr-FR" i="1" dirty="0">
                <a:latin typeface="Calibri" panose="020F0502020204030204" pitchFamily="34" charset="0"/>
                <a:ea typeface="Calibri" panose="020F0502020204030204" pitchFamily="34" charset="0"/>
                <a:cs typeface="Calibri" panose="020F0502020204030204" pitchFamily="34" charset="0"/>
              </a:rPr>
              <a:t> apprendre à poser une multiplication avec 2 chiffres au </a:t>
            </a:r>
            <a:r>
              <a:rPr lang="fr-FR" i="1"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numérateur</a:t>
            </a:r>
            <a:r>
              <a:rPr lang="fr-FR" i="1" dirty="0">
                <a:latin typeface="Calibri" panose="020F0502020204030204" pitchFamily="34" charset="0"/>
                <a:ea typeface="Calibri" panose="020F0502020204030204" pitchFamily="34" charset="0"/>
                <a:cs typeface="Calibri" panose="020F0502020204030204" pitchFamily="34" charset="0"/>
              </a:rPr>
              <a:t>, c’est-à-dire le nombre de la deuxième ligne.</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277" name="Google Shape;277;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i="1"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Quel </a:t>
            </a:r>
            <a:r>
              <a:rPr lang="fr-FR" i="1" dirty="0">
                <a:latin typeface="Calibri" panose="020F0502020204030204" pitchFamily="34" charset="0"/>
                <a:ea typeface="Calibri" panose="020F0502020204030204" pitchFamily="34" charset="0"/>
                <a:cs typeface="Calibri" panose="020F0502020204030204" pitchFamily="34" charset="0"/>
              </a:rPr>
              <a:t>est l’opération représentée par ce rectangle ?</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fr-FR" i="1" dirty="0">
                <a:latin typeface="Calibri" panose="020F0502020204030204" pitchFamily="34" charset="0"/>
                <a:ea typeface="Calibri" panose="020F0502020204030204" pitchFamily="34" charset="0"/>
                <a:cs typeface="Calibri" panose="020F0502020204030204" pitchFamily="34" charset="0"/>
              </a:rPr>
              <a:t>→ 23 </a:t>
            </a:r>
            <a:r>
              <a:rPr lang="fr-FR" sz="1200" i="1" dirty="0">
                <a:solidFill>
                  <a:schemeClr val="dk1"/>
                </a:solidFill>
                <a:latin typeface="Calibri" panose="020F0502020204030204" pitchFamily="34" charset="0"/>
                <a:ea typeface="Calibri" panose="020F0502020204030204" pitchFamily="34" charset="0"/>
                <a:cs typeface="Calibri" panose="020F0502020204030204" pitchFamily="34" charset="0"/>
              </a:rPr>
              <a:t>×</a:t>
            </a:r>
            <a:r>
              <a:rPr lang="fr-FR" i="1" dirty="0">
                <a:latin typeface="Calibri" panose="020F0502020204030204" pitchFamily="34" charset="0"/>
                <a:ea typeface="Calibri" panose="020F0502020204030204" pitchFamily="34" charset="0"/>
                <a:cs typeface="Calibri" panose="020F0502020204030204" pitchFamily="34" charset="0"/>
              </a:rPr>
              <a:t> </a:t>
            </a:r>
            <a:r>
              <a:rPr lang="fr-FR" sz="1200" i="1" dirty="0">
                <a:solidFill>
                  <a:schemeClr val="dk1"/>
                </a:solidFill>
                <a:latin typeface="Calibri" panose="020F0502020204030204" pitchFamily="34" charset="0"/>
                <a:ea typeface="Calibri" panose="020F0502020204030204" pitchFamily="34" charset="0"/>
                <a:cs typeface="Calibri" panose="020F0502020204030204" pitchFamily="34" charset="0"/>
              </a:rPr>
              <a:t>36. </a:t>
            </a:r>
            <a:r>
              <a:rPr lang="fr-FR" sz="1200" dirty="0">
                <a:solidFill>
                  <a:schemeClr val="dk1"/>
                </a:solidFill>
                <a:latin typeface="Calibri" panose="020F0502020204030204" pitchFamily="34" charset="0"/>
                <a:ea typeface="Calibri" panose="020F0502020204030204" pitchFamily="34" charset="0"/>
                <a:cs typeface="Calibri" panose="020F0502020204030204" pitchFamily="34" charset="0"/>
              </a:rPr>
              <a:t>L’écrire au tableau.</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fr-FR" sz="1200" i="1" dirty="0">
                <a:solidFill>
                  <a:schemeClr val="dk1"/>
                </a:solidFill>
                <a:latin typeface="Calibri" panose="020F0502020204030204" pitchFamily="34" charset="0"/>
                <a:ea typeface="Calibri" panose="020F0502020204030204" pitchFamily="34" charset="0"/>
                <a:cs typeface="Calibri" panose="020F0502020204030204" pitchFamily="34" charset="0"/>
              </a:rPr>
              <a:t>C’est l’opération que vous avez calculée juste avant puisqu'on peut changer l'ordre des facteurs dans une multiplication.</a:t>
            </a:r>
            <a:endParaRPr i="1" dirty="0">
              <a:latin typeface="Calibri" panose="020F0502020204030204" pitchFamily="34" charset="0"/>
              <a:ea typeface="Calibri" panose="020F0502020204030204" pitchFamily="34" charset="0"/>
              <a:cs typeface="Calibri" panose="020F0502020204030204" pitchFamily="34" charset="0"/>
            </a:endParaRPr>
          </a:p>
        </p:txBody>
      </p:sp>
      <p:sp>
        <p:nvSpPr>
          <p:cNvPr id="285" name="Google Shape;285;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i="1" dirty="0">
                <a:latin typeface="Calibri" panose="020F0502020204030204" pitchFamily="34" charset="0"/>
                <a:ea typeface="Calibri" panose="020F0502020204030204" pitchFamily="34" charset="0"/>
                <a:cs typeface="Calibri" panose="020F0502020204030204" pitchFamily="34" charset="0"/>
              </a:rPr>
              <a:t>Voici de nouveau les lignes de calculs que l’on écrit si on décompose 23 en dizaines et unités restantes.</a:t>
            </a:r>
          </a:p>
          <a:p>
            <a:pPr marL="0" marR="0" lvl="0" indent="0" algn="l" rtl="0">
              <a:lnSpc>
                <a:spcPct val="100000"/>
              </a:lnSpc>
              <a:spcBef>
                <a:spcPts val="0"/>
              </a:spcBef>
              <a:spcAft>
                <a:spcPts val="0"/>
              </a:spcAft>
              <a:buClr>
                <a:srgbClr val="000000"/>
              </a:buClr>
              <a:buSzPts val="1400"/>
              <a:buFont typeface="Arial"/>
              <a:buNone/>
            </a:pPr>
            <a:r>
              <a:rPr lang="fr-FR" i="1" dirty="0">
                <a:latin typeface="Calibri" panose="020F0502020204030204" pitchFamily="34" charset="0"/>
                <a:ea typeface="Calibri" panose="020F0502020204030204" pitchFamily="34" charset="0"/>
                <a:cs typeface="Calibri" panose="020F0502020204030204" pitchFamily="34" charset="0"/>
              </a:rPr>
              <a:t>Comme il est assez difficile de calculer 23 </a:t>
            </a:r>
            <a:r>
              <a:rPr lang="fr-FR" i="1"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 36 de tête, je vais vous montrer comment simplifier les calculs en posant l’opération.</a:t>
            </a:r>
            <a:endParaRPr lang="fr-FR" i="1" dirty="0">
              <a:latin typeface="Calibri" panose="020F0502020204030204" pitchFamily="34" charset="0"/>
              <a:ea typeface="Calibri" panose="020F0502020204030204" pitchFamily="34" charset="0"/>
              <a:cs typeface="Calibri" panose="020F0502020204030204" pitchFamily="34" charset="0"/>
            </a:endParaRPr>
          </a:p>
        </p:txBody>
      </p:sp>
      <p:sp>
        <p:nvSpPr>
          <p:cNvPr id="298" name="Google Shape;29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fr-FR" i="1" dirty="0">
                <a:latin typeface="Calibri" panose="020F0502020204030204" pitchFamily="34" charset="0"/>
                <a:ea typeface="Calibri" panose="020F0502020204030204" pitchFamily="34" charset="0"/>
                <a:cs typeface="Calibri" panose="020F0502020204030204" pitchFamily="34" charset="0"/>
              </a:rPr>
              <a:t>On pose maintenant la multiplication.</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400"/>
              <a:buFont typeface="Arial"/>
              <a:buNone/>
            </a:pPr>
            <a:r>
              <a:rPr lang="fr-FR" i="1" dirty="0">
                <a:latin typeface="Calibri" panose="020F0502020204030204" pitchFamily="34" charset="0"/>
                <a:ea typeface="Calibri" panose="020F0502020204030204" pitchFamily="34" charset="0"/>
                <a:cs typeface="Calibri" panose="020F0502020204030204" pitchFamily="34" charset="0"/>
              </a:rPr>
              <a:t>Je vous rappelle que 23 </a:t>
            </a:r>
            <a:r>
              <a:rPr lang="fr-FR" dirty="0">
                <a:latin typeface="Calibri" panose="020F0502020204030204" pitchFamily="34" charset="0"/>
                <a:ea typeface="Calibri" panose="020F0502020204030204" pitchFamily="34" charset="0"/>
                <a:cs typeface="Calibri" panose="020F0502020204030204" pitchFamily="34" charset="0"/>
              </a:rPr>
              <a:t>× 36 = </a:t>
            </a:r>
            <a:r>
              <a:rPr lang="fr-FR" i="1" dirty="0">
                <a:latin typeface="Calibri" panose="020F0502020204030204" pitchFamily="34" charset="0"/>
                <a:ea typeface="Calibri" panose="020F0502020204030204" pitchFamily="34" charset="0"/>
                <a:cs typeface="Calibri" panose="020F0502020204030204" pitchFamily="34" charset="0"/>
              </a:rPr>
              <a:t>36 </a:t>
            </a:r>
            <a:r>
              <a:rPr lang="fr-FR" dirty="0">
                <a:latin typeface="Calibri" panose="020F0502020204030204" pitchFamily="34" charset="0"/>
                <a:ea typeface="Calibri" panose="020F0502020204030204" pitchFamily="34" charset="0"/>
                <a:cs typeface="Calibri" panose="020F0502020204030204" pitchFamily="34" charset="0"/>
              </a:rPr>
              <a:t>× 23. </a:t>
            </a:r>
            <a:r>
              <a:rPr lang="fr-FR" i="1" dirty="0">
                <a:latin typeface="Calibri" panose="020F0502020204030204" pitchFamily="34" charset="0"/>
                <a:ea typeface="Calibri" panose="020F0502020204030204" pitchFamily="34" charset="0"/>
                <a:cs typeface="Calibri" panose="020F0502020204030204" pitchFamily="34" charset="0"/>
              </a:rPr>
              <a:t>On écrit le plus grand nombre sur la première ligne </a:t>
            </a:r>
            <a:r>
              <a:rPr lang="fr-FR" dirty="0">
                <a:latin typeface="Calibri" panose="020F0502020204030204" pitchFamily="34" charset="0"/>
                <a:ea typeface="Calibri" panose="020F0502020204030204" pitchFamily="34" charset="0"/>
                <a:cs typeface="Calibri" panose="020F0502020204030204" pitchFamily="34" charset="0"/>
              </a:rPr>
              <a:t>(pointer la première ligne). </a:t>
            </a:r>
            <a:r>
              <a:rPr lang="fr-FR" i="1" dirty="0">
                <a:latin typeface="Calibri" panose="020F0502020204030204" pitchFamily="34" charset="0"/>
                <a:ea typeface="Calibri" panose="020F0502020204030204" pitchFamily="34" charset="0"/>
                <a:cs typeface="Calibri" panose="020F0502020204030204" pitchFamily="34" charset="0"/>
              </a:rPr>
              <a:t>Comme pour l’addition et la soustraction, les dizaines sont posées sous les dizaines </a:t>
            </a:r>
            <a:r>
              <a:rPr lang="fr-FR" dirty="0">
                <a:latin typeface="Calibri" panose="020F0502020204030204" pitchFamily="34" charset="0"/>
                <a:ea typeface="Calibri" panose="020F0502020204030204" pitchFamily="34" charset="0"/>
                <a:cs typeface="Calibri" panose="020F0502020204030204" pitchFamily="34" charset="0"/>
              </a:rPr>
              <a:t>(pointer) </a:t>
            </a:r>
            <a:r>
              <a:rPr lang="fr-FR" i="1" dirty="0">
                <a:latin typeface="Calibri" panose="020F0502020204030204" pitchFamily="34" charset="0"/>
                <a:ea typeface="Calibri" panose="020F0502020204030204" pitchFamily="34" charset="0"/>
                <a:cs typeface="Calibri" panose="020F0502020204030204" pitchFamily="34" charset="0"/>
              </a:rPr>
              <a:t>et les unités restantes sont également alignées </a:t>
            </a:r>
            <a:r>
              <a:rPr lang="fr-FR" dirty="0">
                <a:latin typeface="Calibri" panose="020F0502020204030204" pitchFamily="34" charset="0"/>
                <a:ea typeface="Calibri" panose="020F0502020204030204" pitchFamily="34" charset="0"/>
                <a:cs typeface="Calibri" panose="020F0502020204030204" pitchFamily="34" charset="0"/>
              </a:rPr>
              <a:t>(pointer la colonne des unités).</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400"/>
              <a:buFont typeface="Arial"/>
              <a:buNone/>
            </a:pPr>
            <a:r>
              <a:rPr lang="fr-FR" i="1" dirty="0">
                <a:latin typeface="Calibri" panose="020F0502020204030204" pitchFamily="34" charset="0"/>
                <a:ea typeface="Calibri" panose="020F0502020204030204" pitchFamily="34" charset="0"/>
                <a:cs typeface="Calibri" panose="020F0502020204030204" pitchFamily="34" charset="0"/>
              </a:rPr>
              <a:t>Le signe × se place devant la deuxième ligne </a:t>
            </a:r>
            <a:r>
              <a:rPr lang="fr-FR" dirty="0">
                <a:latin typeface="Calibri" panose="020F0502020204030204" pitchFamily="34" charset="0"/>
                <a:ea typeface="Calibri" panose="020F0502020204030204" pitchFamily="34" charset="0"/>
                <a:cs typeface="Calibri" panose="020F0502020204030204" pitchFamily="34" charset="0"/>
              </a:rPr>
              <a:t>(pointer). </a:t>
            </a:r>
            <a:r>
              <a:rPr lang="fr-FR" i="1" dirty="0">
                <a:latin typeface="Calibri" panose="020F0502020204030204" pitchFamily="34" charset="0"/>
                <a:ea typeface="Calibri" panose="020F0502020204030204" pitchFamily="34" charset="0"/>
                <a:cs typeface="Calibri" panose="020F0502020204030204" pitchFamily="34" charset="0"/>
              </a:rPr>
              <a:t>On trace le trait qui signifie « égale à » sous l’opération </a:t>
            </a:r>
            <a:r>
              <a:rPr lang="fr-FR" dirty="0">
                <a:latin typeface="Calibri" panose="020F0502020204030204" pitchFamily="34" charset="0"/>
                <a:ea typeface="Calibri" panose="020F0502020204030204" pitchFamily="34" charset="0"/>
                <a:cs typeface="Calibri" panose="020F0502020204030204" pitchFamily="34" charset="0"/>
              </a:rPr>
              <a:t>(pointer).</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315" name="Google Shape;31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fr-FR" i="1" dirty="0">
                <a:latin typeface="Calibri" panose="020F0502020204030204" pitchFamily="34" charset="0"/>
                <a:ea typeface="Calibri" panose="020F0502020204030204" pitchFamily="34" charset="0"/>
                <a:cs typeface="Calibri" panose="020F0502020204030204" pitchFamily="34" charset="0"/>
              </a:rPr>
              <a:t>Comme pour toutes les opérations que nous avons appris à poser, on commence par les unités restantes. On multiplie les unités restantes de 36 par les unités restantes de 23 </a:t>
            </a:r>
            <a:r>
              <a:rPr lang="fr-FR" i="1"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comme </a:t>
            </a:r>
            <a:r>
              <a:rPr lang="fr-FR" i="1" dirty="0">
                <a:latin typeface="Calibri" panose="020F0502020204030204" pitchFamily="34" charset="0"/>
                <a:ea typeface="Calibri" panose="020F0502020204030204" pitchFamily="34" charset="0"/>
                <a:cs typeface="Calibri" panose="020F0502020204030204" pitchFamily="34" charset="0"/>
              </a:rPr>
              <a:t>on a vu dans la multiplication en ligne </a:t>
            </a:r>
            <a:r>
              <a:rPr lang="fr-FR" dirty="0">
                <a:latin typeface="Calibri" panose="020F0502020204030204" pitchFamily="34" charset="0"/>
                <a:ea typeface="Calibri" panose="020F0502020204030204" pitchFamily="34" charset="0"/>
                <a:cs typeface="Calibri" panose="020F0502020204030204" pitchFamily="34" charset="0"/>
              </a:rPr>
              <a:t>(pointer à la fois la multiplication posée et le rectangle).</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400"/>
              <a:buFont typeface="Arial"/>
              <a:buNone/>
            </a:pPr>
            <a:r>
              <a:rPr lang="fr-FR" i="1" dirty="0">
                <a:latin typeface="Calibri" panose="020F0502020204030204" pitchFamily="34" charset="0"/>
                <a:ea typeface="Calibri" panose="020F0502020204030204" pitchFamily="34" charset="0"/>
                <a:cs typeface="Calibri" panose="020F0502020204030204" pitchFamily="34" charset="0"/>
              </a:rPr>
              <a:t>On effectue ici une multiplication classique, comme nous en avons désormais l’habitude. 3 × 6 unités font 18 unités</a:t>
            </a:r>
            <a:r>
              <a:rPr lang="fr-FR" i="1"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
                  </a:ext>
                </a:extLst>
              </a:rPr>
              <a:t>. </a:t>
            </a:r>
            <a:r>
              <a:rPr lang="fr-FR" i="1" dirty="0">
                <a:latin typeface="Calibri" panose="020F0502020204030204" pitchFamily="34" charset="0"/>
                <a:ea typeface="Calibri" panose="020F0502020204030204" pitchFamily="34" charset="0"/>
                <a:cs typeface="Calibri" panose="020F0502020204030204" pitchFamily="34" charset="0"/>
              </a:rPr>
              <a:t>J’écris les unités restantes de 18 sous les unités et je retiens </a:t>
            </a:r>
            <a:r>
              <a:rPr lang="fr-FR" i="1"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
                  </a:ext>
                </a:extLst>
              </a:rPr>
              <a:t>1</a:t>
            </a:r>
            <a:r>
              <a:rPr lang="fr-FR" i="1" dirty="0">
                <a:latin typeface="Calibri" panose="020F0502020204030204" pitchFamily="34" charset="0"/>
                <a:ea typeface="Calibri" panose="020F0502020204030204" pitchFamily="34" charset="0"/>
                <a:cs typeface="Calibri" panose="020F0502020204030204" pitchFamily="34" charset="0"/>
              </a:rPr>
              <a:t> </a:t>
            </a:r>
            <a:r>
              <a:rPr lang="fr-FR" i="1"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
                  </a:ext>
                </a:extLst>
              </a:rPr>
              <a:t>dizaine.</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400"/>
              <a:buFont typeface="Arial"/>
              <a:buNone/>
            </a:pPr>
            <a:r>
              <a:rPr lang="fr-FR" i="1" dirty="0">
                <a:latin typeface="Calibri" panose="020F0502020204030204" pitchFamily="34" charset="0"/>
                <a:ea typeface="Calibri" panose="020F0502020204030204" pitchFamily="34" charset="0"/>
                <a:cs typeface="Calibri" panose="020F0502020204030204" pitchFamily="34" charset="0"/>
              </a:rPr>
              <a:t>Puis, je multiplie 3 par 3 dizaines, cela fait 9 dizaines auxquelles j’ajoute la dizaine en retenue, cela fait 10 dizaines. J’écris 10 à gauche du 8.</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400"/>
              <a:buFont typeface="Arial"/>
              <a:buNone/>
            </a:pPr>
            <a:r>
              <a:rPr lang="fr-FR" i="1" dirty="0">
                <a:latin typeface="Calibri" panose="020F0502020204030204" pitchFamily="34" charset="0"/>
                <a:ea typeface="Calibri" panose="020F0502020204030204" pitchFamily="34" charset="0"/>
                <a:cs typeface="Calibri" panose="020F0502020204030204" pitchFamily="34" charset="0"/>
              </a:rPr>
              <a:t>3 × 36 = 108.</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336" name="Google Shape;33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i="1" dirty="0">
                <a:latin typeface="Calibri" panose="020F0502020204030204" pitchFamily="34" charset="0"/>
                <a:ea typeface="Calibri" panose="020F0502020204030204" pitchFamily="34" charset="0"/>
                <a:cs typeface="Calibri" panose="020F0502020204030204" pitchFamily="34" charset="0"/>
              </a:rPr>
              <a:t>Nous avons déjà travaillé les multiplications. Voici un rectangle.</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i="1" dirty="0">
                <a:latin typeface="Calibri" panose="020F0502020204030204" pitchFamily="34" charset="0"/>
                <a:ea typeface="Calibri" panose="020F0502020204030204" pitchFamily="34" charset="0"/>
                <a:cs typeface="Calibri" panose="020F0502020204030204" pitchFamily="34" charset="0"/>
              </a:rPr>
              <a:t>Combien de lignes y a-t-il ? </a:t>
            </a:r>
            <a:r>
              <a:rPr lang="fr-FR" sz="1200" b="0" i="0"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fr-FR" sz="1200" b="0" i="0"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
                  </a:ext>
                </a:extLst>
              </a:rPr>
              <a:t> </a:t>
            </a:r>
            <a:r>
              <a:rPr lang="fr-FR" i="1" dirty="0">
                <a:latin typeface="Calibri" panose="020F0502020204030204" pitchFamily="34" charset="0"/>
                <a:ea typeface="Calibri" panose="020F0502020204030204" pitchFamily="34" charset="0"/>
                <a:cs typeface="Calibri" panose="020F0502020204030204" pitchFamily="34" charset="0"/>
              </a:rPr>
              <a:t>3</a:t>
            </a:r>
            <a:r>
              <a:rPr lang="fr-FR" sz="1200" b="0" i="1"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 </a:t>
            </a:r>
            <a:r>
              <a:rPr lang="fr-FR" i="1" dirty="0">
                <a:latin typeface="Calibri" panose="020F0502020204030204" pitchFamily="34" charset="0"/>
                <a:ea typeface="Calibri" panose="020F0502020204030204" pitchFamily="34" charset="0"/>
                <a:cs typeface="Calibri" panose="020F0502020204030204" pitchFamily="34" charset="0"/>
              </a:rPr>
              <a:t>lignes. </a:t>
            </a: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
                  </a:ext>
                </a:extLst>
              </a:rPr>
              <a:t>Compléte</a:t>
            </a: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
                  </a:ext>
                </a:extLst>
              </a:rPr>
              <a:t>r</a:t>
            </a: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
                  </a:ext>
                </a:extLst>
              </a:rPr>
              <a:t> les pointillés.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i="1" dirty="0">
                <a:latin typeface="Calibri" panose="020F0502020204030204" pitchFamily="34" charset="0"/>
                <a:ea typeface="Calibri" panose="020F0502020204030204" pitchFamily="34" charset="0"/>
                <a:cs typeface="Calibri" panose="020F0502020204030204" pitchFamily="34" charset="0"/>
              </a:rPr>
              <a:t>Combien de carreaux y a-t-il par ligne</a:t>
            </a:r>
            <a:r>
              <a:rPr lang="fr-FR" sz="1200" b="0" i="1"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 </a:t>
            </a:r>
            <a:r>
              <a:rPr lang="fr-FR" i="1" dirty="0">
                <a:latin typeface="Calibri" panose="020F0502020204030204" pitchFamily="34" charset="0"/>
                <a:ea typeface="Calibri" panose="020F0502020204030204" pitchFamily="34" charset="0"/>
                <a:cs typeface="Calibri" panose="020F0502020204030204" pitchFamily="34" charset="0"/>
              </a:rPr>
              <a:t>? </a:t>
            </a:r>
            <a:r>
              <a:rPr lang="fr-FR" sz="1200" b="0" i="0"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fr-FR" sz="1200" b="0" i="0"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
                  </a:ext>
                </a:extLst>
              </a:rPr>
              <a:t> </a:t>
            </a:r>
            <a:r>
              <a:rPr lang="fr-FR" i="1" dirty="0">
                <a:latin typeface="Calibri" panose="020F0502020204030204" pitchFamily="34" charset="0"/>
                <a:ea typeface="Calibri" panose="020F0502020204030204" pitchFamily="34" charset="0"/>
                <a:cs typeface="Calibri" panose="020F0502020204030204" pitchFamily="34" charset="0"/>
              </a:rPr>
              <a:t>26</a:t>
            </a:r>
            <a:r>
              <a:rPr lang="fr-FR" sz="1200" b="0" i="1"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 </a:t>
            </a:r>
            <a:r>
              <a:rPr lang="fr-FR" i="1" dirty="0">
                <a:latin typeface="Calibri" panose="020F0502020204030204" pitchFamily="34" charset="0"/>
                <a:ea typeface="Calibri" panose="020F0502020204030204" pitchFamily="34" charset="0"/>
                <a:cs typeface="Calibri" panose="020F0502020204030204" pitchFamily="34" charset="0"/>
              </a:rPr>
              <a:t>carreaux. </a:t>
            </a: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Compléte</a:t>
            </a: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
                  </a:ext>
                </a:extLst>
              </a:rPr>
              <a:t>r</a:t>
            </a: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les pointillés.</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i="1" dirty="0">
                <a:latin typeface="Calibri" panose="020F0502020204030204" pitchFamily="34" charset="0"/>
                <a:ea typeface="Calibri" panose="020F0502020204030204" pitchFamily="34" charset="0"/>
                <a:cs typeface="Calibri" panose="020F0502020204030204" pitchFamily="34" charset="0"/>
              </a:rPr>
              <a:t>Quelle opération peut-on écrire pour trouver le nombre total de carreaux</a:t>
            </a:r>
            <a:r>
              <a:rPr lang="fr-FR" sz="1200" b="0" i="1"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 </a:t>
            </a:r>
            <a:r>
              <a:rPr lang="fr-FR" i="1" dirty="0">
                <a:latin typeface="Calibri" panose="020F0502020204030204" pitchFamily="34" charset="0"/>
                <a:ea typeface="Calibri" panose="020F0502020204030204" pitchFamily="34" charset="0"/>
                <a:cs typeface="Calibri" panose="020F0502020204030204" pitchFamily="34" charset="0"/>
              </a:rPr>
              <a:t>? </a:t>
            </a:r>
            <a:r>
              <a:rPr lang="fr-FR" sz="1200" b="0" i="0"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fr-FR" sz="1200" b="0" i="0"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
                  </a:ext>
                </a:extLst>
              </a:rPr>
              <a:t> </a:t>
            </a:r>
            <a:r>
              <a:rPr lang="fr-FR" i="1" dirty="0">
                <a:latin typeface="Calibri" panose="020F0502020204030204" pitchFamily="34" charset="0"/>
                <a:ea typeface="Calibri" panose="020F0502020204030204" pitchFamily="34" charset="0"/>
                <a:cs typeface="Calibri" panose="020F0502020204030204" pitchFamily="34" charset="0"/>
              </a:rPr>
              <a:t>3</a:t>
            </a:r>
            <a:r>
              <a:rPr lang="fr-FR" sz="1200" b="0" i="1"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 </a:t>
            </a:r>
            <a:r>
              <a:rPr lang="fr-FR" i="1" dirty="0">
                <a:latin typeface="Calibri" panose="020F0502020204030204" pitchFamily="34" charset="0"/>
                <a:ea typeface="Calibri" panose="020F0502020204030204" pitchFamily="34" charset="0"/>
                <a:cs typeface="Calibri" panose="020F0502020204030204" pitchFamily="34" charset="0"/>
              </a:rPr>
              <a:t>×</a:t>
            </a:r>
            <a:r>
              <a:rPr lang="fr-FR" sz="1200" b="0" i="1"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 </a:t>
            </a:r>
            <a:r>
              <a:rPr lang="fr-FR" i="1" dirty="0">
                <a:latin typeface="Calibri" panose="020F0502020204030204" pitchFamily="34" charset="0"/>
                <a:ea typeface="Calibri" panose="020F0502020204030204" pitchFamily="34" charset="0"/>
                <a:cs typeface="Calibri" panose="020F0502020204030204" pitchFamily="34" charset="0"/>
              </a:rPr>
              <a:t>26. </a:t>
            </a: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Compléte</a:t>
            </a: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
                  </a:ext>
                </a:extLst>
              </a:rPr>
              <a:t>r</a:t>
            </a: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les pointillés.</a:t>
            </a:r>
            <a:endParaRPr i="1" dirty="0">
              <a:latin typeface="Calibri" panose="020F0502020204030204" pitchFamily="34" charset="0"/>
              <a:ea typeface="Calibri" panose="020F0502020204030204" pitchFamily="34" charset="0"/>
              <a:cs typeface="Calibri" panose="020F0502020204030204" pitchFamily="34" charset="0"/>
            </a:endParaRPr>
          </a:p>
        </p:txBody>
      </p:sp>
      <p:sp>
        <p:nvSpPr>
          <p:cNvPr id="93" name="Google Shape;9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fr-FR" i="1" dirty="0">
                <a:latin typeface="Calibri" panose="020F0502020204030204" pitchFamily="34" charset="0"/>
                <a:ea typeface="Calibri" panose="020F0502020204030204" pitchFamily="34" charset="0"/>
                <a:cs typeface="Calibri" panose="020F0502020204030204" pitchFamily="34" charset="0"/>
              </a:rPr>
              <a:t>Nous allons calculer maintenant 20 × 36. Nous allons écrire ce résultat sur la deuxième ligne après le trait d’égalité.</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400"/>
              <a:buFont typeface="Arial"/>
              <a:buNone/>
            </a:pPr>
            <a:r>
              <a:rPr lang="fr-FR" i="1" dirty="0">
                <a:latin typeface="Calibri" panose="020F0502020204030204" pitchFamily="34" charset="0"/>
                <a:ea typeface="Calibri" panose="020F0502020204030204" pitchFamily="34" charset="0"/>
                <a:cs typeface="Calibri" panose="020F0502020204030204" pitchFamily="34" charset="0"/>
              </a:rPr>
              <a:t>Attention, très important </a:t>
            </a:r>
            <a:r>
              <a:rPr lang="fr-FR" i="0" dirty="0">
                <a:latin typeface="Calibri" panose="020F0502020204030204" pitchFamily="34" charset="0"/>
                <a:ea typeface="Calibri" panose="020F0502020204030204" pitchFamily="34" charset="0"/>
                <a:cs typeface="Calibri" panose="020F0502020204030204" pitchFamily="34" charset="0"/>
              </a:rPr>
              <a:t>!!! (vraiment insister, d’une voix théâtrale). </a:t>
            </a:r>
            <a:r>
              <a:rPr lang="fr-FR" i="1" dirty="0">
                <a:latin typeface="Calibri" panose="020F0502020204030204" pitchFamily="34" charset="0"/>
                <a:ea typeface="Calibri" panose="020F0502020204030204" pitchFamily="34" charset="0"/>
                <a:cs typeface="Calibri" panose="020F0502020204030204" pitchFamily="34" charset="0"/>
              </a:rPr>
              <a:t>Comme sur cette ligne je multiplie par 10 ou un multiple de </a:t>
            </a:r>
            <a:r>
              <a:rPr lang="fr-FR" i="1"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6"/>
                  </a:ext>
                </a:extLst>
              </a:rPr>
              <a:t>10</a:t>
            </a:r>
            <a:r>
              <a:rPr lang="fr-FR" i="1"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 </a:t>
            </a:r>
            <a:r>
              <a:rPr lang="fr-FR" b="0"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a:t>
            </a:r>
            <a:r>
              <a:rPr lang="fr-FR" b="0"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p</a:t>
            </a:r>
            <a:r>
              <a:rPr lang="fr-FR" b="0"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o</a:t>
            </a:r>
            <a:r>
              <a:rPr lang="fr-FR" b="0"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i</a:t>
            </a:r>
            <a:r>
              <a:rPr lang="fr-FR" b="0"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n</a:t>
            </a:r>
            <a:r>
              <a:rPr lang="fr-FR" b="0"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t</a:t>
            </a:r>
            <a:r>
              <a:rPr lang="fr-FR" b="0"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e</a:t>
            </a:r>
            <a:r>
              <a:rPr lang="fr-FR" b="0"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r</a:t>
            </a:r>
            <a:r>
              <a:rPr lang="fr-FR" b="0"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 </a:t>
            </a:r>
            <a:r>
              <a:rPr lang="fr-FR" b="0"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l</a:t>
            </a:r>
            <a:r>
              <a:rPr lang="fr-FR" b="0"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e</a:t>
            </a:r>
            <a:r>
              <a:rPr lang="fr-FR" b="0"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 </a:t>
            </a:r>
            <a:r>
              <a:rPr lang="fr-FR" b="0"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0</a:t>
            </a:r>
            <a:r>
              <a:rPr lang="fr-FR" b="0"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 </a:t>
            </a:r>
            <a:r>
              <a:rPr lang="fr-FR" b="0"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r</a:t>
            </a:r>
            <a:r>
              <a:rPr lang="fr-FR" b="0"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o</a:t>
            </a:r>
            <a:r>
              <a:rPr lang="fr-FR" b="0"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u</a:t>
            </a:r>
            <a:r>
              <a:rPr lang="fr-FR" b="0"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g</a:t>
            </a:r>
            <a:r>
              <a:rPr lang="fr-FR" b="0"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e</a:t>
            </a:r>
            <a:r>
              <a:rPr lang="fr-FR" b="0"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a:t>
            </a:r>
            <a:r>
              <a:rPr lang="fr-FR" b="0" i="0" dirty="0">
                <a:latin typeface="Calibri" panose="020F0502020204030204" pitchFamily="34" charset="0"/>
                <a:ea typeface="Calibri" panose="020F0502020204030204" pitchFamily="34" charset="0"/>
                <a:cs typeface="Calibri" panose="020F0502020204030204" pitchFamily="34" charset="0"/>
              </a:rPr>
              <a:t> </a:t>
            </a:r>
            <a:r>
              <a:rPr lang="fr-FR" i="1" dirty="0">
                <a:latin typeface="Calibri" panose="020F0502020204030204" pitchFamily="34" charset="0"/>
                <a:ea typeface="Calibri" panose="020F0502020204030204" pitchFamily="34" charset="0"/>
                <a:cs typeface="Calibri" panose="020F0502020204030204" pitchFamily="34" charset="0"/>
              </a:rPr>
              <a:t>je sais que je n’ai pas d’unités restantes. J’écris tout de suite un zéro sous les unités. Pour vous aider, j’ai mis les pointillés en rouge comme le zéro </a:t>
            </a:r>
            <a:r>
              <a:rPr lang="fr-FR" i="0" dirty="0">
                <a:latin typeface="Calibri" panose="020F0502020204030204" pitchFamily="34" charset="0"/>
                <a:ea typeface="Calibri" panose="020F0502020204030204" pitchFamily="34" charset="0"/>
                <a:cs typeface="Calibri" panose="020F0502020204030204" pitchFamily="34" charset="0"/>
              </a:rPr>
              <a:t>(pointer les pointillés rouges)</a:t>
            </a:r>
            <a:r>
              <a:rPr lang="fr-FR" i="1" dirty="0">
                <a:latin typeface="Calibri" panose="020F0502020204030204" pitchFamily="34" charset="0"/>
                <a:ea typeface="Calibri" panose="020F0502020204030204" pitchFamily="34" charset="0"/>
                <a:cs typeface="Calibri" panose="020F0502020204030204" pitchFamily="34" charset="0"/>
              </a:rPr>
              <a:t>. C’est important, sinon mon résultat final sera faux ! </a:t>
            </a:r>
            <a:r>
              <a:rPr lang="fr-FR" i="0" dirty="0">
                <a:latin typeface="Calibri" panose="020F0502020204030204" pitchFamily="34" charset="0"/>
                <a:ea typeface="Calibri" panose="020F0502020204030204" pitchFamily="34" charset="0"/>
                <a:cs typeface="Calibri" panose="020F0502020204030204" pitchFamily="34" charset="0"/>
              </a:rPr>
              <a:t>Écrire 0</a:t>
            </a:r>
            <a:r>
              <a:rPr lang="fr-FR" i="1" dirty="0">
                <a:latin typeface="Calibri" panose="020F0502020204030204" pitchFamily="34" charset="0"/>
                <a:ea typeface="Calibri" panose="020F0502020204030204" pitchFamily="34" charset="0"/>
                <a:cs typeface="Calibri" panose="020F0502020204030204" pitchFamily="34" charset="0"/>
              </a:rPr>
              <a:t>.</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400"/>
              <a:buFont typeface="Arial"/>
              <a:buNone/>
            </a:pPr>
            <a:r>
              <a:rPr lang="fr-FR" i="1" dirty="0">
                <a:latin typeface="Calibri" panose="020F0502020204030204" pitchFamily="34" charset="0"/>
                <a:ea typeface="Calibri" panose="020F0502020204030204" pitchFamily="34" charset="0"/>
                <a:cs typeface="Calibri" panose="020F0502020204030204" pitchFamily="34" charset="0"/>
              </a:rPr>
              <a:t>Je calcule ensuite de la même façon que sur la première ligne : 2 × 6 = 12. En réalité nous avons calculé </a:t>
            </a:r>
            <a:r>
              <a:rPr lang="fr-FR" i="1" dirty="0" err="1">
                <a:latin typeface="Calibri" panose="020F0502020204030204" pitchFamily="34" charset="0"/>
                <a:ea typeface="Calibri" panose="020F0502020204030204" pitchFamily="34" charset="0"/>
                <a:cs typeface="Calibri" panose="020F0502020204030204" pitchFamily="34" charset="0"/>
              </a:rPr>
              <a:t>2d</a:t>
            </a:r>
            <a:r>
              <a:rPr lang="fr-FR" i="1" dirty="0">
                <a:latin typeface="Calibri" panose="020F0502020204030204" pitchFamily="34" charset="0"/>
                <a:ea typeface="Calibri" panose="020F0502020204030204" pitchFamily="34" charset="0"/>
                <a:cs typeface="Calibri" panose="020F0502020204030204" pitchFamily="34" charset="0"/>
              </a:rPr>
              <a:t> × 6 qui font 12d . Vous le voyez, ce zéro des unités </a:t>
            </a:r>
            <a:r>
              <a:rPr lang="fr-FR" i="0" dirty="0">
                <a:latin typeface="Calibri" panose="020F0502020204030204" pitchFamily="34" charset="0"/>
                <a:ea typeface="Calibri" panose="020F0502020204030204" pitchFamily="34" charset="0"/>
                <a:cs typeface="Calibri" panose="020F0502020204030204" pitchFamily="34" charset="0"/>
              </a:rPr>
              <a:t>(pointer) </a:t>
            </a:r>
            <a:r>
              <a:rPr lang="fr-FR" i="1" dirty="0">
                <a:latin typeface="Calibri" panose="020F0502020204030204" pitchFamily="34" charset="0"/>
                <a:ea typeface="Calibri" panose="020F0502020204030204" pitchFamily="34" charset="0"/>
                <a:cs typeface="Calibri" panose="020F0502020204030204" pitchFamily="34" charset="0"/>
              </a:rPr>
              <a:t>est important</a:t>
            </a:r>
            <a:r>
              <a:rPr lang="fr-FR" i="0" dirty="0">
                <a:latin typeface="Calibri" panose="020F0502020204030204" pitchFamily="34" charset="0"/>
                <a:ea typeface="Calibri" panose="020F0502020204030204" pitchFamily="34" charset="0"/>
                <a:cs typeface="Calibri" panose="020F0502020204030204" pitchFamily="34" charset="0"/>
              </a:rPr>
              <a:t>. </a:t>
            </a:r>
          </a:p>
          <a:p>
            <a:pPr marL="0" lvl="0" indent="0" algn="l" rtl="0">
              <a:lnSpc>
                <a:spcPct val="100000"/>
              </a:lnSpc>
              <a:spcBef>
                <a:spcPts val="0"/>
              </a:spcBef>
              <a:spcAft>
                <a:spcPts val="0"/>
              </a:spcAft>
              <a:buClr>
                <a:schemeClr val="dk1"/>
              </a:buClr>
              <a:buSzPts val="1400"/>
              <a:buFont typeface="Arial"/>
              <a:buNone/>
            </a:pPr>
            <a:r>
              <a:rPr lang="fr-FR" i="1" dirty="0" err="1">
                <a:latin typeface="Calibri" panose="020F0502020204030204" pitchFamily="34" charset="0"/>
                <a:ea typeface="Calibri" panose="020F0502020204030204" pitchFamily="34" charset="0"/>
                <a:cs typeface="Calibri" panose="020F0502020204030204" pitchFamily="34" charset="0"/>
              </a:rPr>
              <a:t>12d</a:t>
            </a:r>
            <a:r>
              <a:rPr lang="fr-FR" i="1" dirty="0">
                <a:latin typeface="Calibri" panose="020F0502020204030204" pitchFamily="34" charset="0"/>
                <a:ea typeface="Calibri" panose="020F0502020204030204" pitchFamily="34" charset="0"/>
                <a:cs typeface="Calibri" panose="020F0502020204030204" pitchFamily="34" charset="0"/>
              </a:rPr>
              <a:t>, c'est 1 centaine et 2 dizaines restantes. J'écris 2 sous les dizaines et je retiens la centaine. </a:t>
            </a:r>
            <a:r>
              <a:rPr lang="fr-FR" sz="1200" b="0" i="1"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Je calcule maintenant</a:t>
            </a:r>
            <a:r>
              <a:rPr lang="fr-FR" sz="1200" b="0" i="1"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
                  </a:ext>
                </a:extLst>
              </a:rPr>
              <a:t> 2 ×</a:t>
            </a:r>
            <a:r>
              <a:rPr lang="fr-FR" i="1" dirty="0">
                <a:latin typeface="Calibri" panose="020F0502020204030204" pitchFamily="34" charset="0"/>
                <a:ea typeface="Calibri" panose="020F0502020204030204" pitchFamily="34" charset="0"/>
                <a:cs typeface="Calibri" panose="020F0502020204030204" pitchFamily="34" charset="0"/>
              </a:rPr>
              <a:t> </a:t>
            </a:r>
            <a:r>
              <a:rPr lang="fr-FR" sz="1200" b="0" i="1"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
                  </a:ext>
                </a:extLst>
              </a:rPr>
              <a:t>3</a:t>
            </a:r>
            <a:r>
              <a:rPr lang="fr-FR" sz="1200" b="0" i="1"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qui font 6, plus la retenue = 7. </a:t>
            </a:r>
            <a:r>
              <a:rPr lang="fr-FR" i="1" dirty="0">
                <a:latin typeface="Calibri" panose="020F0502020204030204" pitchFamily="34" charset="0"/>
                <a:ea typeface="Calibri" panose="020F0502020204030204" pitchFamily="34" charset="0"/>
                <a:cs typeface="Calibri" panose="020F0502020204030204" pitchFamily="34" charset="0"/>
              </a:rPr>
              <a:t>En réalité nous avons calculé </a:t>
            </a:r>
            <a:r>
              <a:rPr lang="fr-FR" i="1" dirty="0" err="1">
                <a:latin typeface="Calibri" panose="020F0502020204030204" pitchFamily="34" charset="0"/>
                <a:ea typeface="Calibri" panose="020F0502020204030204" pitchFamily="34" charset="0"/>
                <a:cs typeface="Calibri" panose="020F0502020204030204" pitchFamily="34" charset="0"/>
              </a:rPr>
              <a:t>2d</a:t>
            </a:r>
            <a:r>
              <a:rPr lang="fr-FR" i="1" dirty="0">
                <a:latin typeface="Calibri" panose="020F0502020204030204" pitchFamily="34" charset="0"/>
                <a:ea typeface="Calibri" panose="020F0502020204030204" pitchFamily="34" charset="0"/>
                <a:cs typeface="Calibri" panose="020F0502020204030204" pitchFamily="34" charset="0"/>
              </a:rPr>
              <a:t> × </a:t>
            </a:r>
            <a:r>
              <a:rPr lang="fr-FR" i="1" dirty="0" err="1">
                <a:latin typeface="Calibri" panose="020F0502020204030204" pitchFamily="34" charset="0"/>
                <a:ea typeface="Calibri" panose="020F0502020204030204" pitchFamily="34" charset="0"/>
                <a:cs typeface="Calibri" panose="020F0502020204030204" pitchFamily="34" charset="0"/>
              </a:rPr>
              <a:t>3d</a:t>
            </a:r>
            <a:r>
              <a:rPr lang="fr-FR" i="1" dirty="0">
                <a:latin typeface="Calibri" panose="020F0502020204030204" pitchFamily="34" charset="0"/>
                <a:ea typeface="Calibri" panose="020F0502020204030204" pitchFamily="34" charset="0"/>
                <a:cs typeface="Calibri" panose="020F0502020204030204" pitchFamily="34" charset="0"/>
              </a:rPr>
              <a:t>, 20 fois </a:t>
            </a:r>
            <a:r>
              <a:rPr lang="fr-FR" i="1" dirty="0" err="1">
                <a:latin typeface="Calibri" panose="020F0502020204030204" pitchFamily="34" charset="0"/>
                <a:ea typeface="Calibri" panose="020F0502020204030204" pitchFamily="34" charset="0"/>
                <a:cs typeface="Calibri" panose="020F0502020204030204" pitchFamily="34" charset="0"/>
              </a:rPr>
              <a:t>3d</a:t>
            </a:r>
            <a:r>
              <a:rPr lang="fr-FR" i="1" dirty="0">
                <a:latin typeface="Calibri" panose="020F0502020204030204" pitchFamily="34" charset="0"/>
                <a:ea typeface="Calibri" panose="020F0502020204030204" pitchFamily="34" charset="0"/>
                <a:cs typeface="Calibri" panose="020F0502020204030204" pitchFamily="34" charset="0"/>
              </a:rPr>
              <a:t>, c’est </a:t>
            </a:r>
            <a:r>
              <a:rPr lang="fr-FR" i="1" dirty="0" err="1">
                <a:latin typeface="Calibri" panose="020F0502020204030204" pitchFamily="34" charset="0"/>
                <a:ea typeface="Calibri" panose="020F0502020204030204" pitchFamily="34" charset="0"/>
                <a:cs typeface="Calibri" panose="020F0502020204030204" pitchFamily="34" charset="0"/>
              </a:rPr>
              <a:t>60d</a:t>
            </a:r>
            <a:r>
              <a:rPr lang="fr-FR" i="1" dirty="0">
                <a:latin typeface="Calibri" panose="020F0502020204030204" pitchFamily="34" charset="0"/>
                <a:ea typeface="Calibri" panose="020F0502020204030204" pitchFamily="34" charset="0"/>
                <a:cs typeface="Calibri" panose="020F0502020204030204" pitchFamily="34" charset="0"/>
              </a:rPr>
              <a:t> c’est-à-dire </a:t>
            </a:r>
            <a:r>
              <a:rPr lang="fr-FR" sz="1200" b="0" i="1" u="none"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6c</a:t>
            </a:r>
            <a:r>
              <a:rPr lang="fr-FR" sz="1200" b="0" i="1"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On ajoute la centain</a:t>
            </a:r>
            <a:r>
              <a:rPr lang="fr-FR" sz="1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e retenue donc on a 7c.</a:t>
            </a:r>
          </a:p>
          <a:p>
            <a:pPr marL="0" lvl="0" indent="0" algn="l" rtl="0">
              <a:lnSpc>
                <a:spcPct val="100000"/>
              </a:lnSpc>
              <a:spcBef>
                <a:spcPts val="0"/>
              </a:spcBef>
              <a:spcAft>
                <a:spcPts val="0"/>
              </a:spcAft>
              <a:buClr>
                <a:schemeClr val="dk1"/>
              </a:buClr>
              <a:buSzPts val="1400"/>
              <a:buFont typeface="Arial"/>
              <a:buNone/>
            </a:pPr>
            <a:r>
              <a:rPr lang="fr-FR" sz="1200" b="0" i="1"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Vous le voyez, sur cette deuxième ligne, j’ai bien le résultat de 20 </a:t>
            </a:r>
            <a:r>
              <a:rPr lang="fr-FR" i="1" dirty="0">
                <a:latin typeface="Calibri" panose="020F0502020204030204" pitchFamily="34" charset="0"/>
                <a:ea typeface="Calibri" panose="020F0502020204030204" pitchFamily="34" charset="0"/>
                <a:cs typeface="Calibri" panose="020F0502020204030204" pitchFamily="34" charset="0"/>
              </a:rPr>
              <a:t>× 36, c’est-à-dire 720.</a:t>
            </a:r>
            <a:endParaRPr lang="fr-FR" sz="1200" b="0" i="1"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364" name="Google Shape;36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fr-FR" i="1" dirty="0">
                <a:latin typeface="Calibri" panose="020F0502020204030204" pitchFamily="34" charset="0"/>
                <a:ea typeface="Calibri" panose="020F0502020204030204" pitchFamily="34" charset="0"/>
                <a:cs typeface="Calibri" panose="020F0502020204030204" pitchFamily="34" charset="0"/>
              </a:rPr>
              <a:t>Il nous reste à additionner ces deux résultats, comme dans le calcul en ligne. Je trace  un nouveau trait d’égalité sous mes deux résultats et j’écris le signe + à gauche de la deuxième ligne.</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400"/>
              <a:buFont typeface="Arial"/>
              <a:buNone/>
            </a:pPr>
            <a:r>
              <a:rPr lang="fr-FR" sz="1200" b="0" i="1"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J’additionne comme nous en avons l’habitude. </a:t>
            </a:r>
            <a:r>
              <a:rPr lang="fr-FR" sz="1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Effectuer l’addition à voix haute en écrivant les résultats au fur et à mesure.</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400"/>
              <a:buFont typeface="Arial"/>
              <a:buNone/>
            </a:pPr>
            <a:r>
              <a:rPr lang="fr-FR" sz="1200" b="0" i="1"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0"/>
                  </a:ext>
                </a:extLst>
              </a:rPr>
              <a:t>23</a:t>
            </a:r>
            <a:r>
              <a:rPr lang="fr-FR" sz="1200" b="0" i="1"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 36 = 828.</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395" name="Google Shape;39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i="1" dirty="0">
                <a:latin typeface="Calibri" panose="020F0502020204030204" pitchFamily="34" charset="0"/>
                <a:ea typeface="Calibri" panose="020F0502020204030204" pitchFamily="34" charset="0"/>
                <a:cs typeface="Calibri" panose="020F0502020204030204" pitchFamily="34" charset="0"/>
              </a:rPr>
              <a:t>Nous allons maintenant nous entrainer à poser des multiplications avec 2 chiffres au multiplicateur.</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1"/>
                  </a:ext>
                </a:extLst>
              </a:rPr>
              <a:t>Distribuer la fiche photocopiable n° 76.</a:t>
            </a:r>
            <a:endParaRPr i="0" dirty="0">
              <a:latin typeface="Calibri" panose="020F0502020204030204" pitchFamily="34" charset="0"/>
              <a:ea typeface="Calibri" panose="020F0502020204030204" pitchFamily="34" charset="0"/>
              <a:cs typeface="Calibri" panose="020F0502020204030204" pitchFamily="34" charset="0"/>
            </a:endParaRPr>
          </a:p>
        </p:txBody>
      </p:sp>
      <p:sp>
        <p:nvSpPr>
          <p:cNvPr id="431" name="Google Shape;431;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i="1" dirty="0">
                <a:latin typeface="Calibri" panose="020F0502020204030204" pitchFamily="34" charset="0"/>
                <a:ea typeface="Calibri" panose="020F0502020204030204" pitchFamily="34" charset="0"/>
                <a:cs typeface="Calibri" panose="020F0502020204030204" pitchFamily="34" charset="0"/>
              </a:rPr>
              <a:t>Vous allez calculer cette première multiplication. Pour vous aider, elle est déjà posée et vous avez les cadres qui vous indiquent ce que vous devez calculer </a:t>
            </a:r>
            <a:r>
              <a:rPr lang="fr-FR" i="0" dirty="0">
                <a:latin typeface="Calibri" panose="020F0502020204030204" pitchFamily="34" charset="0"/>
                <a:ea typeface="Calibri" panose="020F0502020204030204" pitchFamily="34" charset="0"/>
                <a:cs typeface="Calibri" panose="020F0502020204030204" pitchFamily="34" charset="0"/>
              </a:rPr>
              <a:t>(pointer les cadres).</a:t>
            </a:r>
            <a:endParaRPr i="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fr-FR" i="0" dirty="0">
                <a:latin typeface="Calibri" panose="020F0502020204030204" pitchFamily="34" charset="0"/>
                <a:ea typeface="Calibri" panose="020F0502020204030204" pitchFamily="34" charset="0"/>
                <a:cs typeface="Calibri" panose="020F0502020204030204" pitchFamily="34" charset="0"/>
              </a:rPr>
              <a:t>Laisser un temps aux élèves. Passer dans les rangs pour valider ou guider.</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fr-FR" i="0" dirty="0">
                <a:latin typeface="Calibri" panose="020F0502020204030204" pitchFamily="34" charset="0"/>
                <a:ea typeface="Calibri" panose="020F0502020204030204" pitchFamily="34" charset="0"/>
                <a:cs typeface="Calibri" panose="020F0502020204030204" pitchFamily="34" charset="0"/>
              </a:rPr>
              <a:t>Corriger en faisant verbaliser les étapes par les élèves.</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fr-FR" b="1"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2"/>
                  </a:ext>
                </a:extLst>
              </a:rPr>
              <a:t>Réponse attendue </a:t>
            </a: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2"/>
                  </a:ext>
                </a:extLst>
              </a:rPr>
              <a:t>: 945.</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fr-FR" sz="1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5 ×</a:t>
            </a:r>
            <a:r>
              <a:rPr lang="fr-FR" i="1" dirty="0">
                <a:latin typeface="Calibri" panose="020F0502020204030204" pitchFamily="34" charset="0"/>
                <a:ea typeface="Calibri" panose="020F0502020204030204" pitchFamily="34" charset="0"/>
                <a:cs typeface="Calibri" panose="020F0502020204030204" pitchFamily="34" charset="0"/>
              </a:rPr>
              <a:t> </a:t>
            </a:r>
            <a:r>
              <a:rPr lang="fr-FR" sz="1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63 =</a:t>
            </a:r>
            <a:r>
              <a:rPr lang="fr-FR" i="1" dirty="0">
                <a:latin typeface="Calibri" panose="020F0502020204030204" pitchFamily="34" charset="0"/>
                <a:ea typeface="Calibri" panose="020F0502020204030204" pitchFamily="34" charset="0"/>
                <a:cs typeface="Calibri" panose="020F0502020204030204" pitchFamily="34" charset="0"/>
              </a:rPr>
              <a:t> </a:t>
            </a:r>
            <a:r>
              <a:rPr lang="fr-FR" sz="1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315</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fr-FR" sz="1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10 ×</a:t>
            </a:r>
            <a:r>
              <a:rPr lang="fr-FR" i="1" dirty="0">
                <a:latin typeface="Calibri" panose="020F0502020204030204" pitchFamily="34" charset="0"/>
                <a:ea typeface="Calibri" panose="020F0502020204030204" pitchFamily="34" charset="0"/>
                <a:cs typeface="Calibri" panose="020F0502020204030204" pitchFamily="34" charset="0"/>
              </a:rPr>
              <a:t> </a:t>
            </a:r>
            <a:r>
              <a:rPr lang="fr-FR" dirty="0">
                <a:latin typeface="Calibri" panose="020F0502020204030204" pitchFamily="34" charset="0"/>
                <a:ea typeface="Calibri" panose="020F0502020204030204" pitchFamily="34" charset="0"/>
                <a:cs typeface="Calibri" panose="020F0502020204030204" pitchFamily="34" charset="0"/>
              </a:rPr>
              <a:t>63</a:t>
            </a:r>
            <a:r>
              <a:rPr lang="fr-FR" sz="1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fr-FR" i="1" dirty="0">
                <a:latin typeface="Calibri" panose="020F0502020204030204" pitchFamily="34" charset="0"/>
                <a:ea typeface="Calibri" panose="020F0502020204030204" pitchFamily="34" charset="0"/>
                <a:cs typeface="Calibri" panose="020F0502020204030204" pitchFamily="34" charset="0"/>
              </a:rPr>
              <a:t> </a:t>
            </a:r>
            <a:r>
              <a:rPr lang="fr-FR" sz="1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630</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fr-FR" sz="1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320 +</a:t>
            </a:r>
            <a:r>
              <a:rPr lang="fr-FR" i="1" dirty="0">
                <a:latin typeface="Calibri" panose="020F0502020204030204" pitchFamily="34" charset="0"/>
                <a:ea typeface="Calibri" panose="020F0502020204030204" pitchFamily="34" charset="0"/>
                <a:cs typeface="Calibri" panose="020F0502020204030204" pitchFamily="34" charset="0"/>
              </a:rPr>
              <a:t> </a:t>
            </a:r>
            <a:r>
              <a:rPr lang="fr-FR" dirty="0">
                <a:latin typeface="Calibri" panose="020F0502020204030204" pitchFamily="34" charset="0"/>
                <a:ea typeface="Calibri" panose="020F0502020204030204" pitchFamily="34" charset="0"/>
                <a:cs typeface="Calibri" panose="020F0502020204030204" pitchFamily="34" charset="0"/>
              </a:rPr>
              <a:t>630</a:t>
            </a:r>
            <a:r>
              <a:rPr lang="fr-FR" sz="1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fr-FR" i="1" dirty="0">
                <a:latin typeface="Calibri" panose="020F0502020204030204" pitchFamily="34" charset="0"/>
                <a:ea typeface="Calibri" panose="020F0502020204030204" pitchFamily="34" charset="0"/>
                <a:cs typeface="Calibri" panose="020F0502020204030204" pitchFamily="34" charset="0"/>
              </a:rPr>
              <a:t> </a:t>
            </a:r>
            <a:r>
              <a:rPr lang="fr-FR" sz="1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945</a:t>
            </a:r>
            <a:endParaRPr sz="1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439" name="Google Shape;439;p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i="1"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4"/>
                  </a:ext>
                </a:extLst>
              </a:rPr>
              <a:t>Voici une deuxième multiplication que vous allez calculer de la même façon. Attention, ici vous devez également compléter les cases indiquant les produits que l’on calcule à chaque </a:t>
            </a:r>
            <a:r>
              <a:rPr lang="fr-FR" i="1"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4"/>
                  </a:ext>
                </a:extLst>
              </a:rPr>
              <a:t>ligne</a:t>
            </a: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4"/>
                  </a:ext>
                </a:extLst>
              </a:rPr>
              <a:t> (pointer les cases).</a:t>
            </a:r>
            <a:endParaRP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5"/>
                </a:ext>
              </a:extLst>
            </a:endParaRPr>
          </a:p>
          <a:p>
            <a:pPr marL="0" marR="0" lvl="0" indent="0" algn="l" rtl="0">
              <a:lnSpc>
                <a:spcPct val="100000"/>
              </a:lnSpc>
              <a:spcBef>
                <a:spcPts val="0"/>
              </a:spcBef>
              <a:spcAft>
                <a:spcPts val="0"/>
              </a:spcAft>
              <a:buClr>
                <a:srgbClr val="000000"/>
              </a:buClr>
              <a:buSzPts val="1400"/>
              <a:buFont typeface="Arial"/>
              <a:buNone/>
            </a:pP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6"/>
                  </a:ext>
                </a:extLst>
              </a:rPr>
              <a:t>Laisser un temps aux élèves. Passer dans les rangs pour valider ou guider.</a:t>
            </a:r>
            <a:endParaRPr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7"/>
                </a:ext>
              </a:extLst>
            </a:endParaRPr>
          </a:p>
          <a:p>
            <a:pPr marL="0" marR="0" lvl="0" indent="0" algn="l" rtl="0">
              <a:lnSpc>
                <a:spcPct val="100000"/>
              </a:lnSpc>
              <a:spcBef>
                <a:spcPts val="0"/>
              </a:spcBef>
              <a:spcAft>
                <a:spcPts val="0"/>
              </a:spcAft>
              <a:buClr>
                <a:srgbClr val="000000"/>
              </a:buClr>
              <a:buSzPts val="1400"/>
              <a:buFont typeface="Arial"/>
              <a:buNone/>
            </a:pP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8"/>
                  </a:ext>
                </a:extLst>
              </a:rPr>
              <a:t>Corriger en faisant verbaliser les étapes par les élèves.</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fr-FR" b="1" i="0" dirty="0">
                <a:latin typeface="Calibri" panose="020F0502020204030204" pitchFamily="34" charset="0"/>
                <a:ea typeface="Calibri" panose="020F0502020204030204" pitchFamily="34" charset="0"/>
                <a:cs typeface="Calibri" panose="020F0502020204030204" pitchFamily="34" charset="0"/>
              </a:rPr>
              <a:t>Réponse attendue</a:t>
            </a:r>
            <a:r>
              <a:rPr lang="fr-FR" sz="1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fr-FR" i="0" dirty="0">
                <a:latin typeface="Calibri" panose="020F0502020204030204" pitchFamily="34" charset="0"/>
                <a:ea typeface="Calibri" panose="020F0502020204030204" pitchFamily="34" charset="0"/>
                <a:cs typeface="Calibri" panose="020F0502020204030204" pitchFamily="34" charset="0"/>
              </a:rPr>
              <a:t>: 3</a:t>
            </a:r>
            <a:r>
              <a:rPr lang="fr-FR" sz="1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fr-FR" i="0" dirty="0">
                <a:latin typeface="Calibri" panose="020F0502020204030204" pitchFamily="34" charset="0"/>
                <a:ea typeface="Calibri" panose="020F0502020204030204" pitchFamily="34" charset="0"/>
                <a:cs typeface="Calibri" panose="020F0502020204030204" pitchFamily="34" charset="0"/>
              </a:rPr>
              <a:t>726.</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fr-FR" sz="1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7 × 138 = 966</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fr-FR" sz="1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20 × 138  = 2 760</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fr-FR" sz="1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966 + 2 760 = </a:t>
            </a:r>
            <a:r>
              <a:rPr lang="fr-FR" i="0" dirty="0">
                <a:latin typeface="Calibri" panose="020F0502020204030204" pitchFamily="34" charset="0"/>
                <a:ea typeface="Calibri" panose="020F0502020204030204" pitchFamily="34" charset="0"/>
                <a:cs typeface="Calibri" panose="020F0502020204030204" pitchFamily="34" charset="0"/>
              </a:rPr>
              <a:t>3</a:t>
            </a:r>
            <a:r>
              <a:rPr lang="fr-FR" sz="1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fr-FR" i="0" dirty="0">
                <a:latin typeface="Calibri" panose="020F0502020204030204" pitchFamily="34" charset="0"/>
                <a:ea typeface="Calibri" panose="020F0502020204030204" pitchFamily="34" charset="0"/>
                <a:cs typeface="Calibri" panose="020F0502020204030204" pitchFamily="34" charset="0"/>
              </a:rPr>
              <a:t>726</a:t>
            </a:r>
            <a:endParaRPr sz="1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459" name="Google Shape;45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9" name="Google Shape;479;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84" name="Google Shape;484;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89" name="Google Shape;489;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dirty="0"/>
          </a:p>
        </p:txBody>
      </p:sp>
      <p:sp>
        <p:nvSpPr>
          <p:cNvPr id="500" name="Google Shape;500;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smtClean="0">
                <a:solidFill>
                  <a:schemeClr val="dk1"/>
                </a:solidFill>
                <a:latin typeface="Calibri"/>
                <a:ea typeface="Calibri"/>
                <a:cs typeface="Calibri"/>
                <a:sym typeface="Calibri"/>
              </a:rPr>
              <a:t>29</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9472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i="1" dirty="0">
                <a:latin typeface="Calibri" panose="020F0502020204030204" pitchFamily="34" charset="0"/>
                <a:ea typeface="Calibri" panose="020F0502020204030204" pitchFamily="34" charset="0"/>
                <a:cs typeface="Calibri" panose="020F0502020204030204" pitchFamily="34" charset="0"/>
              </a:rPr>
              <a:t>Souvenez-vous que pour pouvoir calculer plus facilement nous avons décomposé le nombre de carreaux en dizaines et unités restantes. C’est ce que l’on fait également dans la multiplication posée, on multiplie le multiplicateur </a:t>
            </a:r>
            <a:r>
              <a:rPr lang="fr-FR" i="0" dirty="0">
                <a:latin typeface="Calibri" panose="020F0502020204030204" pitchFamily="34" charset="0"/>
                <a:ea typeface="Calibri" panose="020F0502020204030204" pitchFamily="34" charset="0"/>
                <a:cs typeface="Calibri" panose="020F0502020204030204" pitchFamily="34" charset="0"/>
              </a:rPr>
              <a:t>(pointer le 3) </a:t>
            </a:r>
            <a:r>
              <a:rPr lang="fr-FR" i="1" dirty="0">
                <a:latin typeface="Calibri" panose="020F0502020204030204" pitchFamily="34" charset="0"/>
                <a:ea typeface="Calibri" panose="020F0502020204030204" pitchFamily="34" charset="0"/>
                <a:cs typeface="Calibri" panose="020F0502020204030204" pitchFamily="34" charset="0"/>
              </a:rPr>
              <a:t>avec les unités restantes </a:t>
            </a:r>
            <a:r>
              <a:rPr lang="fr-FR" i="0" dirty="0">
                <a:latin typeface="Calibri" panose="020F0502020204030204" pitchFamily="34" charset="0"/>
                <a:ea typeface="Calibri" panose="020F0502020204030204" pitchFamily="34" charset="0"/>
                <a:cs typeface="Calibri" panose="020F0502020204030204" pitchFamily="34" charset="0"/>
              </a:rPr>
              <a:t>(pointer le 6 et l’ensemble de la partie vert clair), </a:t>
            </a:r>
            <a:r>
              <a:rPr lang="fr-FR" i="1" dirty="0">
                <a:latin typeface="Calibri" panose="020F0502020204030204" pitchFamily="34" charset="0"/>
                <a:ea typeface="Calibri" panose="020F0502020204030204" pitchFamily="34" charset="0"/>
                <a:cs typeface="Calibri" panose="020F0502020204030204" pitchFamily="34" charset="0"/>
              </a:rPr>
              <a:t>puis de nouveau le multiplicateur </a:t>
            </a:r>
            <a:r>
              <a:rPr lang="fr-FR" i="0" dirty="0">
                <a:latin typeface="Calibri" panose="020F0502020204030204" pitchFamily="34" charset="0"/>
                <a:ea typeface="Calibri" panose="020F0502020204030204" pitchFamily="34" charset="0"/>
                <a:cs typeface="Calibri" panose="020F0502020204030204" pitchFamily="34" charset="0"/>
              </a:rPr>
              <a:t>(pointer de nouveau le 3)</a:t>
            </a:r>
            <a:r>
              <a:rPr lang="fr-FR" i="1" dirty="0">
                <a:latin typeface="Calibri" panose="020F0502020204030204" pitchFamily="34" charset="0"/>
                <a:ea typeface="Calibri" panose="020F0502020204030204" pitchFamily="34" charset="0"/>
                <a:cs typeface="Calibri" panose="020F0502020204030204" pitchFamily="34" charset="0"/>
              </a:rPr>
              <a:t> avec les dizaines </a:t>
            </a:r>
            <a:r>
              <a:rPr lang="fr-FR" i="0" dirty="0">
                <a:latin typeface="Calibri" panose="020F0502020204030204" pitchFamily="34" charset="0"/>
                <a:ea typeface="Calibri" panose="020F0502020204030204" pitchFamily="34" charset="0"/>
                <a:cs typeface="Calibri" panose="020F0502020204030204" pitchFamily="34" charset="0"/>
              </a:rPr>
              <a:t>(</a:t>
            </a: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pointer le 20</a:t>
            </a:r>
            <a:r>
              <a:rPr lang="fr-FR" i="0" dirty="0">
                <a:latin typeface="Calibri" panose="020F0502020204030204" pitchFamily="34" charset="0"/>
                <a:ea typeface="Calibri" panose="020F0502020204030204" pitchFamily="34" charset="0"/>
                <a:cs typeface="Calibri" panose="020F0502020204030204" pitchFamily="34" charset="0"/>
              </a:rPr>
              <a:t> et l’ensemble de la partie vert foncé).</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fr-FR" i="1" dirty="0">
                <a:latin typeface="Calibri" panose="020F0502020204030204" pitchFamily="34" charset="0"/>
                <a:ea typeface="Calibri" panose="020F0502020204030204" pitchFamily="34" charset="0"/>
                <a:cs typeface="Calibri" panose="020F0502020204030204" pitchFamily="34" charset="0"/>
              </a:rPr>
              <a:t>Complétez sur votre ardoise les trois lignes de multiplication.</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fr-FR" i="0" dirty="0">
                <a:latin typeface="Calibri" panose="020F0502020204030204" pitchFamily="34" charset="0"/>
                <a:ea typeface="Calibri" panose="020F0502020204030204" pitchFamily="34" charset="0"/>
                <a:cs typeface="Calibri" panose="020F0502020204030204" pitchFamily="34" charset="0"/>
              </a:rPr>
              <a:t>Laissez un petit temps et interroger un ou plusieurs élèves. Valider les réponses.</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b="1" i="0" dirty="0">
                <a:latin typeface="Calibri" panose="020F0502020204030204" pitchFamily="34" charset="0"/>
                <a:ea typeface="Calibri" panose="020F0502020204030204" pitchFamily="34" charset="0"/>
                <a:cs typeface="Calibri" panose="020F0502020204030204" pitchFamily="34" charset="0"/>
              </a:rPr>
              <a:t>Réponse attendue </a:t>
            </a:r>
            <a:r>
              <a:rPr lang="fr-FR" i="0" dirty="0">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i="1" dirty="0">
                <a:latin typeface="Calibri" panose="020F0502020204030204" pitchFamily="34" charset="0"/>
                <a:ea typeface="Calibri" panose="020F0502020204030204" pitchFamily="34" charset="0"/>
                <a:cs typeface="Calibri" panose="020F0502020204030204" pitchFamily="34" charset="0"/>
              </a:rPr>
              <a:t>3 × 26 = (3 × 20) + (3 × 6). </a:t>
            </a: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C</a:t>
            </a: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
                  </a:ext>
                </a:extLst>
              </a:rPr>
              <a:t>o</a:t>
            </a: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mpléte</a:t>
            </a: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
                  </a:ext>
                </a:extLst>
              </a:rPr>
              <a:t>r</a:t>
            </a: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les pointillés.</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i="1" dirty="0">
                <a:latin typeface="Calibri" panose="020F0502020204030204" pitchFamily="34" charset="0"/>
                <a:ea typeface="Calibri" panose="020F0502020204030204" pitchFamily="34" charset="0"/>
                <a:cs typeface="Calibri" panose="020F0502020204030204" pitchFamily="34" charset="0"/>
              </a:rPr>
              <a:t>3 × 26 = 60 + 18. </a:t>
            </a: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Compléte</a:t>
            </a: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
                  </a:ext>
                </a:extLst>
              </a:rPr>
              <a:t>r</a:t>
            </a: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les pointillés.</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i="1" dirty="0">
                <a:latin typeface="Calibri" panose="020F0502020204030204" pitchFamily="34" charset="0"/>
                <a:ea typeface="Calibri" panose="020F0502020204030204" pitchFamily="34" charset="0"/>
                <a:cs typeface="Calibri" panose="020F0502020204030204" pitchFamily="34" charset="0"/>
              </a:rPr>
              <a:t>3 × 26 = 78. </a:t>
            </a: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Compléte</a:t>
            </a: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
                  </a:ext>
                </a:extLst>
              </a:rPr>
              <a:t>r</a:t>
            </a: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les pointillés.</a:t>
            </a:r>
            <a:endParaRPr lang="fr-FR" i="0" dirty="0">
              <a:latin typeface="Calibri" panose="020F0502020204030204" pitchFamily="34" charset="0"/>
              <a:ea typeface="Calibri" panose="020F0502020204030204" pitchFamily="34" charset="0"/>
              <a:cs typeface="Calibri" panose="020F0502020204030204" pitchFamily="34" charset="0"/>
            </a:endParaRPr>
          </a:p>
        </p:txBody>
      </p:sp>
      <p:sp>
        <p:nvSpPr>
          <p:cNvPr id="105" name="Google Shape;10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06" name="Google Shape;506;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dirty="0">
                <a:latin typeface="Calibri" panose="020F0502020204030204" pitchFamily="34" charset="0"/>
                <a:ea typeface="Calibri" panose="020F0502020204030204" pitchFamily="34" charset="0"/>
                <a:cs typeface="Calibri" panose="020F0502020204030204" pitchFamily="34" charset="0"/>
              </a:rPr>
              <a:t>Voici un nouveau rectangle.</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fr-FR" i="1" dirty="0">
                <a:latin typeface="Calibri" panose="020F0502020204030204" pitchFamily="34" charset="0"/>
                <a:ea typeface="Calibri" panose="020F0502020204030204" pitchFamily="34" charset="0"/>
                <a:cs typeface="Calibri" panose="020F0502020204030204" pitchFamily="34" charset="0"/>
              </a:rPr>
              <a:t>Combien de lignes y a-t-il </a:t>
            </a:r>
            <a:r>
              <a:rPr lang="fr-FR" i="1"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a:t>
            </a:r>
            <a:r>
              <a:rPr lang="fr-FR" sz="1200" b="0" i="1"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 </a:t>
            </a:r>
            <a:r>
              <a:rPr lang="fr-FR" sz="1200" b="0" i="0"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fr-FR" sz="1200" b="0" i="0"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
                  </a:ext>
                </a:extLst>
              </a:rPr>
              <a:t> </a:t>
            </a:r>
            <a:r>
              <a:rPr lang="fr-FR" i="1"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14. </a:t>
            </a: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
                  </a:ext>
                </a:extLst>
              </a:rPr>
              <a:t>Compléter</a:t>
            </a: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
                  </a:ext>
                </a:extLst>
              </a:rPr>
              <a:t> les pointillés.</a:t>
            </a:r>
            <a:r>
              <a:rPr lang="fr-FR" i="1" dirty="0">
                <a:latin typeface="Calibri" panose="020F0502020204030204" pitchFamily="34" charset="0"/>
                <a:ea typeface="Calibri" panose="020F0502020204030204" pitchFamily="34" charset="0"/>
                <a:cs typeface="Calibri" panose="020F0502020204030204" pitchFamily="34" charset="0"/>
              </a:rPr>
              <a:t>  </a:t>
            </a:r>
          </a:p>
          <a:p>
            <a:pPr marL="0" marR="0" lvl="0" indent="0" algn="l" rtl="0">
              <a:lnSpc>
                <a:spcPct val="100000"/>
              </a:lnSpc>
              <a:spcBef>
                <a:spcPts val="0"/>
              </a:spcBef>
              <a:spcAft>
                <a:spcPts val="0"/>
              </a:spcAft>
              <a:buClr>
                <a:schemeClr val="dk1"/>
              </a:buClr>
              <a:buSzPts val="1200"/>
              <a:buFont typeface="Calibri"/>
              <a:buNone/>
            </a:pPr>
            <a:r>
              <a:rPr lang="fr-FR" i="1" dirty="0">
                <a:latin typeface="Calibri" panose="020F0502020204030204" pitchFamily="34" charset="0"/>
                <a:ea typeface="Calibri" panose="020F0502020204030204" pitchFamily="34" charset="0"/>
                <a:cs typeface="Calibri" panose="020F0502020204030204" pitchFamily="34" charset="0"/>
              </a:rPr>
              <a:t>Combien de carreaux y a-t-il par ligne </a:t>
            </a:r>
            <a:r>
              <a:rPr lang="fr-FR" i="1"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a:t>
            </a:r>
            <a:r>
              <a:rPr lang="fr-FR" sz="1200" b="0" i="0"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fr-FR" sz="1200" b="0" i="0"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
                  </a:ext>
                </a:extLst>
              </a:rPr>
              <a:t> </a:t>
            </a:r>
            <a:r>
              <a:rPr lang="fr-FR" i="1"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32. </a:t>
            </a: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Compléte</a:t>
            </a: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r</a:t>
            </a: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les pointillés.</a:t>
            </a:r>
            <a:endParaRPr i="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i="1" dirty="0">
                <a:latin typeface="Calibri" panose="020F0502020204030204" pitchFamily="34" charset="0"/>
                <a:ea typeface="Calibri" panose="020F0502020204030204" pitchFamily="34" charset="0"/>
                <a:cs typeface="Calibri" panose="020F0502020204030204" pitchFamily="34" charset="0"/>
              </a:rPr>
              <a:t>Quelle opération peut-on écrire pour trouver le nombre total de carreaux </a:t>
            </a:r>
            <a:r>
              <a:rPr lang="fr-FR" i="1"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 </a:t>
            </a:r>
            <a:r>
              <a:rPr lang="fr-FR" sz="1200" b="0" i="0"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fr-FR" sz="1200" b="0" i="0"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
                  </a:ext>
                </a:extLst>
              </a:rPr>
              <a:t> </a:t>
            </a:r>
            <a:r>
              <a:rPr lang="fr-FR" i="1"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1</a:t>
            </a:r>
            <a:r>
              <a:rPr lang="fr-FR" i="1" dirty="0">
                <a:latin typeface="Calibri" panose="020F0502020204030204" pitchFamily="34" charset="0"/>
                <a:ea typeface="Calibri" panose="020F0502020204030204" pitchFamily="34" charset="0"/>
                <a:cs typeface="Calibri" panose="020F0502020204030204" pitchFamily="34" charset="0"/>
              </a:rPr>
              <a:t>4 × 32. </a:t>
            </a: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Compléte</a:t>
            </a: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
                  </a:ext>
                </a:extLst>
              </a:rPr>
              <a:t>r</a:t>
            </a:r>
            <a:r>
              <a:rPr lang="fr-FR" i="0"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les pointillés.</a:t>
            </a:r>
            <a:endParaRPr i="1" dirty="0">
              <a:latin typeface="Calibri" panose="020F0502020204030204" pitchFamily="34" charset="0"/>
              <a:ea typeface="Calibri" panose="020F0502020204030204" pitchFamily="34" charset="0"/>
              <a:cs typeface="Calibri" panose="020F0502020204030204" pitchFamily="34" charset="0"/>
            </a:endParaRPr>
          </a:p>
        </p:txBody>
      </p:sp>
      <p:sp>
        <p:nvSpPr>
          <p:cNvPr id="119" name="Google Shape;119;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dirty="0">
                <a:latin typeface="Calibri" panose="020F0502020204030204" pitchFamily="34" charset="0"/>
                <a:ea typeface="Calibri" panose="020F0502020204030204" pitchFamily="34" charset="0"/>
                <a:cs typeface="Calibri" panose="020F0502020204030204" pitchFamily="34" charset="0"/>
              </a:rPr>
              <a:t>Pour que ce soit plus facile à calculer, nous avons décomposé ce grand rectangle ainsi. Nous avons vu lors de séances précédentes comment calculer le produit d’un nombre par 10 ou un multiple de 10. On peut donc décomposer 14 en 10 + 4 </a:t>
            </a:r>
            <a:r>
              <a:rPr lang="fr-FR" i="1"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afin de </a:t>
            </a:r>
            <a:r>
              <a:rPr lang="fr-FR" i="1" dirty="0">
                <a:latin typeface="Calibri" panose="020F0502020204030204" pitchFamily="34" charset="0"/>
                <a:ea typeface="Calibri" panose="020F0502020204030204" pitchFamily="34" charset="0"/>
                <a:cs typeface="Calibri" panose="020F0502020204030204" pitchFamily="34" charset="0"/>
              </a:rPr>
              <a:t>calculer plus facilement.</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31" name="Google Shape;13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dirty="0">
                <a:latin typeface="Calibri" panose="020F0502020204030204" pitchFamily="34" charset="0"/>
                <a:ea typeface="Calibri" panose="020F0502020204030204" pitchFamily="34" charset="0"/>
                <a:cs typeface="Calibri" panose="020F0502020204030204" pitchFamily="34" charset="0"/>
              </a:rPr>
              <a:t>Écrivez sur votre ardoise l’opération correspondant à la partie bleue.</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i="0" dirty="0">
                <a:latin typeface="Calibri" panose="020F0502020204030204" pitchFamily="34" charset="0"/>
                <a:ea typeface="Calibri" panose="020F0502020204030204" pitchFamily="34" charset="0"/>
                <a:cs typeface="Calibri" panose="020F0502020204030204" pitchFamily="34" charset="0"/>
              </a:rPr>
              <a:t>Laisser 30 secondes. Les élèves lèvent leur ardoise lorsqu’ils ont trouvé. Valider discrètement d’un signe de tête.</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b="1" i="0" dirty="0">
                <a:latin typeface="Calibri" panose="020F0502020204030204" pitchFamily="34" charset="0"/>
                <a:ea typeface="Calibri" panose="020F0502020204030204" pitchFamily="34" charset="0"/>
                <a:cs typeface="Calibri" panose="020F0502020204030204" pitchFamily="34" charset="0"/>
              </a:rPr>
              <a:t>Réponse attendue </a:t>
            </a:r>
            <a:r>
              <a:rPr lang="fr-FR" i="0" dirty="0">
                <a:latin typeface="Calibri" panose="020F0502020204030204" pitchFamily="34" charset="0"/>
                <a:ea typeface="Calibri" panose="020F0502020204030204" pitchFamily="34" charset="0"/>
                <a:cs typeface="Calibri" panose="020F0502020204030204" pitchFamily="34" charset="0"/>
              </a:rPr>
              <a:t>: 10 × 32.</a:t>
            </a:r>
            <a:endParaRPr i="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fr-FR" i="1" dirty="0">
                <a:latin typeface="Calibri" panose="020F0502020204030204" pitchFamily="34" charset="0"/>
                <a:ea typeface="Calibri" panose="020F0502020204030204" pitchFamily="34" charset="0"/>
                <a:cs typeface="Calibri" panose="020F0502020204030204" pitchFamily="34" charset="0"/>
              </a:rPr>
              <a:t>Dans la partie bleue, il y a 10</a:t>
            </a:r>
            <a:r>
              <a:rPr lang="fr-FR" i="0" dirty="0">
                <a:latin typeface="Calibri" panose="020F0502020204030204" pitchFamily="34" charset="0"/>
                <a:ea typeface="Calibri" panose="020F0502020204030204" pitchFamily="34" charset="0"/>
                <a:cs typeface="Calibri" panose="020F0502020204030204" pitchFamily="34" charset="0"/>
              </a:rPr>
              <a:t> </a:t>
            </a:r>
            <a:r>
              <a:rPr lang="fr-FR" i="1" dirty="0">
                <a:latin typeface="Calibri" panose="020F0502020204030204" pitchFamily="34" charset="0"/>
                <a:ea typeface="Calibri" panose="020F0502020204030204" pitchFamily="34" charset="0"/>
                <a:cs typeface="Calibri" panose="020F0502020204030204" pitchFamily="34" charset="0"/>
              </a:rPr>
              <a:t>lignes de 32</a:t>
            </a:r>
            <a:r>
              <a:rPr lang="fr-FR" i="0" dirty="0">
                <a:latin typeface="Calibri" panose="020F0502020204030204" pitchFamily="34" charset="0"/>
                <a:ea typeface="Calibri" panose="020F0502020204030204" pitchFamily="34" charset="0"/>
                <a:cs typeface="Calibri" panose="020F0502020204030204" pitchFamily="34" charset="0"/>
              </a:rPr>
              <a:t> </a:t>
            </a:r>
            <a:r>
              <a:rPr lang="fr-FR" i="1" dirty="0">
                <a:latin typeface="Calibri" panose="020F0502020204030204" pitchFamily="34" charset="0"/>
                <a:ea typeface="Calibri" panose="020F0502020204030204" pitchFamily="34" charset="0"/>
                <a:cs typeface="Calibri" panose="020F0502020204030204" pitchFamily="34" charset="0"/>
              </a:rPr>
              <a:t>carreaux, donc l’opération correspondante est 10 ×</a:t>
            </a:r>
            <a:r>
              <a:rPr lang="fr-FR" i="0" dirty="0">
                <a:latin typeface="Calibri" panose="020F0502020204030204" pitchFamily="34" charset="0"/>
                <a:ea typeface="Calibri" panose="020F0502020204030204" pitchFamily="34" charset="0"/>
                <a:cs typeface="Calibri" panose="020F0502020204030204" pitchFamily="34" charset="0"/>
              </a:rPr>
              <a:t> </a:t>
            </a:r>
            <a:r>
              <a:rPr lang="fr-FR" i="1" dirty="0">
                <a:latin typeface="Calibri" panose="020F0502020204030204" pitchFamily="34" charset="0"/>
                <a:ea typeface="Calibri" panose="020F0502020204030204" pitchFamily="34" charset="0"/>
                <a:cs typeface="Calibri" panose="020F0502020204030204" pitchFamily="34" charset="0"/>
              </a:rPr>
              <a:t>32.</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fr-FR" i="0" dirty="0">
                <a:latin typeface="Calibri" panose="020F0502020204030204" pitchFamily="34" charset="0"/>
                <a:ea typeface="Calibri" panose="020F0502020204030204" pitchFamily="34" charset="0"/>
                <a:cs typeface="Calibri" panose="020F0502020204030204" pitchFamily="34" charset="0"/>
              </a:rPr>
              <a:t>Compléter les pointillés.</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44" name="Google Shape;14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dirty="0">
                <a:latin typeface="Calibri" panose="020F0502020204030204" pitchFamily="34" charset="0"/>
                <a:ea typeface="Calibri" panose="020F0502020204030204" pitchFamily="34" charset="0"/>
                <a:cs typeface="Calibri" panose="020F0502020204030204" pitchFamily="34" charset="0"/>
              </a:rPr>
              <a:t>Écrivez sur votre ardoise l’opération correspondant à la partie rose.</a:t>
            </a:r>
            <a:endParaRPr lang="fr-FR"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i="0" dirty="0">
                <a:latin typeface="Calibri" panose="020F0502020204030204" pitchFamily="34" charset="0"/>
                <a:ea typeface="Calibri" panose="020F0502020204030204" pitchFamily="34" charset="0"/>
                <a:cs typeface="Calibri" panose="020F0502020204030204" pitchFamily="34" charset="0"/>
              </a:rPr>
              <a:t>Laisser 30 secondes. Les élèves lèvent leur ardoise lorsqu’ils ont trouvé. Valider discrètement d’un signe de tête.</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b="1" i="0" dirty="0">
                <a:latin typeface="Calibri" panose="020F0502020204030204" pitchFamily="34" charset="0"/>
                <a:ea typeface="Calibri" panose="020F0502020204030204" pitchFamily="34" charset="0"/>
                <a:cs typeface="Calibri" panose="020F0502020204030204" pitchFamily="34" charset="0"/>
              </a:rPr>
              <a:t>Réponse attendue</a:t>
            </a:r>
            <a:r>
              <a:rPr lang="fr-FR" i="0" dirty="0">
                <a:latin typeface="Calibri" panose="020F0502020204030204" pitchFamily="34" charset="0"/>
                <a:ea typeface="Calibri" panose="020F0502020204030204" pitchFamily="34" charset="0"/>
                <a:cs typeface="Calibri" panose="020F0502020204030204" pitchFamily="34" charset="0"/>
              </a:rPr>
              <a:t> : 4 × 32.</a:t>
            </a:r>
          </a:p>
          <a:p>
            <a:pPr marL="0" marR="0" lvl="0" indent="0" algn="l" rtl="0">
              <a:lnSpc>
                <a:spcPct val="100000"/>
              </a:lnSpc>
              <a:spcBef>
                <a:spcPts val="0"/>
              </a:spcBef>
              <a:spcAft>
                <a:spcPts val="0"/>
              </a:spcAft>
              <a:buClr>
                <a:schemeClr val="dk1"/>
              </a:buClr>
              <a:buSzPts val="1200"/>
              <a:buFont typeface="Calibri"/>
              <a:buNone/>
            </a:pPr>
            <a:r>
              <a:rPr lang="fr-FR" i="1" dirty="0">
                <a:latin typeface="Calibri" panose="020F0502020204030204" pitchFamily="34" charset="0"/>
                <a:ea typeface="Calibri" panose="020F0502020204030204" pitchFamily="34" charset="0"/>
                <a:cs typeface="Calibri" panose="020F0502020204030204" pitchFamily="34" charset="0"/>
              </a:rPr>
              <a:t>Dans la partie rose, il y a 4</a:t>
            </a:r>
            <a:r>
              <a:rPr lang="fr-FR" i="0" dirty="0">
                <a:latin typeface="Calibri" panose="020F0502020204030204" pitchFamily="34" charset="0"/>
                <a:ea typeface="Calibri" panose="020F0502020204030204" pitchFamily="34" charset="0"/>
                <a:cs typeface="Calibri" panose="020F0502020204030204" pitchFamily="34" charset="0"/>
              </a:rPr>
              <a:t> </a:t>
            </a:r>
            <a:r>
              <a:rPr lang="fr-FR" i="1" dirty="0">
                <a:latin typeface="Calibri" panose="020F0502020204030204" pitchFamily="34" charset="0"/>
                <a:ea typeface="Calibri" panose="020F0502020204030204" pitchFamily="34" charset="0"/>
                <a:cs typeface="Calibri" panose="020F0502020204030204" pitchFamily="34" charset="0"/>
              </a:rPr>
              <a:t>lignes de 32</a:t>
            </a:r>
            <a:r>
              <a:rPr lang="fr-FR" i="0" dirty="0">
                <a:latin typeface="Calibri" panose="020F0502020204030204" pitchFamily="34" charset="0"/>
                <a:ea typeface="Calibri" panose="020F0502020204030204" pitchFamily="34" charset="0"/>
                <a:cs typeface="Calibri" panose="020F0502020204030204" pitchFamily="34" charset="0"/>
              </a:rPr>
              <a:t> </a:t>
            </a:r>
            <a:r>
              <a:rPr lang="fr-FR" i="1" dirty="0">
                <a:latin typeface="Calibri" panose="020F0502020204030204" pitchFamily="34" charset="0"/>
                <a:ea typeface="Calibri" panose="020F0502020204030204" pitchFamily="34" charset="0"/>
                <a:cs typeface="Calibri" panose="020F0502020204030204" pitchFamily="34" charset="0"/>
              </a:rPr>
              <a:t>carreaux, donc l’opération correspondante est 4 ×</a:t>
            </a:r>
            <a:r>
              <a:rPr lang="fr-FR" i="0" dirty="0">
                <a:latin typeface="Calibri" panose="020F0502020204030204" pitchFamily="34" charset="0"/>
                <a:ea typeface="Calibri" panose="020F0502020204030204" pitchFamily="34" charset="0"/>
                <a:cs typeface="Calibri" panose="020F0502020204030204" pitchFamily="34" charset="0"/>
              </a:rPr>
              <a:t> </a:t>
            </a:r>
            <a:r>
              <a:rPr lang="fr-FR" i="1" dirty="0">
                <a:latin typeface="Calibri" panose="020F0502020204030204" pitchFamily="34" charset="0"/>
                <a:ea typeface="Calibri" panose="020F0502020204030204" pitchFamily="34" charset="0"/>
                <a:cs typeface="Calibri" panose="020F0502020204030204" pitchFamily="34" charset="0"/>
              </a:rPr>
              <a:t>32.</a:t>
            </a:r>
            <a:endParaRPr lang="fr-F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fr-FR" i="0" dirty="0">
                <a:latin typeface="Calibri" panose="020F0502020204030204" pitchFamily="34" charset="0"/>
                <a:ea typeface="Calibri" panose="020F0502020204030204" pitchFamily="34" charset="0"/>
                <a:cs typeface="Calibri" panose="020F0502020204030204" pitchFamily="34" charset="0"/>
              </a:rPr>
              <a:t>Compléter les pointillés.</a:t>
            </a:r>
            <a:endParaRPr lang="fr-FR" dirty="0">
              <a:latin typeface="Calibri" panose="020F0502020204030204" pitchFamily="34" charset="0"/>
              <a:ea typeface="Calibri" panose="020F0502020204030204" pitchFamily="34" charset="0"/>
              <a:cs typeface="Calibri" panose="020F0502020204030204" pitchFamily="34" charset="0"/>
            </a:endParaRPr>
          </a:p>
        </p:txBody>
      </p:sp>
      <p:sp>
        <p:nvSpPr>
          <p:cNvPr id="158" name="Google Shape;1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dirty="0">
                <a:latin typeface="Calibri" panose="020F0502020204030204" pitchFamily="34" charset="0"/>
                <a:ea typeface="Calibri" panose="020F0502020204030204" pitchFamily="34" charset="0"/>
                <a:cs typeface="Calibri" panose="020F0502020204030204" pitchFamily="34" charset="0"/>
              </a:rPr>
              <a:t>Que va-t-on écrire pour compléter cette </a:t>
            </a:r>
            <a:r>
              <a:rPr lang="fr-FR" i="1"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égalité </a:t>
            </a:r>
            <a:r>
              <a:rPr lang="fr-FR" i="1" dirty="0">
                <a:latin typeface="Calibri" panose="020F0502020204030204" pitchFamily="34" charset="0"/>
                <a:ea typeface="Calibri" panose="020F0502020204030204" pitchFamily="34" charset="0"/>
                <a:cs typeface="Calibri" panose="020F0502020204030204" pitchFamily="34" charset="0"/>
              </a:rPr>
              <a:t>? Écrivez l’égalité sur votre ardoise en complétant les pointillés.</a:t>
            </a:r>
            <a:endParaRPr lang="fr-FR"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i="0" dirty="0">
                <a:latin typeface="Calibri" panose="020F0502020204030204" pitchFamily="34" charset="0"/>
                <a:ea typeface="Calibri" panose="020F0502020204030204" pitchFamily="34" charset="0"/>
                <a:cs typeface="Calibri" panose="020F0502020204030204" pitchFamily="34" charset="0"/>
              </a:rPr>
              <a:t>Laisser 30</a:t>
            </a:r>
            <a:r>
              <a:rPr lang="fr-FR" i="1"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 </a:t>
            </a:r>
            <a:r>
              <a:rPr lang="fr-FR" i="0" dirty="0">
                <a:latin typeface="Calibri" panose="020F0502020204030204" pitchFamily="34" charset="0"/>
                <a:ea typeface="Calibri" panose="020F0502020204030204" pitchFamily="34" charset="0"/>
                <a:cs typeface="Calibri" panose="020F0502020204030204" pitchFamily="34" charset="0"/>
              </a:rPr>
              <a:t>secondes. Les élèves lèvent leur ardoise lorsqu’ils ont trouvé. Valider discrètement d’un signe de tête.</a:t>
            </a:r>
          </a:p>
          <a:p>
            <a:pPr marL="0" marR="0" lvl="0" indent="0" algn="l" rtl="0">
              <a:lnSpc>
                <a:spcPct val="100000"/>
              </a:lnSpc>
              <a:spcBef>
                <a:spcPts val="0"/>
              </a:spcBef>
              <a:spcAft>
                <a:spcPts val="0"/>
              </a:spcAft>
              <a:buClr>
                <a:schemeClr val="dk1"/>
              </a:buClr>
              <a:buSzPts val="1200"/>
              <a:buFont typeface="Calibri"/>
              <a:buNone/>
            </a:pPr>
            <a:r>
              <a:rPr lang="fr-FR" i="1" dirty="0">
                <a:latin typeface="Calibri" panose="020F0502020204030204" pitchFamily="34" charset="0"/>
                <a:ea typeface="Calibri" panose="020F0502020204030204" pitchFamily="34" charset="0"/>
                <a:cs typeface="Calibri" panose="020F0502020204030204" pitchFamily="34" charset="0"/>
              </a:rPr>
              <a:t>Calculer 14 ×</a:t>
            </a:r>
            <a:r>
              <a:rPr lang="fr-FR" i="1"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 </a:t>
            </a:r>
            <a:r>
              <a:rPr lang="fr-FR" i="1" dirty="0">
                <a:latin typeface="Calibri" panose="020F0502020204030204" pitchFamily="34" charset="0"/>
                <a:ea typeface="Calibri" panose="020F0502020204030204" pitchFamily="34" charset="0"/>
                <a:cs typeface="Calibri" panose="020F0502020204030204" pitchFamily="34" charset="0"/>
              </a:rPr>
              <a:t>32, c’est calculer (10 ×</a:t>
            </a:r>
            <a:r>
              <a:rPr lang="fr-FR" i="1"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 </a:t>
            </a:r>
            <a:r>
              <a:rPr lang="fr-FR" i="1" dirty="0">
                <a:latin typeface="Calibri" panose="020F0502020204030204" pitchFamily="34" charset="0"/>
                <a:ea typeface="Calibri" panose="020F0502020204030204" pitchFamily="34" charset="0"/>
                <a:cs typeface="Calibri" panose="020F0502020204030204" pitchFamily="34" charset="0"/>
              </a:rPr>
              <a:t>32) +</a:t>
            </a:r>
            <a:r>
              <a:rPr lang="fr-FR" i="1"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  </a:t>
            </a:r>
            <a:r>
              <a:rPr lang="fr-FR" i="1" dirty="0">
                <a:latin typeface="Calibri" panose="020F0502020204030204" pitchFamily="34" charset="0"/>
                <a:ea typeface="Calibri" panose="020F0502020204030204" pitchFamily="34" charset="0"/>
                <a:cs typeface="Calibri" panose="020F0502020204030204" pitchFamily="34" charset="0"/>
              </a:rPr>
              <a:t>(4 ×</a:t>
            </a:r>
            <a:r>
              <a:rPr lang="fr-FR" i="1" dirty="0">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 </a:t>
            </a:r>
            <a:r>
              <a:rPr lang="fr-FR" i="1" dirty="0">
                <a:latin typeface="Calibri" panose="020F0502020204030204" pitchFamily="34" charset="0"/>
                <a:ea typeface="Calibri" panose="020F0502020204030204" pitchFamily="34" charset="0"/>
                <a:cs typeface="Calibri" panose="020F0502020204030204" pitchFamily="34" charset="0"/>
              </a:rPr>
              <a:t>32).</a:t>
            </a:r>
            <a:endParaRPr lang="fr-F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fr-FR" i="0" dirty="0">
                <a:latin typeface="Calibri" panose="020F0502020204030204" pitchFamily="34" charset="0"/>
                <a:ea typeface="Calibri" panose="020F0502020204030204" pitchFamily="34" charset="0"/>
                <a:cs typeface="Calibri" panose="020F0502020204030204" pitchFamily="34" charset="0"/>
              </a:rPr>
              <a:t>Compléter les pointillés.</a:t>
            </a:r>
            <a:endParaRPr lang="fr-FR" dirty="0">
              <a:latin typeface="Calibri" panose="020F0502020204030204" pitchFamily="34" charset="0"/>
              <a:ea typeface="Calibri" panose="020F0502020204030204" pitchFamily="34" charset="0"/>
              <a:cs typeface="Calibri" panose="020F0502020204030204" pitchFamily="34" charset="0"/>
            </a:endParaRPr>
          </a:p>
        </p:txBody>
      </p:sp>
      <p:sp>
        <p:nvSpPr>
          <p:cNvPr id="173" name="Google Shape;17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dirty="0">
                <a:latin typeface="Calibri" panose="020F0502020204030204" pitchFamily="34" charset="0"/>
                <a:ea typeface="Calibri" panose="020F0502020204030204" pitchFamily="34" charset="0"/>
                <a:cs typeface="Calibri" panose="020F0502020204030204" pitchFamily="34" charset="0"/>
              </a:rPr>
              <a:t>Calculez maintenant les produits entre parenthèses et complétez la deuxième ligne.</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i="0" dirty="0">
                <a:latin typeface="Calibri" panose="020F0502020204030204" pitchFamily="34" charset="0"/>
                <a:ea typeface="Calibri" panose="020F0502020204030204" pitchFamily="34" charset="0"/>
                <a:cs typeface="Calibri" panose="020F0502020204030204" pitchFamily="34" charset="0"/>
              </a:rPr>
              <a:t>Laisser un petit temps. Les élèves lèvent leur ardoise lorsqu’ils ont trouvé. Valider discrètement d’un signe de tête.</a:t>
            </a:r>
            <a:endParaRPr sz="1200" b="0" i="1"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lnSpc>
                <a:spcPct val="100000"/>
              </a:lnSpc>
              <a:spcBef>
                <a:spcPts val="0"/>
              </a:spcBef>
              <a:spcAft>
                <a:spcPts val="0"/>
              </a:spcAft>
              <a:buClr>
                <a:schemeClr val="dk1"/>
              </a:buClr>
              <a:buSzPts val="1200"/>
              <a:buFont typeface="Calibri"/>
              <a:buNone/>
            </a:pPr>
            <a:r>
              <a:rPr lang="fr-FR" sz="1200" i="1" dirty="0">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Combien font 10 × 32</a:t>
            </a:r>
            <a:r>
              <a:rPr lang="fr-FR" sz="1200" i="1" dirty="0">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
                  </a:ext>
                </a:extLst>
              </a:rPr>
              <a:t> </a:t>
            </a:r>
            <a:r>
              <a:rPr lang="fr-FR" sz="1200" i="1" dirty="0">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 </a:t>
            </a:r>
            <a:r>
              <a:rPr lang="fr-FR" sz="1200" b="0" i="0"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fr-FR" sz="1200" b="0" i="0"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
                  </a:ext>
                </a:extLst>
              </a:rPr>
              <a:t> </a:t>
            </a:r>
            <a:r>
              <a:rPr lang="fr-FR" sz="1200" i="1" dirty="0">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320. </a:t>
            </a:r>
            <a:r>
              <a:rPr lang="fr-FR" sz="1200" dirty="0">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Compléter les pointillés. </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fr-FR" sz="1200" i="1" dirty="0">
                <a:latin typeface="Calibri" panose="020F0502020204030204" pitchFamily="34" charset="0"/>
                <a:ea typeface="Calibri" panose="020F0502020204030204" pitchFamily="34" charset="0"/>
                <a:cs typeface="Calibri" panose="020F0502020204030204" pitchFamily="34" charset="0"/>
                <a:sym typeface="Arial"/>
              </a:rPr>
              <a:t>Et combien font 4 ×</a:t>
            </a:r>
            <a:r>
              <a:rPr lang="fr-FR" sz="1200" i="1" dirty="0">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
                  </a:ext>
                </a:extLst>
              </a:rPr>
              <a:t> </a:t>
            </a:r>
            <a:r>
              <a:rPr lang="fr-FR" sz="1200" i="1" dirty="0">
                <a:latin typeface="Calibri" panose="020F0502020204030204" pitchFamily="34" charset="0"/>
                <a:ea typeface="Calibri" panose="020F0502020204030204" pitchFamily="34" charset="0"/>
                <a:cs typeface="Calibri" panose="020F0502020204030204" pitchFamily="34" charset="0"/>
                <a:sym typeface="Arial"/>
              </a:rPr>
              <a:t>32</a:t>
            </a:r>
            <a:r>
              <a:rPr lang="fr-FR" sz="1200" i="1" dirty="0">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
                  </a:ext>
                </a:extLst>
              </a:rPr>
              <a:t> </a:t>
            </a:r>
            <a:r>
              <a:rPr lang="fr-FR" sz="1200" i="1" dirty="0">
                <a:latin typeface="Calibri" panose="020F0502020204030204" pitchFamily="34" charset="0"/>
                <a:ea typeface="Calibri" panose="020F0502020204030204" pitchFamily="34" charset="0"/>
                <a:cs typeface="Calibri" panose="020F0502020204030204" pitchFamily="34" charset="0"/>
                <a:sym typeface="Arial"/>
              </a:rPr>
              <a:t>? </a:t>
            </a:r>
            <a:r>
              <a:rPr lang="fr-FR" sz="1200" i="0" dirty="0">
                <a:latin typeface="Calibri" panose="020F0502020204030204" pitchFamily="34" charset="0"/>
                <a:ea typeface="Calibri" panose="020F0502020204030204" pitchFamily="34" charset="0"/>
                <a:cs typeface="Calibri" panose="020F0502020204030204" pitchFamily="34" charset="0"/>
                <a:sym typeface="Arial"/>
              </a:rPr>
              <a:t>Cette partie est un peu plus difficile. L’enseignant peut guider les réponses :</a:t>
            </a:r>
            <a:endParaRPr i="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Noto Sans Symbols"/>
              <a:buNone/>
            </a:pPr>
            <a:r>
              <a:rPr lang="fr-FR" sz="1200" b="0" i="1"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     </a:t>
            </a:r>
            <a:r>
              <a:rPr lang="fr-FR" sz="1200" b="0" i="0"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fr-FR" sz="1200" b="0" i="0"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
                  </a:ext>
                </a:extLst>
              </a:rPr>
              <a:t> </a:t>
            </a:r>
            <a:r>
              <a:rPr lang="fr-FR" sz="1200" i="1" dirty="0">
                <a:latin typeface="Calibri" panose="020F0502020204030204" pitchFamily="34" charset="0"/>
                <a:ea typeface="Calibri" panose="020F0502020204030204" pitchFamily="34" charset="0"/>
                <a:cs typeface="Calibri" panose="020F0502020204030204" pitchFamily="34" charset="0"/>
                <a:sym typeface="Arial"/>
              </a:rPr>
              <a:t>4</a:t>
            </a:r>
            <a:r>
              <a:rPr lang="fr-FR" sz="1200" i="1" dirty="0">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
                  </a:ext>
                </a:extLst>
              </a:rPr>
              <a:t> </a:t>
            </a:r>
            <a:r>
              <a:rPr lang="fr-FR" sz="1200" i="1" dirty="0">
                <a:latin typeface="Calibri" panose="020F0502020204030204" pitchFamily="34" charset="0"/>
                <a:ea typeface="Calibri" panose="020F0502020204030204" pitchFamily="34" charset="0"/>
                <a:cs typeface="Calibri" panose="020F0502020204030204" pitchFamily="34" charset="0"/>
                <a:sym typeface="Arial"/>
              </a:rPr>
              <a:t>fois 32, c’est 2</a:t>
            </a:r>
            <a:r>
              <a:rPr lang="fr-FR" sz="1200" i="1" dirty="0">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
                  </a:ext>
                </a:extLst>
              </a:rPr>
              <a:t> </a:t>
            </a:r>
            <a:r>
              <a:rPr lang="fr-FR" sz="1200" i="1" dirty="0">
                <a:latin typeface="Calibri" panose="020F0502020204030204" pitchFamily="34" charset="0"/>
                <a:ea typeface="Calibri" panose="020F0502020204030204" pitchFamily="34" charset="0"/>
                <a:cs typeface="Calibri" panose="020F0502020204030204" pitchFamily="34" charset="0"/>
                <a:sym typeface="Arial"/>
              </a:rPr>
              <a:t>fois 32 et encore 2</a:t>
            </a:r>
            <a:r>
              <a:rPr lang="fr-FR" sz="1200" i="1" dirty="0">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
                  </a:ext>
                </a:extLst>
              </a:rPr>
              <a:t> </a:t>
            </a:r>
            <a:r>
              <a:rPr lang="fr-FR" sz="1200" i="1" dirty="0">
                <a:latin typeface="Calibri" panose="020F0502020204030204" pitchFamily="34" charset="0"/>
                <a:ea typeface="Calibri" panose="020F0502020204030204" pitchFamily="34" charset="0"/>
                <a:cs typeface="Calibri" panose="020F0502020204030204" pitchFamily="34" charset="0"/>
                <a:sym typeface="Arial"/>
              </a:rPr>
              <a:t>fois 32. 2 ×</a:t>
            </a:r>
            <a:r>
              <a:rPr lang="fr-FR" sz="1200" i="1" dirty="0">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
                  </a:ext>
                </a:extLst>
              </a:rPr>
              <a:t> </a:t>
            </a:r>
            <a:r>
              <a:rPr lang="fr-FR" sz="1200" i="1" dirty="0">
                <a:latin typeface="Calibri" panose="020F0502020204030204" pitchFamily="34" charset="0"/>
                <a:ea typeface="Calibri" panose="020F0502020204030204" pitchFamily="34" charset="0"/>
                <a:cs typeface="Calibri" panose="020F0502020204030204" pitchFamily="34" charset="0"/>
                <a:sym typeface="Arial"/>
              </a:rPr>
              <a:t>32 =</a:t>
            </a:r>
            <a:r>
              <a:rPr lang="fr-FR" sz="1200" i="1" dirty="0">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
                  </a:ext>
                </a:extLst>
              </a:rPr>
              <a:t> </a:t>
            </a:r>
            <a:r>
              <a:rPr lang="fr-FR" sz="1200" i="1" dirty="0">
                <a:latin typeface="Calibri" panose="020F0502020204030204" pitchFamily="34" charset="0"/>
                <a:ea typeface="Calibri" panose="020F0502020204030204" pitchFamily="34" charset="0"/>
                <a:cs typeface="Calibri" panose="020F0502020204030204" pitchFamily="34" charset="0"/>
                <a:sym typeface="Arial"/>
              </a:rPr>
              <a:t>64 et 2</a:t>
            </a:r>
            <a:r>
              <a:rPr lang="fr-FR" sz="1200" i="1" dirty="0">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
                  </a:ext>
                </a:extLst>
              </a:rPr>
              <a:t> </a:t>
            </a:r>
            <a:r>
              <a:rPr lang="fr-FR" sz="1200" i="1" dirty="0">
                <a:latin typeface="Calibri" panose="020F0502020204030204" pitchFamily="34" charset="0"/>
                <a:ea typeface="Calibri" panose="020F0502020204030204" pitchFamily="34" charset="0"/>
                <a:cs typeface="Calibri" panose="020F0502020204030204" pitchFamily="34" charset="0"/>
                <a:sym typeface="Arial"/>
              </a:rPr>
              <a:t>fois 64, c’est 128. 4 ×</a:t>
            </a:r>
            <a:r>
              <a:rPr lang="fr-FR" sz="1200" i="1" dirty="0">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
                  </a:ext>
                </a:extLst>
              </a:rPr>
              <a:t> </a:t>
            </a:r>
            <a:r>
              <a:rPr lang="fr-FR" sz="1200" i="1" dirty="0">
                <a:latin typeface="Calibri" panose="020F0502020204030204" pitchFamily="34" charset="0"/>
                <a:ea typeface="Calibri" panose="020F0502020204030204" pitchFamily="34" charset="0"/>
                <a:cs typeface="Calibri" panose="020F0502020204030204" pitchFamily="34" charset="0"/>
                <a:sym typeface="Arial"/>
              </a:rPr>
              <a:t>32 = 128</a:t>
            </a:r>
            <a:r>
              <a:rPr lang="fr-FR" sz="1200" i="1" dirty="0">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
                  </a:ext>
                </a:extLst>
              </a:rPr>
              <a:t> ;</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Noto Sans Symbols"/>
              <a:buNone/>
            </a:pPr>
            <a:r>
              <a:rPr lang="fr-FR" sz="1200" b="1" i="0"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ou</a:t>
            </a:r>
            <a:r>
              <a:rPr lang="fr-FR" sz="1200" b="0" i="1"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 </a:t>
            </a:r>
            <a:r>
              <a:rPr lang="fr-FR" sz="1200" b="0" i="0"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fr-FR" sz="1200" b="0" i="0" kern="12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
                  </a:ext>
                </a:extLst>
              </a:rPr>
              <a:t> </a:t>
            </a:r>
            <a:r>
              <a:rPr lang="fr-FR" sz="1200" i="1" dirty="0">
                <a:latin typeface="Calibri" panose="020F0502020204030204" pitchFamily="34" charset="0"/>
                <a:ea typeface="Calibri" panose="020F0502020204030204" pitchFamily="34" charset="0"/>
                <a:cs typeface="Calibri" panose="020F0502020204030204" pitchFamily="34" charset="0"/>
                <a:sym typeface="Arial"/>
              </a:rPr>
              <a:t>4 fois 32, c’est 4</a:t>
            </a:r>
            <a:r>
              <a:rPr lang="fr-FR" sz="1200" i="1" dirty="0">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
                  </a:ext>
                </a:extLst>
              </a:rPr>
              <a:t> </a:t>
            </a:r>
            <a:r>
              <a:rPr lang="fr-FR" sz="1200" i="1" dirty="0">
                <a:latin typeface="Calibri" panose="020F0502020204030204" pitchFamily="34" charset="0"/>
                <a:ea typeface="Calibri" panose="020F0502020204030204" pitchFamily="34" charset="0"/>
                <a:cs typeface="Calibri" panose="020F0502020204030204" pitchFamily="34" charset="0"/>
                <a:sym typeface="Arial"/>
              </a:rPr>
              <a:t>fois 30 plus 4</a:t>
            </a:r>
            <a:r>
              <a:rPr lang="fr-FR" sz="1200" i="1" dirty="0">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
                  </a:ext>
                </a:extLst>
              </a:rPr>
              <a:t> </a:t>
            </a:r>
            <a:r>
              <a:rPr lang="fr-FR" sz="1200" i="1" dirty="0">
                <a:latin typeface="Calibri" panose="020F0502020204030204" pitchFamily="34" charset="0"/>
                <a:ea typeface="Calibri" panose="020F0502020204030204" pitchFamily="34" charset="0"/>
                <a:cs typeface="Calibri" panose="020F0502020204030204" pitchFamily="34" charset="0"/>
                <a:sym typeface="Arial"/>
              </a:rPr>
              <a:t>fois 2. 4 ×</a:t>
            </a:r>
            <a:r>
              <a:rPr lang="fr-FR" sz="1200" i="1" dirty="0">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
                  </a:ext>
                </a:extLst>
              </a:rPr>
              <a:t> </a:t>
            </a:r>
            <a:r>
              <a:rPr lang="fr-FR" sz="1200" i="1" dirty="0">
                <a:latin typeface="Calibri" panose="020F0502020204030204" pitchFamily="34" charset="0"/>
                <a:ea typeface="Calibri" panose="020F0502020204030204" pitchFamily="34" charset="0"/>
                <a:cs typeface="Calibri" panose="020F0502020204030204" pitchFamily="34" charset="0"/>
                <a:sym typeface="Arial"/>
              </a:rPr>
              <a:t>30 =</a:t>
            </a:r>
            <a:r>
              <a:rPr lang="fr-FR" sz="1200" i="1" dirty="0">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
                  </a:ext>
                </a:extLst>
              </a:rPr>
              <a:t> </a:t>
            </a:r>
            <a:r>
              <a:rPr lang="fr-FR" sz="1200" i="1" dirty="0">
                <a:latin typeface="Calibri" panose="020F0502020204030204" pitchFamily="34" charset="0"/>
                <a:ea typeface="Calibri" panose="020F0502020204030204" pitchFamily="34" charset="0"/>
                <a:cs typeface="Calibri" panose="020F0502020204030204" pitchFamily="34" charset="0"/>
                <a:sym typeface="Arial"/>
              </a:rPr>
              <a:t>120 ; 4 ×</a:t>
            </a:r>
            <a:r>
              <a:rPr lang="fr-FR" sz="1200" i="1" dirty="0">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
                  </a:ext>
                </a:extLst>
              </a:rPr>
              <a:t> </a:t>
            </a:r>
            <a:r>
              <a:rPr lang="fr-FR" sz="1200" i="1" dirty="0">
                <a:latin typeface="Calibri" panose="020F0502020204030204" pitchFamily="34" charset="0"/>
                <a:ea typeface="Calibri" panose="020F0502020204030204" pitchFamily="34" charset="0"/>
                <a:cs typeface="Calibri" panose="020F0502020204030204" pitchFamily="34" charset="0"/>
                <a:sym typeface="Arial"/>
              </a:rPr>
              <a:t>2 =</a:t>
            </a:r>
            <a:r>
              <a:rPr lang="fr-FR" sz="1200" i="1" dirty="0">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
                  </a:ext>
                </a:extLst>
              </a:rPr>
              <a:t> </a:t>
            </a:r>
            <a:r>
              <a:rPr lang="fr-FR" sz="1200" i="1" dirty="0">
                <a:latin typeface="Calibri" panose="020F0502020204030204" pitchFamily="34" charset="0"/>
                <a:ea typeface="Calibri" panose="020F0502020204030204" pitchFamily="34" charset="0"/>
                <a:cs typeface="Calibri" panose="020F0502020204030204" pitchFamily="34" charset="0"/>
                <a:sym typeface="Arial"/>
              </a:rPr>
              <a:t>8</a:t>
            </a:r>
            <a:r>
              <a:rPr lang="fr-FR" sz="1200" i="1" dirty="0">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
                  </a:ext>
                </a:extLst>
              </a:rPr>
              <a:t> </a:t>
            </a:r>
            <a:r>
              <a:rPr lang="fr-FR" sz="1200" i="1" dirty="0">
                <a:latin typeface="Calibri" panose="020F0502020204030204" pitchFamily="34" charset="0"/>
                <a:ea typeface="Calibri" panose="020F0502020204030204" pitchFamily="34" charset="0"/>
                <a:cs typeface="Calibri" panose="020F0502020204030204" pitchFamily="34" charset="0"/>
                <a:sym typeface="Arial"/>
              </a:rPr>
              <a:t>; 120 +</a:t>
            </a:r>
            <a:r>
              <a:rPr lang="fr-FR" sz="1200" i="1" dirty="0">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
                  </a:ext>
                </a:extLst>
              </a:rPr>
              <a:t> </a:t>
            </a:r>
            <a:r>
              <a:rPr lang="fr-FR" sz="1200" i="1" dirty="0">
                <a:latin typeface="Calibri" panose="020F0502020204030204" pitchFamily="34" charset="0"/>
                <a:ea typeface="Calibri" panose="020F0502020204030204" pitchFamily="34" charset="0"/>
                <a:cs typeface="Calibri" panose="020F0502020204030204" pitchFamily="34" charset="0"/>
                <a:sym typeface="Arial"/>
              </a:rPr>
              <a:t>8 =</a:t>
            </a:r>
            <a:r>
              <a:rPr lang="fr-FR" sz="1200" i="1" dirty="0">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
                  </a:ext>
                </a:extLst>
              </a:rPr>
              <a:t> </a:t>
            </a:r>
            <a:r>
              <a:rPr lang="fr-FR" sz="1200" i="1" dirty="0">
                <a:latin typeface="Calibri" panose="020F0502020204030204" pitchFamily="34" charset="0"/>
                <a:ea typeface="Calibri" panose="020F0502020204030204" pitchFamily="34" charset="0"/>
                <a:cs typeface="Calibri" panose="020F0502020204030204" pitchFamily="34" charset="0"/>
                <a:sym typeface="Arial"/>
              </a:rPr>
              <a:t>128.</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Noto Sans Symbols"/>
              <a:buNone/>
            </a:pPr>
            <a:r>
              <a:rPr lang="fr-FR" sz="1200" i="0" dirty="0">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Compléter les pointillés.</a:t>
            </a:r>
            <a:endParaRPr i="0" dirty="0">
              <a:latin typeface="Calibri" panose="020F0502020204030204" pitchFamily="34" charset="0"/>
              <a:ea typeface="Calibri" panose="020F0502020204030204" pitchFamily="34" charset="0"/>
              <a:cs typeface="Calibri" panose="020F0502020204030204" pitchFamily="34" charset="0"/>
            </a:endParaRPr>
          </a:p>
        </p:txBody>
      </p:sp>
      <p:sp>
        <p:nvSpPr>
          <p:cNvPr id="189" name="Google Shape;18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userDrawn="1">
  <p:cSld name="Diapositive de titre">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contenu" userDrawn="1">
  <p:cSld name="Titre et contenu">
    <p:spTree>
      <p:nvGrpSpPr>
        <p:cNvPr id="1" name="Shape 8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userDrawn="1">
  <p:cSld name="OBJECT">
    <p:spTree>
      <p:nvGrpSpPr>
        <p:cNvPr id="1" name="Shape 1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ux contenus" userDrawn="1">
  <p:cSld name="TWO_OBJECTS">
    <p:spTree>
      <p:nvGrpSpPr>
        <p:cNvPr id="1" name="Shape 2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et contenu" userDrawn="1">
  <p:cSld name="OBJECT">
    <p:spTree>
      <p:nvGrpSpPr>
        <p:cNvPr id="1" name="Shape 3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userDrawn="1">
  <p:cSld name="TWO_OBJECTS">
    <p:spTree>
      <p:nvGrpSpPr>
        <p:cNvPr id="1" name="Shape 4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ide" userDrawn="1">
  <p:cSld name="Vide">
    <p:spTree>
      <p:nvGrpSpPr>
        <p:cNvPr id="1" name="Shape 5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userDrawn="1">
  <p:cSld name="Vide">
    <p:spTree>
      <p:nvGrpSpPr>
        <p:cNvPr id="1" name="Shape 6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86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 userDrawn="1">
  <p:cSld name="Vide">
    <p:spTree>
      <p:nvGrpSpPr>
        <p:cNvPr id="1" name="Shape 7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
        <p:cNvGrpSpPr/>
        <p:nvPr/>
      </p:nvGrpSpPr>
      <p:grpSpPr>
        <a:xfrm>
          <a:off x="0" y="0"/>
          <a:ext cx="0" cy="0"/>
          <a:chOff x="0" y="0"/>
          <a:chExt cx="0" cy="0"/>
        </a:xfrm>
      </p:grpSpPr>
      <p:sp>
        <p:nvSpPr>
          <p:cNvPr id="33" name="Google Shape;33;p3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 name="Google Shape;34;p3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sp>
        <p:nvSpPr>
          <p:cNvPr id="57" name="Google Shape;57;p3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8" name="Google Shape;58;p3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3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3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57" r:id="rId1"/>
    <p:sldLayoutId id="214748366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
        <p:cNvGrpSpPr/>
        <p:nvPr/>
      </p:nvGrpSpPr>
      <p:grpSpPr>
        <a:xfrm>
          <a:off x="0" y="0"/>
          <a:ext cx="0" cy="0"/>
          <a:chOff x="0" y="0"/>
          <a:chExt cx="0" cy="0"/>
        </a:xfrm>
      </p:grpSpPr>
      <p:sp>
        <p:nvSpPr>
          <p:cNvPr id="69" name="Google Shape;69;p4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 name="Google Shape;70;p4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4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4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3" name="Image 2" descr="Une image contenant texte, capture d’écran, habits, graphisme&#10;&#10;Le contenu généré par l’IA peut être incorrect.">
            <a:extLst>
              <a:ext uri="{FF2B5EF4-FFF2-40B4-BE49-F238E27FC236}">
                <a16:creationId xmlns:a16="http://schemas.microsoft.com/office/drawing/2014/main" id="{37C86190-3C77-AC48-64BE-86D6CC94E554}"/>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3" name="Image 2" descr="Une image contenant texte, capture d’écran, diagramme, ligne&#10;&#10;Le contenu généré par l’IA peut être incorrect.">
            <a:extLst>
              <a:ext uri="{FF2B5EF4-FFF2-40B4-BE49-F238E27FC236}">
                <a16:creationId xmlns:a16="http://schemas.microsoft.com/office/drawing/2014/main" id="{CF80E231-484B-C569-F14B-BA2882460E24}"/>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5" name="Image 4" descr="Une image contenant texte, capture d’écran, ligne, Tracé&#10;&#10;Le contenu généré par l’IA peut être incorrect.">
            <a:extLst>
              <a:ext uri="{FF2B5EF4-FFF2-40B4-BE49-F238E27FC236}">
                <a16:creationId xmlns:a16="http://schemas.microsoft.com/office/drawing/2014/main" id="{DCF568D6-265D-A68F-6A3C-E001DC79081D}"/>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6" name="Image 5" descr="Une image contenant texte, diagramme, capture d’écran, ligne&#10;&#10;Le contenu généré par l’IA peut être incorrect.">
            <a:extLst>
              <a:ext uri="{FF2B5EF4-FFF2-40B4-BE49-F238E27FC236}">
                <a16:creationId xmlns:a16="http://schemas.microsoft.com/office/drawing/2014/main" id="{E676BD7D-FC29-77A7-42D6-3404FA9FD4DF}"/>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3" name="Image 2" descr="Une image contenant texte, diagramme, capture d’écran, ligne&#10;&#10;Le contenu généré par l’IA peut être incorrect.">
            <a:extLst>
              <a:ext uri="{FF2B5EF4-FFF2-40B4-BE49-F238E27FC236}">
                <a16:creationId xmlns:a16="http://schemas.microsoft.com/office/drawing/2014/main" id="{60F33794-1786-4EB8-263B-6B2C99080141}"/>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3" name="Image 2" descr="Une image contenant texte, capture d’écran, Police, nombre&#10;&#10;Le contenu généré par l’IA peut être incorrect.">
            <a:extLst>
              <a:ext uri="{FF2B5EF4-FFF2-40B4-BE49-F238E27FC236}">
                <a16:creationId xmlns:a16="http://schemas.microsoft.com/office/drawing/2014/main" id="{F5DBD29C-A4FD-1C17-19A1-4BA9CE7BC2F0}"/>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3" name="Image 2" descr="Une image contenant texte, capture d’écran, Police&#10;&#10;Le contenu généré par l’IA peut être incorrect.">
            <a:extLst>
              <a:ext uri="{FF2B5EF4-FFF2-40B4-BE49-F238E27FC236}">
                <a16:creationId xmlns:a16="http://schemas.microsoft.com/office/drawing/2014/main" id="{A3C3AB52-AA4F-C81C-1E33-48990ADF9437}"/>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Image 3" descr="Une image contenant texte, capture d’écran, diagramme, ligne&#10;&#10;Le contenu généré par l’IA peut être incorrect.">
            <a:extLst>
              <a:ext uri="{FF2B5EF4-FFF2-40B4-BE49-F238E27FC236}">
                <a16:creationId xmlns:a16="http://schemas.microsoft.com/office/drawing/2014/main" id="{40CF8D94-1320-6A46-4C7E-7670870918C7}"/>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 name="Image 2" descr="Une image contenant texte, capture d’écran, diagramme, Police&#10;&#10;Le contenu généré par l’IA peut être incorrect.">
            <a:extLst>
              <a:ext uri="{FF2B5EF4-FFF2-40B4-BE49-F238E27FC236}">
                <a16:creationId xmlns:a16="http://schemas.microsoft.com/office/drawing/2014/main" id="{D1946550-17E7-89AD-DF5C-1E9EB5C39623}"/>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8" name="Image 7" descr="Une image contenant texte, capture d’écran, diagramme, nombre&#10;&#10;Le contenu généré par l’IA peut être incorrect.">
            <a:extLst>
              <a:ext uri="{FF2B5EF4-FFF2-40B4-BE49-F238E27FC236}">
                <a16:creationId xmlns:a16="http://schemas.microsoft.com/office/drawing/2014/main" id="{067E54F1-3F24-E03E-A03D-EEF54C146351}"/>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19" name="Image 18" descr="Une image contenant texte, capture d’écran, diagramme, Tracé&#10;&#10;Le contenu généré par l’IA peut être incorrect.">
            <a:extLst>
              <a:ext uri="{FF2B5EF4-FFF2-40B4-BE49-F238E27FC236}">
                <a16:creationId xmlns:a16="http://schemas.microsoft.com/office/drawing/2014/main" id="{FB9DFD33-169D-4AD3-A802-0B44D3B7273B}"/>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6" name="Image 5" descr="Une image contenant texte, capture d’écran, ligne, diagramme&#10;&#10;Le contenu généré par l’IA peut être incorrect.">
            <a:extLst>
              <a:ext uri="{FF2B5EF4-FFF2-40B4-BE49-F238E27FC236}">
                <a16:creationId xmlns:a16="http://schemas.microsoft.com/office/drawing/2014/main" id="{8D0E2C43-E6FC-5B73-E898-59B9C12EABFE}"/>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 name="Image 2" descr="Une image contenant texte, capture d’écran, diagramme, ligne&#10;&#10;Le contenu généré par l’IA peut être incorrect.">
            <a:extLst>
              <a:ext uri="{FF2B5EF4-FFF2-40B4-BE49-F238E27FC236}">
                <a16:creationId xmlns:a16="http://schemas.microsoft.com/office/drawing/2014/main" id="{33F60DAD-24CC-D21F-9000-E23850B8EF7D}"/>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12" name="Image 11" descr="Une image contenant texte, capture d’écran, diagramme, nombre&#10;&#10;Le contenu généré par l’IA peut être incorrect.">
            <a:extLst>
              <a:ext uri="{FF2B5EF4-FFF2-40B4-BE49-F238E27FC236}">
                <a16:creationId xmlns:a16="http://schemas.microsoft.com/office/drawing/2014/main" id="{93209A52-85E9-96CE-CC19-3E9D065EB84B}"/>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4" name="Image 3" descr="Une image contenant texte, capture d’écran, Police&#10;&#10;Le contenu généré par l’IA peut être incorrect.">
            <a:extLst>
              <a:ext uri="{FF2B5EF4-FFF2-40B4-BE49-F238E27FC236}">
                <a16:creationId xmlns:a16="http://schemas.microsoft.com/office/drawing/2014/main" id="{15C9BE57-D097-AE22-1E78-7DF46EEA7BC7}"/>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5" name="Image 4" descr="Une image contenant texte, capture d’écran, nombre, Police&#10;&#10;Le contenu généré par l’IA peut être incorrect.">
            <a:extLst>
              <a:ext uri="{FF2B5EF4-FFF2-40B4-BE49-F238E27FC236}">
                <a16:creationId xmlns:a16="http://schemas.microsoft.com/office/drawing/2014/main" id="{B8A309DB-974D-2979-DBB4-2A5A7A8E2233}"/>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3" name="Image 2" descr="Une image contenant texte, capture d’écran, nombre, ligne&#10;&#10;Le contenu généré par l’IA peut être incorrect.">
            <a:extLst>
              <a:ext uri="{FF2B5EF4-FFF2-40B4-BE49-F238E27FC236}">
                <a16:creationId xmlns:a16="http://schemas.microsoft.com/office/drawing/2014/main" id="{ACD5888D-F27F-5D77-A260-D552A6863DC0}"/>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pic>
        <p:nvPicPr>
          <p:cNvPr id="4" name="Image 3" descr="Une image contenant texte, capture d’écran, logiciel, diagramme&#10;&#10;Le contenu généré par l’IA peut être incorrect.">
            <a:extLst>
              <a:ext uri="{FF2B5EF4-FFF2-40B4-BE49-F238E27FC236}">
                <a16:creationId xmlns:a16="http://schemas.microsoft.com/office/drawing/2014/main" id="{E74FC4CF-D580-3B82-A798-327B797008B9}"/>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pic>
        <p:nvPicPr>
          <p:cNvPr id="4" name="Image 3" descr="Une image contenant texte, capture d’écran, diagramme, Rectangle&#10;&#10;Le contenu généré par l’IA peut être incorrect.">
            <a:extLst>
              <a:ext uri="{FF2B5EF4-FFF2-40B4-BE49-F238E27FC236}">
                <a16:creationId xmlns:a16="http://schemas.microsoft.com/office/drawing/2014/main" id="{5DE22016-C7DD-F019-8749-C78A24004608}"/>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pic>
        <p:nvPicPr>
          <p:cNvPr id="4" name="Image 3" descr="Une image contenant texte, diagramme, capture d’écran, nombre&#10;&#10;Le contenu généré par l’IA peut être incorrect.">
            <a:extLst>
              <a:ext uri="{FF2B5EF4-FFF2-40B4-BE49-F238E27FC236}">
                <a16:creationId xmlns:a16="http://schemas.microsoft.com/office/drawing/2014/main" id="{A74B941A-6A40-0584-5C02-549C2151EAE5}"/>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4" name="Image 3" descr="Une image contenant texte, capture d’écran, diagramme, Police&#10;&#10;Le contenu généré par l’IA peut être incorrect.">
            <a:extLst>
              <a:ext uri="{FF2B5EF4-FFF2-40B4-BE49-F238E27FC236}">
                <a16:creationId xmlns:a16="http://schemas.microsoft.com/office/drawing/2014/main" id="{CDD4E6EF-142B-CB65-58A6-EE9B1D95877C}"/>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nombre&#10;&#10;Le contenu généré par l’IA peut être incorrect.">
            <a:extLst>
              <a:ext uri="{FF2B5EF4-FFF2-40B4-BE49-F238E27FC236}">
                <a16:creationId xmlns:a16="http://schemas.microsoft.com/office/drawing/2014/main" id="{071A101A-86AA-35F8-CFAD-6A4A39513D8F}"/>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95106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4" name="Image 3" descr="Une image contenant texte, capture d’écran, ligne, diagramme&#10;&#10;Le contenu généré par l’IA peut être incorrect.">
            <a:extLst>
              <a:ext uri="{FF2B5EF4-FFF2-40B4-BE49-F238E27FC236}">
                <a16:creationId xmlns:a16="http://schemas.microsoft.com/office/drawing/2014/main" id="{2B34957B-F3AF-BA4D-61E4-CEB137F54612}"/>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 name="Image 4" descr="Une image contenant texte, capture d’écran, diagramme, nombre&#10;&#10;Le contenu généré par l’IA peut être incorrect.">
            <a:extLst>
              <a:ext uri="{FF2B5EF4-FFF2-40B4-BE49-F238E27FC236}">
                <a16:creationId xmlns:a16="http://schemas.microsoft.com/office/drawing/2014/main" id="{381266D6-7CF8-28A2-6150-8B22C7BD53F7}"/>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5" name="Image 4" descr="Une image contenant texte, capture d’écran, ligne, diagramme&#10;&#10;Le contenu généré par l’IA peut être incorrect.">
            <a:extLst>
              <a:ext uri="{FF2B5EF4-FFF2-40B4-BE49-F238E27FC236}">
                <a16:creationId xmlns:a16="http://schemas.microsoft.com/office/drawing/2014/main" id="{71045D3B-9D54-9533-67CA-2BE7B1077327}"/>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3" name="Image 2" descr="Une image contenant texte, capture d’écran, ligne, Tracé&#10;&#10;Le contenu généré par l’IA peut être incorrect.">
            <a:extLst>
              <a:ext uri="{FF2B5EF4-FFF2-40B4-BE49-F238E27FC236}">
                <a16:creationId xmlns:a16="http://schemas.microsoft.com/office/drawing/2014/main" id="{A9585BD3-6103-A3FB-1E48-03DDC97D4CF8}"/>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5" name="Image 4" descr="Une image contenant texte, capture d’écran, diagramme, ligne&#10;&#10;Le contenu généré par l’IA peut être incorrect.">
            <a:extLst>
              <a:ext uri="{FF2B5EF4-FFF2-40B4-BE49-F238E27FC236}">
                <a16:creationId xmlns:a16="http://schemas.microsoft.com/office/drawing/2014/main" id="{DFAC4DBF-E47A-5668-C020-F09A2A15C8CE}"/>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5" name="Image 4" descr="Une image contenant texte, capture d’écran, diagramme, Rectangle&#10;&#10;Le contenu généré par l’IA peut être incorrect.">
            <a:extLst>
              <a:ext uri="{FF2B5EF4-FFF2-40B4-BE49-F238E27FC236}">
                <a16:creationId xmlns:a16="http://schemas.microsoft.com/office/drawing/2014/main" id="{FAE8AAA6-BC64-524E-880C-2E72D23BFD06}"/>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3" name="Image 2" descr="Une image contenant texte, capture d’écran, diagramme, ligne&#10;&#10;Le contenu généré par l’IA peut être incorrect.">
            <a:extLst>
              <a:ext uri="{FF2B5EF4-FFF2-40B4-BE49-F238E27FC236}">
                <a16:creationId xmlns:a16="http://schemas.microsoft.com/office/drawing/2014/main" id="{ACC3D677-8839-4A4D-726F-C99EC6BED678}"/>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3" name="Image 2" descr="Une image contenant texte, capture d’écran, diagramme, ligne&#10;&#10;Le contenu généré par l’IA peut être incorrect.">
            <a:extLst>
              <a:ext uri="{FF2B5EF4-FFF2-40B4-BE49-F238E27FC236}">
                <a16:creationId xmlns:a16="http://schemas.microsoft.com/office/drawing/2014/main" id="{6E6104A6-CAFE-F967-C1BC-FC8DDE4ACC8D}"/>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theme/theme1.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d84cc96-e4f0-4e7f-873a-a508fb658c41">
      <Terms xmlns="http://schemas.microsoft.com/office/infopath/2007/PartnerControls"/>
    </lcf76f155ced4ddcb4097134ff3c332f>
    <TaxCatchAll xmlns="27f64e36-29aa-44d5-a3e0-06242cad7d4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56C2C895EEC4E44B0B53F68476E4C38" ma:contentTypeVersion="19" ma:contentTypeDescription="Create a new document." ma:contentTypeScope="" ma:versionID="18803a878aac849c00b4a01ccbe54988">
  <xsd:schema xmlns:xsd="http://www.w3.org/2001/XMLSchema" xmlns:xs="http://www.w3.org/2001/XMLSchema" xmlns:p="http://schemas.microsoft.com/office/2006/metadata/properties" xmlns:ns2="cd84cc96-e4f0-4e7f-873a-a508fb658c41" xmlns:ns3="27f64e36-29aa-44d5-a3e0-06242cad7d4d" targetNamespace="http://schemas.microsoft.com/office/2006/metadata/properties" ma:root="true" ma:fieldsID="780e55d487851c59b72b49e6c88a20c9" ns2:_="" ns3:_="">
    <xsd:import namespace="cd84cc96-e4f0-4e7f-873a-a508fb658c41"/>
    <xsd:import namespace="27f64e36-29aa-44d5-a3e0-06242cad7d4d"/>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84cc96-e4f0-4e7f-873a-a508fb658c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0316926-e272-4302-89b0-5e160602c2e1"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f64e36-29aa-44d5-a3e0-06242cad7d4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09781d-db56-47c3-b873-85a7506b6ab1}" ma:internalName="TaxCatchAll" ma:showField="CatchAllData" ma:web="27f64e36-29aa-44d5-a3e0-06242cad7d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D392F7-0038-43E3-A9C0-EC22D9A3A280}">
  <ds:schemaRefs>
    <ds:schemaRef ds:uri="http://schemas.microsoft.com/sharepoint/v3/contenttype/forms"/>
  </ds:schemaRefs>
</ds:datastoreItem>
</file>

<file path=customXml/itemProps2.xml><?xml version="1.0" encoding="utf-8"?>
<ds:datastoreItem xmlns:ds="http://schemas.openxmlformats.org/officeDocument/2006/customXml" ds:itemID="{D886BB8E-DD9B-41EC-A61B-E9EAAF0ADE59}">
  <ds:schemaRefs>
    <ds:schemaRef ds:uri="http://schemas.microsoft.com/office/2006/metadata/properties"/>
    <ds:schemaRef ds:uri="http://schemas.microsoft.com/office/infopath/2007/PartnerControls"/>
    <ds:schemaRef ds:uri="cd84cc96-e4f0-4e7f-873a-a508fb658c41"/>
    <ds:schemaRef ds:uri="27f64e36-29aa-44d5-a3e0-06242cad7d4d"/>
  </ds:schemaRefs>
</ds:datastoreItem>
</file>

<file path=customXml/itemProps3.xml><?xml version="1.0" encoding="utf-8"?>
<ds:datastoreItem xmlns:ds="http://schemas.openxmlformats.org/officeDocument/2006/customXml" ds:itemID="{AA588AF4-A37F-46C9-A2C0-F8DB8F3EF4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84cc96-e4f0-4e7f-873a-a508fb658c41"/>
    <ds:schemaRef ds:uri="27f64e36-29aa-44d5-a3e0-06242cad7d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709</TotalTime>
  <Words>1898</Words>
  <Application>Microsoft Office PowerPoint</Application>
  <PresentationFormat>Affichage à l'écran (4:3)</PresentationFormat>
  <Paragraphs>125</Paragraphs>
  <Slides>30</Slides>
  <Notes>30</Notes>
  <HiddenSlides>0</HiddenSlides>
  <MMClips>0</MMClips>
  <ScaleCrop>false</ScaleCrop>
  <HeadingPairs>
    <vt:vector size="6" baseType="variant">
      <vt:variant>
        <vt:lpstr>Polices utilisées</vt:lpstr>
      </vt:variant>
      <vt:variant>
        <vt:i4>3</vt:i4>
      </vt:variant>
      <vt:variant>
        <vt:lpstr>Thème</vt:lpstr>
      </vt:variant>
      <vt:variant>
        <vt:i4>4</vt:i4>
      </vt:variant>
      <vt:variant>
        <vt:lpstr>Titres des diapositives</vt:lpstr>
      </vt:variant>
      <vt:variant>
        <vt:i4>30</vt:i4>
      </vt:variant>
    </vt:vector>
  </HeadingPairs>
  <TitlesOfParts>
    <vt:vector size="37" baseType="lpstr">
      <vt:lpstr>Arial</vt:lpstr>
      <vt:lpstr>Calibri</vt:lpstr>
      <vt:lpstr>Noto Sans Symbols</vt:lpstr>
      <vt:lpstr>Thème Office</vt:lpstr>
      <vt:lpstr>1_Thème Office</vt:lpstr>
      <vt:lpstr>2_Thème Office</vt:lpstr>
      <vt:lpstr>3_Thème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EDITIONS HATIER</dc:creator>
  <cp:lastModifiedBy>TAILLADE JUSTINE</cp:lastModifiedBy>
  <cp:revision>40</cp:revision>
  <dcterms:created xsi:type="dcterms:W3CDTF">2022-01-07T11:15:07Z</dcterms:created>
  <dcterms:modified xsi:type="dcterms:W3CDTF">2025-04-01T13:50:17Z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0x010100C56C2C895EEC4E44B0B53F68476E4C38</vt:lpwstr>
  </property>
  <property fmtid="{D5CDD505-2E9C-101B-9397-08002B2CF9AE}" pid="3" name="MediaServiceImageTags">
    <vt:lpwstr/>
  </property>
</Properties>
</file>