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3" r:id="rId4"/>
  </p:sldMasterIdLst>
  <p:notesMasterIdLst>
    <p:notesMasterId r:id="rId17"/>
  </p:notesMasterIdLst>
  <p:handoutMasterIdLst>
    <p:handoutMasterId r:id="rId18"/>
  </p:handoutMasterIdLst>
  <p:sldIdLst>
    <p:sldId id="276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47C030-E687-B175-014B-7CB338CA2E3F}" name="riviere.jennifer" initials="ri" userId="S::riviere.jennifer_gmail.com#ext#@hachette.onmicrosoft.com::1d9d5009-092f-4c80-8dba-153923be29d4" providerId="AD"/>
  <p188:author id="{6E47C18F-DDAE-EA39-9B3A-D5582A6DAE9D}" name="pauline.negrellion" initials="pa" userId="S::pauline.negrellion_gmail.com#ext#@hachette.onmicrosoft.com::9fb65b54-3bbd-4994-b3cf-42d8602c7eef" providerId="AD"/>
  <p188:author id="{CB410498-00AA-A716-1E6C-E42B11846246}" name="jennifer riviere" initials="jr" userId="77148290420568c5" providerId="Windows Live"/>
  <p188:author id="{A731B9A7-FB2F-8BD0-97C6-EA6906EE8F3B}" name="Justine Taillade" initials="JT" userId="Justine Taillade" providerId="None"/>
  <p188:author id="{E89BFAD0-ACBE-9964-AB8B-A2E5DAC1FBA3}" name="omenriah" initials="om" userId="S::omenriah_gmail.com#ext#@hachette.onmicrosoft.com::1c7e23f3-21b9-4451-98c0-15057ee07999" providerId="AD"/>
  <p188:author id="{4CF84EDD-95CE-3E5E-4B94-06DB52278683}" name="Christophe Dracos" initials="CD" userId="S::cri.dracos_outlook.fr#ext#@hachette.onmicrosoft.com::9a339485-cc17-450e-b56d-f2edc49ca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B80"/>
    <a:srgbClr val="FDC99B"/>
    <a:srgbClr val="7DCED9"/>
    <a:srgbClr val="FF9966"/>
    <a:srgbClr val="61C4D1"/>
    <a:srgbClr val="FFD333"/>
    <a:srgbClr val="EC527E"/>
    <a:srgbClr val="A39491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D88F4-78DB-4EB7-B02A-602AC5C032BC}" v="14" dt="2025-04-01T13:35:40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>
        <p:scale>
          <a:sx n="75" d="100"/>
          <a:sy n="75" d="100"/>
        </p:scale>
        <p:origin x="2634" y="7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LLADE JUSTINE" userId="7689be7a-6074-46a5-a6a4-f2fd3e4f6393" providerId="ADAL" clId="{E76D88F4-78DB-4EB7-B02A-602AC5C032BC}"/>
    <pc:docChg chg="custSel modSld modMainMaster">
      <pc:chgData name="TAILLADE JUSTINE" userId="7689be7a-6074-46a5-a6a4-f2fd3e4f6393" providerId="ADAL" clId="{E76D88F4-78DB-4EB7-B02A-602AC5C032BC}" dt="2025-04-01T13:35:40.653" v="60" actId="962"/>
      <pc:docMkLst>
        <pc:docMk/>
      </pc:docMkLst>
      <pc:sldChg chg="addSp delSp modSp mod">
        <pc:chgData name="TAILLADE JUSTINE" userId="7689be7a-6074-46a5-a6a4-f2fd3e4f6393" providerId="ADAL" clId="{E76D88F4-78DB-4EB7-B02A-602AC5C032BC}" dt="2025-03-21T16:36:34.741" v="22" actId="962"/>
        <pc:sldMkLst>
          <pc:docMk/>
          <pc:sldMk cId="1167145136" sldId="276"/>
        </pc:sldMkLst>
        <pc:picChg chg="add mod">
          <ac:chgData name="TAILLADE JUSTINE" userId="7689be7a-6074-46a5-a6a4-f2fd3e4f6393" providerId="ADAL" clId="{E76D88F4-78DB-4EB7-B02A-602AC5C032BC}" dt="2025-03-21T16:36:34.741" v="22" actId="962"/>
          <ac:picMkLst>
            <pc:docMk/>
            <pc:sldMk cId="1167145136" sldId="276"/>
            <ac:picMk id="4" creationId="{F9E60545-A381-F003-5AEF-1AD08B6D4FAF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6:39.530" v="25" actId="962"/>
        <pc:sldMkLst>
          <pc:docMk/>
          <pc:sldMk cId="1231744607" sldId="279"/>
        </pc:sldMkLst>
        <pc:picChg chg="add mod">
          <ac:chgData name="TAILLADE JUSTINE" userId="7689be7a-6074-46a5-a6a4-f2fd3e4f6393" providerId="ADAL" clId="{E76D88F4-78DB-4EB7-B02A-602AC5C032BC}" dt="2025-03-21T16:36:39.530" v="25" actId="962"/>
          <ac:picMkLst>
            <pc:docMk/>
            <pc:sldMk cId="1231744607" sldId="279"/>
            <ac:picMk id="4" creationId="{853B364D-C62A-A30D-F90C-580A5A241594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6:52.626" v="28" actId="962"/>
        <pc:sldMkLst>
          <pc:docMk/>
          <pc:sldMk cId="1026583590" sldId="280"/>
        </pc:sldMkLst>
        <pc:picChg chg="add mod">
          <ac:chgData name="TAILLADE JUSTINE" userId="7689be7a-6074-46a5-a6a4-f2fd3e4f6393" providerId="ADAL" clId="{E76D88F4-78DB-4EB7-B02A-602AC5C032BC}" dt="2025-03-21T16:36:52.626" v="28" actId="962"/>
          <ac:picMkLst>
            <pc:docMk/>
            <pc:sldMk cId="1026583590" sldId="280"/>
            <ac:picMk id="4" creationId="{EE343D1D-F6D8-85DB-CB3A-104F24BBA988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7:03.809" v="31" actId="962"/>
        <pc:sldMkLst>
          <pc:docMk/>
          <pc:sldMk cId="441521177" sldId="281"/>
        </pc:sldMkLst>
        <pc:picChg chg="add mod">
          <ac:chgData name="TAILLADE JUSTINE" userId="7689be7a-6074-46a5-a6a4-f2fd3e4f6393" providerId="ADAL" clId="{E76D88F4-78DB-4EB7-B02A-602AC5C032BC}" dt="2025-03-21T16:37:03.809" v="31" actId="962"/>
          <ac:picMkLst>
            <pc:docMk/>
            <pc:sldMk cId="441521177" sldId="281"/>
            <ac:picMk id="5" creationId="{DB6C0B86-3A08-1C11-06D8-FB00FFE67787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7:09.819" v="34" actId="962"/>
        <pc:sldMkLst>
          <pc:docMk/>
          <pc:sldMk cId="4224454026" sldId="282"/>
        </pc:sldMkLst>
        <pc:picChg chg="add mod">
          <ac:chgData name="TAILLADE JUSTINE" userId="7689be7a-6074-46a5-a6a4-f2fd3e4f6393" providerId="ADAL" clId="{E76D88F4-78DB-4EB7-B02A-602AC5C032BC}" dt="2025-03-21T16:37:09.819" v="34" actId="962"/>
          <ac:picMkLst>
            <pc:docMk/>
            <pc:sldMk cId="4224454026" sldId="282"/>
            <ac:picMk id="6" creationId="{B227E5E0-892E-9B7B-5994-A2E1D266643A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7:17.404" v="37" actId="962"/>
        <pc:sldMkLst>
          <pc:docMk/>
          <pc:sldMk cId="3167027052" sldId="284"/>
        </pc:sldMkLst>
        <pc:picChg chg="add mod">
          <ac:chgData name="TAILLADE JUSTINE" userId="7689be7a-6074-46a5-a6a4-f2fd3e4f6393" providerId="ADAL" clId="{E76D88F4-78DB-4EB7-B02A-602AC5C032BC}" dt="2025-03-21T16:37:17.404" v="37" actId="962"/>
          <ac:picMkLst>
            <pc:docMk/>
            <pc:sldMk cId="3167027052" sldId="284"/>
            <ac:picMk id="5" creationId="{6F3A2972-11A8-06F3-0A4A-7DADFA0A24C3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7:54.380" v="40" actId="962"/>
        <pc:sldMkLst>
          <pc:docMk/>
          <pc:sldMk cId="1547262271" sldId="285"/>
        </pc:sldMkLst>
        <pc:picChg chg="add mod">
          <ac:chgData name="TAILLADE JUSTINE" userId="7689be7a-6074-46a5-a6a4-f2fd3e4f6393" providerId="ADAL" clId="{E76D88F4-78DB-4EB7-B02A-602AC5C032BC}" dt="2025-03-21T16:37:54.380" v="40" actId="962"/>
          <ac:picMkLst>
            <pc:docMk/>
            <pc:sldMk cId="1547262271" sldId="285"/>
            <ac:picMk id="4" creationId="{0C186CF5-65BE-706C-274C-841FFAA259C4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7:57.432" v="43" actId="962"/>
        <pc:sldMkLst>
          <pc:docMk/>
          <pc:sldMk cId="3246410463" sldId="286"/>
        </pc:sldMkLst>
        <pc:picChg chg="add mod">
          <ac:chgData name="TAILLADE JUSTINE" userId="7689be7a-6074-46a5-a6a4-f2fd3e4f6393" providerId="ADAL" clId="{E76D88F4-78DB-4EB7-B02A-602AC5C032BC}" dt="2025-03-21T16:37:57.432" v="43" actId="962"/>
          <ac:picMkLst>
            <pc:docMk/>
            <pc:sldMk cId="3246410463" sldId="286"/>
            <ac:picMk id="3" creationId="{0F655A4C-A3DB-3EA2-22EB-681FA4BA11C3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8:00.505" v="46" actId="962"/>
        <pc:sldMkLst>
          <pc:docMk/>
          <pc:sldMk cId="3747741301" sldId="287"/>
        </pc:sldMkLst>
        <pc:picChg chg="add mod">
          <ac:chgData name="TAILLADE JUSTINE" userId="7689be7a-6074-46a5-a6a4-f2fd3e4f6393" providerId="ADAL" clId="{E76D88F4-78DB-4EB7-B02A-602AC5C032BC}" dt="2025-03-21T16:38:00.505" v="46" actId="962"/>
          <ac:picMkLst>
            <pc:docMk/>
            <pc:sldMk cId="3747741301" sldId="287"/>
            <ac:picMk id="5" creationId="{F5FC3F8F-3D4A-DBC3-B52E-1C2A3E3670C6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4-01T13:35:40.653" v="60" actId="962"/>
        <pc:sldMkLst>
          <pc:docMk/>
          <pc:sldMk cId="1962246537" sldId="288"/>
        </pc:sldMkLst>
        <pc:picChg chg="add mod">
          <ac:chgData name="TAILLADE JUSTINE" userId="7689be7a-6074-46a5-a6a4-f2fd3e4f6393" providerId="ADAL" clId="{E76D88F4-78DB-4EB7-B02A-602AC5C032BC}" dt="2025-04-01T13:35:40.653" v="60" actId="962"/>
          <ac:picMkLst>
            <pc:docMk/>
            <pc:sldMk cId="1962246537" sldId="288"/>
            <ac:picMk id="3" creationId="{A367EB6A-BF0C-7336-E0DC-EC362FA331F1}"/>
          </ac:picMkLst>
        </pc:picChg>
        <pc:picChg chg="add del mod">
          <ac:chgData name="TAILLADE JUSTINE" userId="7689be7a-6074-46a5-a6a4-f2fd3e4f6393" providerId="ADAL" clId="{E76D88F4-78DB-4EB7-B02A-602AC5C032BC}" dt="2025-04-01T13:24:53.419" v="57" actId="478"/>
          <ac:picMkLst>
            <pc:docMk/>
            <pc:sldMk cId="1962246537" sldId="288"/>
            <ac:picMk id="5" creationId="{6DF63486-384D-983F-2A2A-037D1DE49073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8:06.260" v="52" actId="962"/>
        <pc:sldMkLst>
          <pc:docMk/>
          <pc:sldMk cId="2300649002" sldId="289"/>
        </pc:sldMkLst>
        <pc:picChg chg="add mod">
          <ac:chgData name="TAILLADE JUSTINE" userId="7689be7a-6074-46a5-a6a4-f2fd3e4f6393" providerId="ADAL" clId="{E76D88F4-78DB-4EB7-B02A-602AC5C032BC}" dt="2025-03-21T16:38:06.260" v="52" actId="962"/>
          <ac:picMkLst>
            <pc:docMk/>
            <pc:sldMk cId="2300649002" sldId="289"/>
            <ac:picMk id="5" creationId="{CEE4B188-CF7F-A261-1A1E-799E1EAF7F78}"/>
          </ac:picMkLst>
        </pc:picChg>
      </pc:sldChg>
      <pc:sldChg chg="addSp delSp modSp mod">
        <pc:chgData name="TAILLADE JUSTINE" userId="7689be7a-6074-46a5-a6a4-f2fd3e4f6393" providerId="ADAL" clId="{E76D88F4-78DB-4EB7-B02A-602AC5C032BC}" dt="2025-03-21T16:38:08.764" v="55" actId="962"/>
        <pc:sldMkLst>
          <pc:docMk/>
          <pc:sldMk cId="4063421417" sldId="290"/>
        </pc:sldMkLst>
        <pc:picChg chg="add mod">
          <ac:chgData name="TAILLADE JUSTINE" userId="7689be7a-6074-46a5-a6a4-f2fd3e4f6393" providerId="ADAL" clId="{E76D88F4-78DB-4EB7-B02A-602AC5C032BC}" dt="2025-03-21T16:38:08.764" v="55" actId="962"/>
          <ac:picMkLst>
            <pc:docMk/>
            <pc:sldMk cId="4063421417" sldId="290"/>
            <ac:picMk id="7" creationId="{1CC60C55-ADF9-B2C8-B2BB-710D84B0DEF3}"/>
          </ac:picMkLst>
        </pc:picChg>
      </pc:sldChg>
      <pc:sldMasterChg chg="modSldLayout">
        <pc:chgData name="TAILLADE JUSTINE" userId="7689be7a-6074-46a5-a6a4-f2fd3e4f6393" providerId="ADAL" clId="{E76D88F4-78DB-4EB7-B02A-602AC5C032BC}" dt="2025-03-21T16:35:47.883" v="2" actId="478"/>
        <pc:sldMasterMkLst>
          <pc:docMk/>
          <pc:sldMasterMk cId="1199506384" sldId="2147483703"/>
        </pc:sldMasterMkLst>
        <pc:sldLayoutChg chg="delSp mod">
          <pc:chgData name="TAILLADE JUSTINE" userId="7689be7a-6074-46a5-a6a4-f2fd3e4f6393" providerId="ADAL" clId="{E76D88F4-78DB-4EB7-B02A-602AC5C032BC}" dt="2025-03-21T16:35:47.883" v="2" actId="478"/>
          <pc:sldLayoutMkLst>
            <pc:docMk/>
            <pc:sldMasterMk cId="1199506384" sldId="2147483703"/>
            <pc:sldLayoutMk cId="2245769894" sldId="2147483661"/>
          </pc:sldLayoutMkLst>
        </pc:sldLayoutChg>
        <pc:sldLayoutChg chg="delSp mod">
          <pc:chgData name="TAILLADE JUSTINE" userId="7689be7a-6074-46a5-a6a4-f2fd3e4f6393" providerId="ADAL" clId="{E76D88F4-78DB-4EB7-B02A-602AC5C032BC}" dt="2025-03-21T16:35:40.491" v="0" actId="478"/>
          <pc:sldLayoutMkLst>
            <pc:docMk/>
            <pc:sldMasterMk cId="1199506384" sldId="2147483703"/>
            <pc:sldLayoutMk cId="3151516153" sldId="2147483704"/>
          </pc:sldLayoutMkLst>
        </pc:sldLayoutChg>
        <pc:sldLayoutChg chg="delSp mod">
          <pc:chgData name="TAILLADE JUSTINE" userId="7689be7a-6074-46a5-a6a4-f2fd3e4f6393" providerId="ADAL" clId="{E76D88F4-78DB-4EB7-B02A-602AC5C032BC}" dt="2025-03-21T16:35:45.229" v="1" actId="478"/>
          <pc:sldLayoutMkLst>
            <pc:docMk/>
            <pc:sldMasterMk cId="1199506384" sldId="2147483703"/>
            <pc:sldLayoutMk cId="627537057" sldId="21474837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74845C-01D3-4A94-B358-B5EA6BB3D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E4F85-0A44-485A-B3E7-E7F67DCD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855C-FD51-445B-A359-7C4B20F7D243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74665-A1D2-4C3E-9799-B49DDE118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C2DCE-ED8C-41F9-8310-1B6BA664E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6B46-A4C9-4C71-A8DF-EA4F4E364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4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cs typeface="Calibri"/>
              </a:rPr>
              <a:t>La mise en œuvre de chaque item est détaillée dans le guide pédagogique</a:t>
            </a:r>
            <a:r>
              <a:rPr lang="fr-FR" i="1" noProof="0" dirty="0">
                <a:cs typeface="Calibri"/>
              </a:rPr>
              <a:t>. </a:t>
            </a:r>
            <a:r>
              <a:rPr lang="fr-FR" i="0" noProof="0" dirty="0">
                <a:cs typeface="Calibri"/>
              </a:rPr>
              <a:t>Les fiches contiennent beaucoup d’items, </a:t>
            </a:r>
            <a:r>
              <a:rPr lang="fr-FR" b="1" i="0" noProof="0" dirty="0">
                <a:cs typeface="Calibri"/>
              </a:rPr>
              <a:t>elles n’ont pas été conçues pour que tous les items soient réalisés chaque jour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7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0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5C1A-19E5-2474-9010-60BD479A0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BAAD39-76C9-6538-6368-F2F4B4F07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9500C2-2F4B-61A3-D721-FFEAAA73B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AAB866-ED63-BAF0-AC75-0E8406BF9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4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D763-F726-61DD-7BFA-41323CFCF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671F40-C5AF-70DF-AC25-5F4E8C329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504BAA-5AB8-997F-4F1F-F8D14EA0F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5DEBFD-B47E-485F-404D-155981901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5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372D8-AB08-A7EF-2216-6DDD02D7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FF93A1-C718-C390-FF8F-22AF878E3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A193B2-DB8C-BE80-3656-704BBF923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D10CA8-E2D0-A971-A208-8131D9331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5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75D4-84D3-899E-3C32-626BBFE7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3FF2AF-707D-C2D1-534E-959E983F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6599BB-21CB-143F-C1CF-B4336F0A7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BF8925-292C-9346-B8B4-6D82932F1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44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07F2-6536-BE7E-BB21-36366697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DDA58D-7B5A-157C-9D09-6505EEB60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107489-75BE-DA3F-F14F-8E3A517CD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4AC5E5-27F0-C62D-337B-93F058A16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5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01/04/2025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F9E60545-A381-F003-5AEF-1AD08B6D4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904D-5A23-F8CA-66FF-9464C03B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nombre&#10;&#10;Le contenu généré par l’IA peut être incorrect.">
            <a:extLst>
              <a:ext uri="{FF2B5EF4-FFF2-40B4-BE49-F238E27FC236}">
                <a16:creationId xmlns:a16="http://schemas.microsoft.com/office/drawing/2014/main" id="{A367EB6A-BF0C-7336-E0DC-EC362FA33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36245-C1B3-B261-556B-FAADE3FBF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CEE4B188-CF7F-A261-1A1E-799E1EAF7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B108-C0F9-DAD7-2AB5-F3AC41F52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1CC60C55-ADF9-B2C8-B2BB-710D84B0D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853B364D-C62A-A30D-F90C-580A5A241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F6D1-72F6-723E-9355-3C95E686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ogiciel&#10;&#10;Le contenu généré par l’IA peut être incorrect.">
            <a:extLst>
              <a:ext uri="{FF2B5EF4-FFF2-40B4-BE49-F238E27FC236}">
                <a16:creationId xmlns:a16="http://schemas.microsoft.com/office/drawing/2014/main" id="{EE343D1D-F6D8-85DB-CB3A-104F24BBA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97AA3-2664-A5E7-57C4-84446B9B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DB6C0B86-3A08-1C11-06D8-FB00FFE6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5E75-9A92-1FCE-BA72-67C1F4D84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affichage, nombre&#10;&#10;Le contenu généré par l’IA peut être incorrect.">
            <a:extLst>
              <a:ext uri="{FF2B5EF4-FFF2-40B4-BE49-F238E27FC236}">
                <a16:creationId xmlns:a16="http://schemas.microsoft.com/office/drawing/2014/main" id="{B227E5E0-892E-9B7B-5994-A2E1D266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6CD1-9058-37A8-D613-DDD4BFF1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Rectangle&#10;&#10;Le contenu généré par l’IA peut être incorrect.">
            <a:extLst>
              <a:ext uri="{FF2B5EF4-FFF2-40B4-BE49-F238E27FC236}">
                <a16:creationId xmlns:a16="http://schemas.microsoft.com/office/drawing/2014/main" id="{6F3A2972-11A8-06F3-0A4A-7DADFA0A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7541-6B43-F39F-A12A-461D4087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0C186CF5-65BE-706C-274C-841FFAA25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0F655A4C-A3DB-3EA2-22EB-681FA4BA1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A9199-8E56-8A57-23AF-7C2CDCA8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logiciel&#10;&#10;Le contenu généré par l’IA peut être incorrect.">
            <a:extLst>
              <a:ext uri="{FF2B5EF4-FFF2-40B4-BE49-F238E27FC236}">
                <a16:creationId xmlns:a16="http://schemas.microsoft.com/office/drawing/2014/main" id="{F5FC3F8F-3D4A-DBC3-B52E-1C2A3E36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1301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10" ma:contentTypeDescription="Crée un document." ma:contentTypeScope="" ma:versionID="b03e40dcb8077211060b761f8f99b332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17830ef5b6fa8f07021dca88688739d7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1CDE4-A268-4683-85A7-2E7EC0A86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19ee2-2e9c-4e26-afc7-dc2d20fdf34e"/>
    <ds:schemaRef ds:uri="acd48830-2a75-428a-ba87-2ad2d4179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71FFA-E8D4-45A7-B53D-9EC090DD7389}">
  <ds:schemaRefs>
    <ds:schemaRef ds:uri="http://purl.org/dc/terms/"/>
    <ds:schemaRef ds:uri="09219ee2-2e9c-4e26-afc7-dc2d20fdf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cd48830-2a75-428a-ba87-2ad2d4179e1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4AE4C3-73E3-4681-9A1F-05DCAE7C0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42</Words>
  <Application>Microsoft Office PowerPoint</Application>
  <PresentationFormat>Affichage à l'écran (4:3)</PresentationFormat>
  <Paragraphs>8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TAILLADE JUSTINE</cp:lastModifiedBy>
  <cp:revision>12</cp:revision>
  <dcterms:created xsi:type="dcterms:W3CDTF">2022-01-07T11:15:07Z</dcterms:created>
  <dcterms:modified xsi:type="dcterms:W3CDTF">2025-04-01T13:35:48Z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85300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