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3305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628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164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776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79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0526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625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03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391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9026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24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18D36-8E1D-426A-8BCF-997A959F9723}" type="datetimeFigureOut">
              <a:rPr lang="fr-FR" smtClean="0"/>
              <a:t>01/07/2025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8125F-A148-4F86-AACA-171D2C2B4B5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85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1-Evaluation_1-video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9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59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9209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96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2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29994" y="1160179"/>
            <a:ext cx="5894363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57257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66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6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age 3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578506E5-2B05-DACD-2BCB-1BD7F300D6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1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08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34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09820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5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80811" y="1167924"/>
            <a:ext cx="576066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07691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9D068D-0CBB-4445-B8CA-01FE697F3D1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8BB3A1EB-9652-47E4-AEEA-362D769BA6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11D18A-A433-4C8C-8390-EBAB63D148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2025-05-15T14:28:23Z</dcterms:created>
  <dcterms:modified xsi:type="dcterms:W3CDTF">2025-07-01T08:33:03Z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