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683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3841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506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01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935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9261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041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9821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4019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6992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2011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9FEFC-13DF-4032-8F66-FC784234E795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D2D5E-64B8-4F2F-9220-4859B43891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8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1-Evaluation_2-video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9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0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85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21913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67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84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14150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6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34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E9A55C47-3E18-E8D8-B40D-174112443C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6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31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90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67129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9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1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28398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5EFEB7-F96E-4A87-9556-A268F61C3ED8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530E73D2-AC02-4676-BFB1-B920C00030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8FF6A8-0253-4743-BC59-FDA299719D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2</cp:revision>
  <dcterms:created xsi:type="dcterms:W3CDTF">2025-05-15T14:36:24Z</dcterms:created>
  <dcterms:modified xsi:type="dcterms:W3CDTF">2025-07-01T08:29:46Z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