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911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2529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8305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0510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09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5521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9088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8325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0807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020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0916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9863E-62CC-43BC-938E-986AB1A02D8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08AEF-F970-4E86-86B7-6D572EEF4F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7046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1-Evaluation_3-video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66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85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87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65873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0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31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98258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46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57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8DFC1EF1-7BDF-E84B-67F3-0088A4BE87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3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4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91362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42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22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43221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290562D-A9BD-4BA8-B7D0-EB420C9EE432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0A8504A9-AE4B-4DF2-B6D5-9D29940EF8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AF698B-F396-4D8D-B7CD-7697602F2B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2</cp:revision>
  <dcterms:created xsi:type="dcterms:W3CDTF">2025-05-15T14:39:51Z</dcterms:created>
  <dcterms:modified xsi:type="dcterms:W3CDTF">2025-07-01T08:30:16Z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