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982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3343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96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3164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1091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621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248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7092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025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647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68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EAFDD-BC06-4024-8215-F1EB78D57A09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DCC9A-DA2A-431B-BC78-D1A3C63C06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2751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4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5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5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1139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5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7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05292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7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1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B6206FB0-A678-B9A6-4162-8D289B5E64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36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3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6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104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95375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B1B243-82EB-4A70-95CF-97A8AC5CE3A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96C93B48-CE8A-4E4D-9E83-584B46F423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CFC62B-BD3B-489F-8C91-B4F9F47D6A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2025-05-15T14:42:55Z</dcterms:created>
  <dcterms:modified xsi:type="dcterms:W3CDTF">2025-07-01T08:30:49Z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