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23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940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50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52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027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554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639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31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539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999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76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FA191-FA0E-4029-9C57-2300725A0A17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9437D-43BE-4F83-BB82-4CAFF2A8C1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5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8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3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80127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5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7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9713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75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9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613004A1-0418-BF44-5C18-72C82F3D8C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7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5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5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56039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8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54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86098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54F957-2402-4157-A75A-16B68369548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0D6F6F22-F73D-4D6C-B6CD-09222B1F7D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B9816D-F6DA-412B-BC27-444FBD3B07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2025-05-15T14:45:46Z</dcterms:created>
  <dcterms:modified xsi:type="dcterms:W3CDTF">2025-07-01T08:31:13Z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