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34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947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44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117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154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40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732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4661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4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487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8095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2906F-5025-4176-A3F9-B87A399268A4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10B55-3830-47F0-A20F-F061B5DF8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170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6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4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71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929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79508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3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0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21307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4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8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04DCFA5D-1730-E795-F7D0-2CC80F3770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9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38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50736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4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4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66952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7AAAAA-1C3B-438F-AA60-628593F6B2C3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C5406358-6746-4B5B-A35F-761CDCA447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F8B5E89-FD45-4AF8-8024-8CAF3EDC42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2025-05-15T14:47:55Z</dcterms:created>
  <dcterms:modified xsi:type="dcterms:W3CDTF">2025-07-01T08:31:45Z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