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9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9DFF-FC96-4C95-8808-51F03A59E2AB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30B-2C3A-48DC-BA83-35C2E3ECC3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5058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9DFF-FC96-4C95-8808-51F03A59E2AB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30B-2C3A-48DC-BA83-35C2E3ECC3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1339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9DFF-FC96-4C95-8808-51F03A59E2AB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30B-2C3A-48DC-BA83-35C2E3ECC3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65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9DFF-FC96-4C95-8808-51F03A59E2AB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30B-2C3A-48DC-BA83-35C2E3ECC3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7886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9DFF-FC96-4C95-8808-51F03A59E2AB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30B-2C3A-48DC-BA83-35C2E3ECC3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8419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9DFF-FC96-4C95-8808-51F03A59E2AB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30B-2C3A-48DC-BA83-35C2E3ECC3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3692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9DFF-FC96-4C95-8808-51F03A59E2AB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30B-2C3A-48DC-BA83-35C2E3ECC3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0144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9DFF-FC96-4C95-8808-51F03A59E2AB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30B-2C3A-48DC-BA83-35C2E3ECC3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8628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9DFF-FC96-4C95-8808-51F03A59E2AB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30B-2C3A-48DC-BA83-35C2E3ECC3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8072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9DFF-FC96-4C95-8808-51F03A59E2AB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30B-2C3A-48DC-BA83-35C2E3ECC3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0920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59DFF-FC96-4C95-8808-51F03A59E2AB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4230B-2C3A-48DC-BA83-35C2E3ECC3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0719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59DFF-FC96-4C95-8808-51F03A59E2AB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4230B-2C3A-48DC-BA83-35C2E3ECC3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4229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E1-Evaluation_7-video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27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65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37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0811" y="1210128"/>
            <a:ext cx="576066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64092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57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5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0811" y="1167924"/>
            <a:ext cx="576066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0968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73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5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hlinkClick r:id="rId3" action="ppaction://hlinkfile"/>
            <a:extLst>
              <a:ext uri="{FF2B5EF4-FFF2-40B4-BE49-F238E27FC236}">
                <a16:creationId xmlns:a16="http://schemas.microsoft.com/office/drawing/2014/main" id="{4B9EBE64-74EC-18D8-4C48-B2F16592B8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5943600"/>
            <a:ext cx="18592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87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4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43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0811" y="1167924"/>
            <a:ext cx="576066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97613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00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02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0811" y="1167924"/>
            <a:ext cx="576066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43941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88AC78C-DAE5-487D-B15D-52E9B72706BB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4611F393-71A2-4AF0-AE57-A27A3A0EDED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F727003-7892-4A74-B5B4-5F46223FAE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8</Words>
  <Application>Microsoft Office PowerPoint</Application>
  <PresentationFormat>Affichage à l'écran (4:3)</PresentationFormat>
  <Paragraphs>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2</cp:revision>
  <dcterms:created xsi:type="dcterms:W3CDTF">2025-05-15T14:51:06Z</dcterms:created>
  <dcterms:modified xsi:type="dcterms:W3CDTF">2025-07-01T08:29:08Z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