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91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31A0-F90F-4BFA-A854-437724549660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4D9EE-910D-4113-9FC0-DA676D96DB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3868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31A0-F90F-4BFA-A854-437724549660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4D9EE-910D-4113-9FC0-DA676D96DB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92266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31A0-F90F-4BFA-A854-437724549660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4D9EE-910D-4113-9FC0-DA676D96DB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43370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31A0-F90F-4BFA-A854-437724549660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4D9EE-910D-4113-9FC0-DA676D96DB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931113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31A0-F90F-4BFA-A854-437724549660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4D9EE-910D-4113-9FC0-DA676D96DB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43072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31A0-F90F-4BFA-A854-437724549660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4D9EE-910D-4113-9FC0-DA676D96DB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158647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31A0-F90F-4BFA-A854-437724549660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4D9EE-910D-4113-9FC0-DA676D96DB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21289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31A0-F90F-4BFA-A854-437724549660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4D9EE-910D-4113-9FC0-DA676D96DB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35955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31A0-F90F-4BFA-A854-437724549660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4D9EE-910D-4113-9FC0-DA676D96DB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61379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31A0-F90F-4BFA-A854-437724549660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4D9EE-910D-4113-9FC0-DA676D96DB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62113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531A0-F90F-4BFA-A854-437724549660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A4D9EE-910D-4113-9FC0-DA676D96DB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826429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E531A0-F90F-4BFA-A854-437724549660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A4D9EE-910D-4113-9FC0-DA676D96DB6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79586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Diaporama_CE1-Evaluation_8-video.mp4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844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652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230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Image 3" descr="Une image contenant texte, Police, logo, Graphique&#10;&#10;Le contenu généré par l’IA peut être incorrect.">
            <a:hlinkClick r:id="rId3" action="ppaction://hlinkfile"/>
            <a:extLst>
              <a:ext uri="{FF2B5EF4-FFF2-40B4-BE49-F238E27FC236}">
                <a16:creationId xmlns:a16="http://schemas.microsoft.com/office/drawing/2014/main" id="{01B1B33D-7743-34DE-EBD1-D271C29DF2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720" y="5943600"/>
            <a:ext cx="185928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227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268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609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29994" y="1160179"/>
            <a:ext cx="5894363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3227974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894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41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29994" y="1160179"/>
            <a:ext cx="5894363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3962313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9DC4A82-0304-49E6-9690-4F484CE38C08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customXml/itemProps2.xml><?xml version="1.0" encoding="utf-8"?>
<ds:datastoreItem xmlns:ds="http://schemas.openxmlformats.org/officeDocument/2006/customXml" ds:itemID="{AF4DEC21-2C53-4D4F-8FDB-6E9386AE20F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5ADA27B-7214-44EF-AD4F-49480C2664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4</Words>
  <Application>Microsoft Office PowerPoint</Application>
  <PresentationFormat>Affichage à l'écran (4:3)</PresentationFormat>
  <Paragraphs>2</Paragraphs>
  <Slides>10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Greg</dc:creator>
  <cp:lastModifiedBy>LEMAIRE LOUHANNE</cp:lastModifiedBy>
  <cp:revision>2</cp:revision>
  <dcterms:created xsi:type="dcterms:W3CDTF">2025-05-15T14:53:19Z</dcterms:created>
  <dcterms:modified xsi:type="dcterms:W3CDTF">2025-07-01T08:32:30Z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