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157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717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64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86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63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21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169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384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614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87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531271-3DE0-477F-8188-C270560C93BD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F1CC3F-2ACB-4111-BDD8-67AB39F1BB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331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1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022EA02-8E51-072F-A8FB-18566211FD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73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21C26E5-1853-0C89-DF39-C6E476B929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1090F51-3C2B-C09F-0422-AEF010DDA0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5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CFAE7C2-374F-310B-9F2B-303B44252F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D74222-242B-F205-465B-5DC43847259B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4315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45440DB3-2EB7-5D04-AD3F-A0A22DF1F4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71606A3-D468-A733-B5CA-580C721C25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1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D6B2885-00A0-EE92-0D1B-BFFB0ECA5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C54AA5-1E3E-C587-CDD3-C8DC7067BC3C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27168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8FA7D36-A5C7-4CA4-5684-0D809E05AA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0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B347902-0222-0E45-6F9A-E3C0876B0C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46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864D65C-B3C6-99A9-2D0E-687115501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0C067C3A-D542-A013-229D-B85B8905E1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14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C7F551E-A962-45CC-5636-F69C054B06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7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0FE41CA-C7B8-C548-4E24-FF91D0102F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1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AF2DF52-D7B2-7DE6-699D-022FD4110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9E135F-18BF-B798-2A87-7A2EC7CDD7D9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64209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827A783-17A7-AAE6-F80E-57357A4F65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7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7359307-9AC0-3C1A-C63C-16CCEE4CD7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03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531494D-9D52-3E0D-160A-E7AFDE89E4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2F1CC2-410A-75C5-8F91-67EF10EA0B7A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72003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E07A58-0603-4639-A9D8-33A2EF579EF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DC5087A9-8C01-4120-A726-AB1A975556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1E9B16-1329-49D3-B670-DE05D4D3DD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3</cp:revision>
  <dcterms:created xsi:type="dcterms:W3CDTF">2025-05-15T13:27:23Z</dcterms:created>
  <dcterms:modified xsi:type="dcterms:W3CDTF">2025-06-30T15:27:05Z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