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B8A3E-69B4-4182-9AB9-D600B12E62C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4D743-77D0-47E8-8A0F-354121CAF8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7774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B8A3E-69B4-4182-9AB9-D600B12E62C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4D743-77D0-47E8-8A0F-354121CAF8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2898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B8A3E-69B4-4182-9AB9-D600B12E62C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4D743-77D0-47E8-8A0F-354121CAF8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095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B8A3E-69B4-4182-9AB9-D600B12E62C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4D743-77D0-47E8-8A0F-354121CAF8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5182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B8A3E-69B4-4182-9AB9-D600B12E62C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4D743-77D0-47E8-8A0F-354121CAF8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4485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B8A3E-69B4-4182-9AB9-D600B12E62C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4D743-77D0-47E8-8A0F-354121CAF8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5341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B8A3E-69B4-4182-9AB9-D600B12E62C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4D743-77D0-47E8-8A0F-354121CAF8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6043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B8A3E-69B4-4182-9AB9-D600B12E62C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4D743-77D0-47E8-8A0F-354121CAF8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0753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B8A3E-69B4-4182-9AB9-D600B12E62C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4D743-77D0-47E8-8A0F-354121CAF8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5130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B8A3E-69B4-4182-9AB9-D600B12E62C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4D743-77D0-47E8-8A0F-354121CAF8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102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B8A3E-69B4-4182-9AB9-D600B12E62C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4D743-77D0-47E8-8A0F-354121CAF8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5751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0B8A3E-69B4-4182-9AB9-D600B12E62C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F4D743-77D0-47E8-8A0F-354121CAF8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3063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2-Evaluation_2-vid&#233;o.mp4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B100DA60-8739-47A5-6D68-2E5C43E03C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54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C097BFE3-B20B-612B-C2E6-5DE510C5FB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77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D2F3EDCF-A200-714A-6B91-6A18A11969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8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55CB6188-95C1-967A-D690-04427495B8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15EA9C-285D-7520-D5A3-4AF1CA93665B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70952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EE48687E-DC84-6994-6352-82EAC2B33B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17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9CD6BBFC-E715-DF97-01A0-DC890C598A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4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6EE8C7F2-C73E-4E8D-E5E4-1E875F7852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617C65-5DB0-8495-3CCD-FFD1C269EF1C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84775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DA13F56C-ADCD-C811-5D16-6DBAAA02EB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5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A4853167-32AC-93B4-8CA7-F3B1659560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50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F1DAC7EA-4906-F191-FD17-658A11CAC9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1C7FED40-5EE5-C280-763C-3665AF30C7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498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E2CBE80A-D15A-165B-EF9A-C387596228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625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B9403B11-11F4-4B22-033C-BF2E6C8D1E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5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E7FE6B60-EB73-DF5F-0F8C-A68954568B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7751D6-F35A-386F-5FB7-3419737EBFD5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6132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722B86DF-2164-BAB3-ACB0-DC69C254E6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36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2A601206-31B8-DF7C-899B-8439A36080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4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65FED6B4-A7AB-1672-C1BC-617F221335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2394EE5-FF67-65E0-0CDB-5B226711CBF5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74546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FF83A2F-2EFC-47F7-9F93-509614C42BFE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C60C41D4-63C6-4F79-BBF6-90C3A394F2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6FB3951-3A10-43DD-8A3F-7D9396077B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2</cp:revision>
  <dcterms:created xsi:type="dcterms:W3CDTF">2025-05-15T13:35:34Z</dcterms:created>
  <dcterms:modified xsi:type="dcterms:W3CDTF">2025-06-30T15:28:59Z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