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73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259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5615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8010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633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119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524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7959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68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5309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925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4B6B06-5B13-4AC3-BAA2-DFEC187C45A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13DFF-CB27-40C2-97BE-FB96CCE25F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774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3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D61C0FA9-7BF5-E1D9-0B1D-FED233EFCD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45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7290883-AF43-71AB-059B-1E37E9813F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9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FC383578-B0FF-4CFB-A63E-E88D1E8816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94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5A7F4102-BF91-C196-3287-924FAD51D1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45FC81-7598-861C-44BF-8FECBFC0B358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59451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29279A76-0759-D1EE-B44B-70E674FEB8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9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CE68DCC-A4F1-7724-C50B-AE7F039312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7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F144B385-E294-5874-A1A6-B3F21F86BE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1D4345-B034-C1DE-4CBA-AB317E89891A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94400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AFD61D9C-704B-2901-0955-F1569C275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7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DD9F904-7825-0DC3-0C4D-F02514165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51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A76D28A-1089-D82D-ACCA-B4A6EC2C6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D40736C2-C00A-1394-0BCE-98854464C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114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4CE989FD-CE28-53B3-36F9-2C233DFA3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52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F654C754-60CD-8ECB-4810-1753FB601A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9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95F417F-593A-6732-E8FB-CC7D70716C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F5CB6A-49AC-CBF3-4B3B-4440DD009648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113625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536699D-7CF5-235B-6723-B0A8A42C26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9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1F6CEBF4-AC76-356C-83AC-9C3F432939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41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A0AA943-B171-2E86-6703-85F1C01967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10F8BF7-B0C1-EFC1-D353-ECD8E2EBFD65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54600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A34F30-08A5-4CB0-B28B-79B8E16A0B92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69522C88-0FB7-4D1F-B547-565EA46244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7568AC-A304-4B54-BD68-5F224F2DF2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2</cp:revision>
  <dcterms:created xsi:type="dcterms:W3CDTF">2025-05-15T13:38:03Z</dcterms:created>
  <dcterms:modified xsi:type="dcterms:W3CDTF">2025-06-30T15:42:44Z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