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9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BBDBF-C265-42F0-907F-94AA214CE906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8746E-8F70-49DD-B9D4-C0E19E1A8E1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0392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BBDBF-C265-42F0-907F-94AA214CE906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8746E-8F70-49DD-B9D4-C0E19E1A8E1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56402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BBDBF-C265-42F0-907F-94AA214CE906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8746E-8F70-49DD-B9D4-C0E19E1A8E1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3099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BBDBF-C265-42F0-907F-94AA214CE906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8746E-8F70-49DD-B9D4-C0E19E1A8E1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2503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BBDBF-C265-42F0-907F-94AA214CE906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8746E-8F70-49DD-B9D4-C0E19E1A8E1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8298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BBDBF-C265-42F0-907F-94AA214CE906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8746E-8F70-49DD-B9D4-C0E19E1A8E1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93937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BBDBF-C265-42F0-907F-94AA214CE906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8746E-8F70-49DD-B9D4-C0E19E1A8E1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48515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BBDBF-C265-42F0-907F-94AA214CE906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8746E-8F70-49DD-B9D4-C0E19E1A8E1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17230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BBDBF-C265-42F0-907F-94AA214CE906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8746E-8F70-49DD-B9D4-C0E19E1A8E1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06742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BBDBF-C265-42F0-907F-94AA214CE906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8746E-8F70-49DD-B9D4-C0E19E1A8E1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9817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BBDBF-C265-42F0-907F-94AA214CE906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8746E-8F70-49DD-B9D4-C0E19E1A8E1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77345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10BBDBF-C265-42F0-907F-94AA214CE906}" type="datetimeFigureOut">
              <a:rPr lang="fr-FR" smtClean="0"/>
              <a:t>30/06/2025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0D8746E-8F70-49DD-B9D4-C0E19E1A8E1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22727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Diaporama_CE2-Evaluation_4-vid&#233;o.mp4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693D6CFC-ABE6-16C0-6B68-0792509311E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552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74058FCE-A80D-2B25-3792-2E2CC8171F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027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02E94CDE-C3C2-B354-60F7-91D44B9B91B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861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20352B05-64EC-547B-11BC-53D369874F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5AE8050-5C8D-C736-79C7-459E241957AF}"/>
              </a:ext>
            </a:extLst>
          </p:cNvPr>
          <p:cNvSpPr/>
          <p:nvPr/>
        </p:nvSpPr>
        <p:spPr>
          <a:xfrm>
            <a:off x="817569" y="1136914"/>
            <a:ext cx="5435747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1216437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72A13C33-D83C-9685-7AC0-D2DFA8D02EA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122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0A1D3106-3A72-D1D2-75EC-7E79A6E9C26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90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EF035543-225E-6256-53AC-464BD6563B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62143A8-571C-0C50-BDC2-D19B6DE3DF01}"/>
              </a:ext>
            </a:extLst>
          </p:cNvPr>
          <p:cNvSpPr/>
          <p:nvPr/>
        </p:nvSpPr>
        <p:spPr>
          <a:xfrm>
            <a:off x="817569" y="1136914"/>
            <a:ext cx="5435747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1780676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C790A0F7-4D5D-24A0-BDA5-FA18C92879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926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B89D206C-1114-FDFD-F23D-AA20B94957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4526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E0BB5900-3EEA-9A29-0CF5-0E18924AD51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logo, Graphique&#10;&#10;Le contenu généré par l’IA peut être incorrect.">
            <a:hlinkClick r:id="rId3" action="ppaction://hlinkfile"/>
            <a:extLst>
              <a:ext uri="{FF2B5EF4-FFF2-40B4-BE49-F238E27FC236}">
                <a16:creationId xmlns:a16="http://schemas.microsoft.com/office/drawing/2014/main" id="{D40736C2-C00A-1394-0BCE-98854464C4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720" y="5943600"/>
            <a:ext cx="185928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9259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5DAD9A70-6F47-5432-BA56-08EC4DA493B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4032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79FDAEB2-C521-EEDD-69C9-95BC3CAD500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888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C6346B78-387C-2CB1-9FCC-89C8C09909A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9006E77-DFD0-C947-BBE4-1048BEF7B710}"/>
              </a:ext>
            </a:extLst>
          </p:cNvPr>
          <p:cNvSpPr/>
          <p:nvPr/>
        </p:nvSpPr>
        <p:spPr>
          <a:xfrm>
            <a:off x="817569" y="1136914"/>
            <a:ext cx="5435747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138202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8DD0642E-AA22-38DE-F542-8F7271A0A2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049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E24097C7-31EF-0398-0498-169FEA5C71F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602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"/>
    </mc:Choice>
    <mc:Fallback xmlns="">
      <p:transition spd="slow" advTm="6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7835BC7D-925B-3FBC-5A05-9E7B81E29A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ADE2BA5-2533-F435-F70D-FDADB63F6826}"/>
              </a:ext>
            </a:extLst>
          </p:cNvPr>
          <p:cNvSpPr/>
          <p:nvPr/>
        </p:nvSpPr>
        <p:spPr>
          <a:xfrm>
            <a:off x="817569" y="1136914"/>
            <a:ext cx="5435747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1819603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0C28220-D779-4BBA-8B48-D81D4CA180CC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customXml/itemProps2.xml><?xml version="1.0" encoding="utf-8"?>
<ds:datastoreItem xmlns:ds="http://schemas.openxmlformats.org/officeDocument/2006/customXml" ds:itemID="{AD52A7AE-99C6-4709-9EE7-62796F15628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A0A148A-7357-4D74-81F5-97BE27BC747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8</Words>
  <Application>Microsoft Office PowerPoint</Application>
  <PresentationFormat>Affichage à l'écran (4:3)</PresentationFormat>
  <Paragraphs>4</Paragraphs>
  <Slides>16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20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Maxime Paul</dc:creator>
  <cp:lastModifiedBy>LEMAIRE LOUHANNE</cp:lastModifiedBy>
  <cp:revision>3</cp:revision>
  <dcterms:created xsi:type="dcterms:W3CDTF">2025-05-15T13:40:32Z</dcterms:created>
  <dcterms:modified xsi:type="dcterms:W3CDTF">2025-06-30T15:29:58Z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