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3380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114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668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73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43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953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74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42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6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3776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63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AE60B-81C2-41A8-BE95-3E9605CD23DF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27659A-30C6-436D-BD9C-0643E48DA7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596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5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1883A406-805D-9341-843A-48CE7E0E2B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02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5A19C2A1-DD49-1CE7-6E72-37B318619B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D33722F6-4EEF-6CE9-5B99-A7E4EA5375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9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E82D003-A5FC-359F-59C4-8410DFA575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1D0167-3AEB-B1E9-D74B-23D62A7BA771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7562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37E17C12-2E61-DEF1-E660-354868C457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C4ED0A7-CB9D-A1A3-78E5-8558DF00EC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7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79A7A1FA-A386-0BEC-4832-C283E32EB4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1F7A9E-AF67-77C6-B57E-B5E88DAA6DDD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9456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07728E6-B1D0-D17A-FC8C-9994A6C837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AE09702-D43F-1DC2-35D4-69397769F4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51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E2D55F5-658D-1B18-04AB-42693A79C1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D40736C2-C00A-1394-0BCE-98854464C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72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979FE9D6-5FE1-DEE5-7EFA-B7EC66D8E2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97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42735D9-9542-3131-3709-5C368B0448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2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7A0AA0B-BA81-C764-13FE-83CECEB45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985A7B-3BA1-D40E-325F-CF9CA69FCFFE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73990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A461D336-4448-ED6B-7178-4D0EDEA1C4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6BFFEC4-9BC3-8DA2-B23A-523AA0CB3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2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980D04DB-EA1C-E24D-81E5-0CD765109C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DB7CD8-B774-A69E-3178-1E4D87D569CF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74132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CA6C8C-292D-4F34-8174-5D3BE1D9CAD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D7546809-E0FB-4C0E-AA90-7E609A621A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7E5EF9-4F54-46AF-8907-31C571E556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2025-05-15T13:43:18Z</dcterms:created>
  <dcterms:modified xsi:type="dcterms:W3CDTF">2025-06-30T15:30:27Z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