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866B-0356-4373-A103-638CC02520A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0AA4-10A9-46F6-B4D5-D34312F37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2046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866B-0356-4373-A103-638CC02520A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0AA4-10A9-46F6-B4D5-D34312F37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1401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866B-0356-4373-A103-638CC02520A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0AA4-10A9-46F6-B4D5-D34312F37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5334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866B-0356-4373-A103-638CC02520A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0AA4-10A9-46F6-B4D5-D34312F37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9263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866B-0356-4373-A103-638CC02520A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0AA4-10A9-46F6-B4D5-D34312F37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7749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866B-0356-4373-A103-638CC02520A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0AA4-10A9-46F6-B4D5-D34312F37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549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866B-0356-4373-A103-638CC02520A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0AA4-10A9-46F6-B4D5-D34312F37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8589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866B-0356-4373-A103-638CC02520A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0AA4-10A9-46F6-B4D5-D34312F37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85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866B-0356-4373-A103-638CC02520A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0AA4-10A9-46F6-B4D5-D34312F37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6775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866B-0356-4373-A103-638CC02520A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0AA4-10A9-46F6-B4D5-D34312F37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3132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9866B-0356-4373-A103-638CC02520A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0AA4-10A9-46F6-B4D5-D34312F37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8201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A9866B-0356-4373-A103-638CC02520A3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4A00AA4-10A9-46F6-B4D5-D34312F37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0979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E2-Evaluation_6-vid&#233;o.mp4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D103D3A2-153A-1359-4C5E-C4D137FC92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410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90FCAE45-75F1-0225-7F09-551A20F318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7ED97C63-BCEF-578A-19BF-48F42A1E55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52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2C7CABE2-31C2-31D8-FE3B-DE086E5E09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03F539B-C236-F639-C671-7F2BCC71816D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79350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8A18B591-306E-A0D2-99C1-9423555E68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30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79252C09-91A5-3BD4-2EC0-1AB5A597EC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29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C0DBFD51-A88E-E127-7546-2DF475730D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85D246-E156-FE95-95F8-96BB6CD073B7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91115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CC69C369-ABF4-B665-41B5-0AFC746306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07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58CD35C4-2FE2-1C7E-6C65-606CF6BA9A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987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6BB90CF1-18C1-40CD-9C9E-ABA4DB200D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logo, Graphique&#10;&#10;Le contenu généré par l’IA peut être incorrect.">
            <a:hlinkClick r:id="rId3" action="ppaction://hlinkfile"/>
            <a:extLst>
              <a:ext uri="{FF2B5EF4-FFF2-40B4-BE49-F238E27FC236}">
                <a16:creationId xmlns:a16="http://schemas.microsoft.com/office/drawing/2014/main" id="{D40736C2-C00A-1394-0BCE-98854464C4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5943600"/>
            <a:ext cx="18592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63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5F15AE65-CA7B-E58B-54D6-B098AF4560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174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410EBD5C-4090-3526-8A9B-B1D4015644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20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821DA493-A611-56BE-FE8E-91B0D49272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F08B9F-A42E-7B49-5381-144588119DAD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6995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E81CD9D2-8682-7124-7972-B275BDD909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9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B241E994-C147-D7F4-F36C-CA446E44F4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3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2758E3F7-7A48-8741-33E0-933D8703ED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7CA286-1B50-4860-5F2D-B08546A082B0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48021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E1A922-C871-40E5-972A-A1CD099FB26A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BCDFC884-2C4F-42BF-B00E-BE739B58A24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AE4F78-8CB0-49A2-81F6-F1B3D3ABC8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8</Words>
  <Application>Microsoft Office PowerPoint</Application>
  <PresentationFormat>Affichage à l'écran (4:3)</PresentationFormat>
  <Paragraphs>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2</cp:revision>
  <dcterms:created xsi:type="dcterms:W3CDTF">2025-05-15T13:45:13Z</dcterms:created>
  <dcterms:modified xsi:type="dcterms:W3CDTF">2025-06-30T15:34:53Z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