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5BCB0-5E7C-45DD-8CA0-18894AAAC181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D2C50-CF13-4F6E-A48B-A301375C1E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436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5BCB0-5E7C-45DD-8CA0-18894AAAC181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D2C50-CF13-4F6E-A48B-A301375C1E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0957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5BCB0-5E7C-45DD-8CA0-18894AAAC181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D2C50-CF13-4F6E-A48B-A301375C1E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3683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5BCB0-5E7C-45DD-8CA0-18894AAAC181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D2C50-CF13-4F6E-A48B-A301375C1E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320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5BCB0-5E7C-45DD-8CA0-18894AAAC181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D2C50-CF13-4F6E-A48B-A301375C1E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0892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5BCB0-5E7C-45DD-8CA0-18894AAAC181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D2C50-CF13-4F6E-A48B-A301375C1E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9932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5BCB0-5E7C-45DD-8CA0-18894AAAC181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D2C50-CF13-4F6E-A48B-A301375C1E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2366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5BCB0-5E7C-45DD-8CA0-18894AAAC181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D2C50-CF13-4F6E-A48B-A301375C1E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8294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5BCB0-5E7C-45DD-8CA0-18894AAAC181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D2C50-CF13-4F6E-A48B-A301375C1E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1175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5BCB0-5E7C-45DD-8CA0-18894AAAC181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D2C50-CF13-4F6E-A48B-A301375C1E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7028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5BCB0-5E7C-45DD-8CA0-18894AAAC181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D2C50-CF13-4F6E-A48B-A301375C1E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3758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E5BCB0-5E7C-45DD-8CA0-18894AAAC181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2D2C50-CF13-4F6E-A48B-A301375C1E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907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2-Evaluation_7-vid&#233;o.mp4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B289ECA2-96B6-CF0B-F5A2-BC51F8E345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288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628BB294-D935-B7B3-1F57-1FFCC6394C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04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69CDAA6C-A194-E44C-1A51-F9F5999D14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4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179B5D0E-D005-1C36-25E2-92564BCA5E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238C364-6A48-7043-3CD2-0D11C669B1E8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59042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0D58707F-E9FE-1E71-AB4D-6F006CA1D6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94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83E4010F-2304-1BAD-22E1-F896F172E3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59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A7668C71-4F60-11B0-3D17-A6C72774FA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F03E33-9262-C8B0-C474-ADA19D70B8F2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04452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DA1CA115-4B6C-1331-40BE-DB59D53B2F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BF4D8259-F047-D956-BAEA-6BDDB6902B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39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096735E6-3E83-7FE4-4BBC-B81D3A693F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D40736C2-C00A-1394-0BCE-98854464C4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50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EC260653-E5F3-5F4F-D3F4-6433277CBC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761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E507BC85-83CE-4844-D55E-66D5D66D27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31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1652FA36-299C-1337-742E-515D8CF157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B09073-DD3C-A913-550A-66A48037BF6A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97279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FC2E1364-7C65-12F2-9CE5-9C91187837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4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EE6DC094-482E-B41A-823C-922FB51231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74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17D7D94B-6330-CF45-02CC-46FB073D08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113EB2-191C-05DE-0FD4-4008CF862053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80760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D79610-DBC7-4D8F-9BC8-6B2C26A57681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6CDCE0FF-F8F8-486B-B59C-9170B12B7FE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0B2B5D6-4E26-4995-A060-A6E491ECF0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2</cp:revision>
  <dcterms:created xsi:type="dcterms:W3CDTF">2025-05-15T13:47:38Z</dcterms:created>
  <dcterms:modified xsi:type="dcterms:W3CDTF">2025-06-30T15:41:14Z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