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9435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265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399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5615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576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921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670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2384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706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689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4360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62CDD0-75E9-461A-B23D-C571B5BDCF5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5168E0-B52B-4BD9-ABBA-22B69B2D47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9889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2-Evaluation_8-vid&#233;o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AB9A68E4-6C20-6766-CC70-684804F3A1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99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AB2D9AC3-926B-58F9-58E2-FB1DF0CD34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1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91CFEDD0-10CC-16BF-4EC5-8E37896A3E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77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7E456A6D-B3D6-3571-C3C8-B009153B8F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C27554AB-32C0-EECA-AA68-A7F40BD69F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70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67D47D54-9CB5-7EEE-A021-5A01F4B9F1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994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E7407E81-2B66-85D7-A7BB-846F0926FB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85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C3485E0-758B-8ACE-DD2F-5F331F12A0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9A6A7C-5624-F1A0-897C-FAF38EDC7303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01744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D8BF4C33-08C4-4CF1-301A-ED19DAF597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8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B515A0E4-22C0-E12F-7E6C-3221FA4B0B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26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B30DBC5-DB2E-1EC3-BB69-CB1D19B058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2A0525-22E5-F918-6CE7-8DC822DA4CBF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30905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D35F06-BB18-4C97-982C-E7D935201994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063577F2-9569-4AFB-BDC8-A871814B2A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EA6AF3-0D10-47EE-AF48-69BB169DD9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4</Words>
  <Application>Microsoft Office PowerPoint</Application>
  <PresentationFormat>Affichage à l'écran (4:3)</PresentationFormat>
  <Paragraphs>2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2</cp:revision>
  <dcterms:created xsi:type="dcterms:W3CDTF">2025-05-15T13:49:59Z</dcterms:created>
  <dcterms:modified xsi:type="dcterms:W3CDTF">2025-06-30T15:28:21Z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