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8369C1-965F-477C-82BC-CD3552F3CCD2}" v="3" dt="2025-05-15T15:46:30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microsoft.com/office/2016/11/relationships/changesInfo" Target="changesInfos/changesInfo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5C8369C1-965F-477C-82BC-CD3552F3CCD2}"/>
    <pc:docChg chg="modSld">
      <pc:chgData name="LEMAIRE LOUHANNE" userId="5627a5b1-9bbd-46af-b0ba-a244e1458bcb" providerId="ADAL" clId="{5C8369C1-965F-477C-82BC-CD3552F3CCD2}" dt="2025-05-15T15:46:30.826" v="2"/>
      <pc:docMkLst>
        <pc:docMk/>
      </pc:docMkLst>
      <pc:sldChg chg="modSp">
        <pc:chgData name="LEMAIRE LOUHANNE" userId="5627a5b1-9bbd-46af-b0ba-a244e1458bcb" providerId="ADAL" clId="{5C8369C1-965F-477C-82BC-CD3552F3CCD2}" dt="2025-05-15T15:46:09.383" v="0"/>
        <pc:sldMkLst>
          <pc:docMk/>
          <pc:sldMk cId="3411411505" sldId="297"/>
        </pc:sldMkLst>
        <pc:picChg chg="mod">
          <ac:chgData name="LEMAIRE LOUHANNE" userId="5627a5b1-9bbd-46af-b0ba-a244e1458bcb" providerId="ADAL" clId="{5C8369C1-965F-477C-82BC-CD3552F3CCD2}" dt="2025-05-15T15:46:09.383" v="0"/>
          <ac:picMkLst>
            <pc:docMk/>
            <pc:sldMk cId="3411411505" sldId="29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C8369C1-965F-477C-82BC-CD3552F3CCD2}" dt="2025-05-15T15:46:20.356" v="1"/>
        <pc:sldMkLst>
          <pc:docMk/>
          <pc:sldMk cId="3688147546" sldId="311"/>
        </pc:sldMkLst>
        <pc:picChg chg="mod">
          <ac:chgData name="LEMAIRE LOUHANNE" userId="5627a5b1-9bbd-46af-b0ba-a244e1458bcb" providerId="ADAL" clId="{5C8369C1-965F-477C-82BC-CD3552F3CCD2}" dt="2025-05-15T15:46:20.356" v="1"/>
          <ac:picMkLst>
            <pc:docMk/>
            <pc:sldMk cId="3688147546" sldId="31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C8369C1-965F-477C-82BC-CD3552F3CCD2}" dt="2025-05-15T15:46:30.826" v="2"/>
        <pc:sldMkLst>
          <pc:docMk/>
          <pc:sldMk cId="3338443956" sldId="325"/>
        </pc:sldMkLst>
        <pc:picChg chg="mod">
          <ac:chgData name="LEMAIRE LOUHANNE" userId="5627a5b1-9bbd-46af-b0ba-a244e1458bcb" providerId="ADAL" clId="{5C8369C1-965F-477C-82BC-CD3552F3CCD2}" dt="2025-05-15T15:46:30.826" v="2"/>
          <ac:picMkLst>
            <pc:docMk/>
            <pc:sldMk cId="3338443956" sldId="325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48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03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11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409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79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08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161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650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1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8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0316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FE21B-EB82-4286-B8A5-C1DBB9DFEB0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4C7FF-4D14-44B5-A03D-43F089566C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92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1.xml"/><Relationship Id="rId5" Type="http://schemas.openxmlformats.org/officeDocument/2006/relationships/slide" Target="slide47.xml"/><Relationship Id="rId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0/Diaporama_CE1-Semaine%2010-videoJ2.mp4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2.png"/><Relationship Id="rId4" Type="http://schemas.openxmlformats.org/officeDocument/2006/relationships/image" Target="../media/image4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0/Diaporama_CE1-Semaine%2010-videoJ3.mp4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2.png"/><Relationship Id="rId4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0/Diaporama_CE1-Semaine%2010-videoJ4.mp4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2.png"/><Relationship Id="rId4" Type="http://schemas.openxmlformats.org/officeDocument/2006/relationships/image" Target="../media/image5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424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4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7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8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96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16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48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88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71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71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7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07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73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813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130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59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38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09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68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2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180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1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24454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21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0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4627" y="48123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2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579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4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6253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50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345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198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784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8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137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074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115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45842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97654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8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2308" y="596852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0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7514" y="7186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0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5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229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605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743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40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25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421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85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627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515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356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967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475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45842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5952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0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8916" y="603886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0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6665" y="1028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6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49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1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086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35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505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033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066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114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554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225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599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7776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43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099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45842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0984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27052" y="579971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0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3274" y="1478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0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76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85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31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3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0286BA7C-E4BB-4351-A550-3F5A299A1E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BA878C-7FC3-4F23-A9D0-DBAF33D0BD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76EE8E-7A55-461F-9080-CB10221DB98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12</Words>
  <Application>Microsoft Office PowerPoint</Application>
  <PresentationFormat>Affichage à l'écran (4:3)</PresentationFormat>
  <Paragraphs>6</Paragraphs>
  <Slides>73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73</vt:i4>
      </vt:variant>
    </vt:vector>
  </HeadingPairs>
  <TitlesOfParts>
    <vt:vector size="7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2025-04-16T15:37:50Z</dcterms:created>
  <dcterms:modified xsi:type="dcterms:W3CDTF">2025-05-15T15:46:30Z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