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352493-695F-405F-A778-9578F94DAE5F}" v="3" dt="2025-05-15T15:47:44.4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presProps" Target="presProps.xml"/><Relationship Id="rId95" Type="http://schemas.microsoft.com/office/2015/10/relationships/revisionInfo" Target="revisionInfo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theme" Target="theme/theme1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2A352493-695F-405F-A778-9578F94DAE5F}"/>
    <pc:docChg chg="modSld">
      <pc:chgData name="LEMAIRE LOUHANNE" userId="5627a5b1-9bbd-46af-b0ba-a244e1458bcb" providerId="ADAL" clId="{2A352493-695F-405F-A778-9578F94DAE5F}" dt="2025-05-15T15:47:44.469" v="2"/>
      <pc:docMkLst>
        <pc:docMk/>
      </pc:docMkLst>
      <pc:sldChg chg="modSp">
        <pc:chgData name="LEMAIRE LOUHANNE" userId="5627a5b1-9bbd-46af-b0ba-a244e1458bcb" providerId="ADAL" clId="{2A352493-695F-405F-A778-9578F94DAE5F}" dt="2025-05-15T15:47:13.379" v="0"/>
        <pc:sldMkLst>
          <pc:docMk/>
          <pc:sldMk cId="3962962769" sldId="303"/>
        </pc:sldMkLst>
        <pc:picChg chg="mod">
          <ac:chgData name="LEMAIRE LOUHANNE" userId="5627a5b1-9bbd-46af-b0ba-a244e1458bcb" providerId="ADAL" clId="{2A352493-695F-405F-A778-9578F94DAE5F}" dt="2025-05-15T15:47:13.379" v="0"/>
          <ac:picMkLst>
            <pc:docMk/>
            <pc:sldMk cId="3962962769" sldId="303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2A352493-695F-405F-A778-9578F94DAE5F}" dt="2025-05-15T15:47:26.433" v="1"/>
        <pc:sldMkLst>
          <pc:docMk/>
          <pc:sldMk cId="4183952785" sldId="320"/>
        </pc:sldMkLst>
        <pc:picChg chg="mod">
          <ac:chgData name="LEMAIRE LOUHANNE" userId="5627a5b1-9bbd-46af-b0ba-a244e1458bcb" providerId="ADAL" clId="{2A352493-695F-405F-A778-9578F94DAE5F}" dt="2025-05-15T15:47:26.433" v="1"/>
          <ac:picMkLst>
            <pc:docMk/>
            <pc:sldMk cId="4183952785" sldId="32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2A352493-695F-405F-A778-9578F94DAE5F}" dt="2025-05-15T15:47:44.469" v="2"/>
        <pc:sldMkLst>
          <pc:docMk/>
          <pc:sldMk cId="81441414" sldId="337"/>
        </pc:sldMkLst>
        <pc:picChg chg="mod">
          <ac:chgData name="LEMAIRE LOUHANNE" userId="5627a5b1-9bbd-46af-b0ba-a244e1458bcb" providerId="ADAL" clId="{2A352493-695F-405F-A778-9578F94DAE5F}" dt="2025-05-15T15:47:44.469" v="2"/>
          <ac:picMkLst>
            <pc:docMk/>
            <pc:sldMk cId="81441414" sldId="337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2C3-C456-4271-A0FC-6ACA36080CC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B7EB-363F-4188-A61F-3B12FB19B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9933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2C3-C456-4271-A0FC-6ACA36080CC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B7EB-363F-4188-A61F-3B12FB19B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5204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2C3-C456-4271-A0FC-6ACA36080CC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B7EB-363F-4188-A61F-3B12FB19B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6995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2C3-C456-4271-A0FC-6ACA36080CC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B7EB-363F-4188-A61F-3B12FB19B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9170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2C3-C456-4271-A0FC-6ACA36080CC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B7EB-363F-4188-A61F-3B12FB19B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0228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2C3-C456-4271-A0FC-6ACA36080CC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B7EB-363F-4188-A61F-3B12FB19B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6696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2C3-C456-4271-A0FC-6ACA36080CC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B7EB-363F-4188-A61F-3B12FB19B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3493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2C3-C456-4271-A0FC-6ACA36080CC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B7EB-363F-4188-A61F-3B12FB19B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0139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2C3-C456-4271-A0FC-6ACA36080CC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B7EB-363F-4188-A61F-3B12FB19B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1796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2C3-C456-4271-A0FC-6ACA36080CC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B7EB-363F-4188-A61F-3B12FB19B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9305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2C3-C456-4271-A0FC-6ACA36080CC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B7EB-363F-4188-A61F-3B12FB19B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8015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542C3-C456-4271-A0FC-6ACA36080CC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EB7EB-363F-4188-A61F-3B12FB19B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084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53.xml"/><Relationship Id="rId4" Type="http://schemas.openxmlformats.org/officeDocument/2006/relationships/slide" Target="slide3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1/Diaporama_CE1-Semaine%2011-videoJ2.mp4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5.png"/><Relationship Id="rId4" Type="http://schemas.openxmlformats.org/officeDocument/2006/relationships/image" Target="../media/image50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1/Diaporama_CE1-Semaine%2011-videoJ3.mp4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5.png"/><Relationship Id="rId4" Type="http://schemas.openxmlformats.org/officeDocument/2006/relationships/image" Target="../media/image59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1/Diaporama_CE1-Semaine%2011-videoJ4.mp4" TargetMode="Externa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5.png"/><Relationship Id="rId4" Type="http://schemas.openxmlformats.org/officeDocument/2006/relationships/image" Target="../media/image72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74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022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1396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339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199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621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647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7374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61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5059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550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8885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4461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5903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9041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853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389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7772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8227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054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162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00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15110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2636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6904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542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7372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1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32763" y="54594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6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6221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090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243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9707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134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4914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8101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72110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7370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2962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913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809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9390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9627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62830" y="430289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7171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6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7743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06700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1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81070" y="9155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53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44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5308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923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54782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00789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71844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24679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90233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56724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166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252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3174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7230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77585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31485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95278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62830" y="444357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96842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4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06700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1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63951" y="8311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30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65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6502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539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15199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78892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44560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2136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52069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79359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07328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79487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20434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1944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964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6181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46303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41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62830" y="430289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71581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3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06700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5" name="S11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2935" y="12813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11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48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312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3156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DA780A-4E96-46CA-B260-B415C286C390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FA99DC0D-C0E6-4025-B861-8DA0DF3837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5EE4CDD-DFBA-40D8-9FA1-E306C88C9B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12</Words>
  <Application>Microsoft Office PowerPoint</Application>
  <PresentationFormat>Affichage à l'écran (4:3)</PresentationFormat>
  <Paragraphs>6</Paragraphs>
  <Slides>85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85</vt:i4>
      </vt:variant>
    </vt:vector>
  </HeadingPairs>
  <TitlesOfParts>
    <vt:vector size="89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4</cp:revision>
  <dcterms:created xsi:type="dcterms:W3CDTF">2025-04-16T15:38:34Z</dcterms:created>
  <dcterms:modified xsi:type="dcterms:W3CDTF">2025-05-15T15:47:50Z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