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9" r:id="rId16"/>
    <p:sldId id="268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436" r:id="rId57"/>
    <p:sldId id="437" r:id="rId58"/>
    <p:sldId id="438" r:id="rId59"/>
    <p:sldId id="439" r:id="rId60"/>
    <p:sldId id="440" r:id="rId61"/>
    <p:sldId id="441" r:id="rId62"/>
    <p:sldId id="442" r:id="rId63"/>
    <p:sldId id="443" r:id="rId64"/>
    <p:sldId id="444" r:id="rId65"/>
    <p:sldId id="445" r:id="rId66"/>
    <p:sldId id="446" r:id="rId67"/>
    <p:sldId id="447" r:id="rId68"/>
    <p:sldId id="448" r:id="rId69"/>
    <p:sldId id="449" r:id="rId70"/>
    <p:sldId id="450" r:id="rId71"/>
    <p:sldId id="451" r:id="rId72"/>
    <p:sldId id="452" r:id="rId73"/>
    <p:sldId id="453" r:id="rId74"/>
    <p:sldId id="454" r:id="rId75"/>
    <p:sldId id="455" r:id="rId76"/>
    <p:sldId id="456" r:id="rId77"/>
    <p:sldId id="457" r:id="rId78"/>
    <p:sldId id="458" r:id="rId79"/>
    <p:sldId id="459" r:id="rId80"/>
    <p:sldId id="460" r:id="rId81"/>
    <p:sldId id="461" r:id="rId82"/>
    <p:sldId id="462" r:id="rId83"/>
    <p:sldId id="463" r:id="rId84"/>
    <p:sldId id="464" r:id="rId85"/>
    <p:sldId id="465" r:id="rId86"/>
    <p:sldId id="466" r:id="rId87"/>
    <p:sldId id="467" r:id="rId88"/>
    <p:sldId id="468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469" r:id="rId101"/>
    <p:sldId id="470" r:id="rId102"/>
    <p:sldId id="471" r:id="rId103"/>
    <p:sldId id="472" r:id="rId104"/>
    <p:sldId id="473" r:id="rId105"/>
    <p:sldId id="474" r:id="rId106"/>
    <p:sldId id="475" r:id="rId107"/>
    <p:sldId id="476" r:id="rId108"/>
    <p:sldId id="477" r:id="rId109"/>
    <p:sldId id="478" r:id="rId110"/>
    <p:sldId id="479" r:id="rId111"/>
    <p:sldId id="480" r:id="rId112"/>
    <p:sldId id="481" r:id="rId113"/>
    <p:sldId id="482" r:id="rId114"/>
    <p:sldId id="483" r:id="rId115"/>
    <p:sldId id="484" r:id="rId116"/>
    <p:sldId id="485" r:id="rId117"/>
    <p:sldId id="486" r:id="rId118"/>
    <p:sldId id="487" r:id="rId119"/>
    <p:sldId id="488" r:id="rId120"/>
    <p:sldId id="489" r:id="rId121"/>
    <p:sldId id="490" r:id="rId122"/>
    <p:sldId id="491" r:id="rId123"/>
    <p:sldId id="492" r:id="rId124"/>
    <p:sldId id="493" r:id="rId125"/>
    <p:sldId id="494" r:id="rId126"/>
    <p:sldId id="495" r:id="rId127"/>
    <p:sldId id="496" r:id="rId128"/>
    <p:sldId id="497" r:id="rId129"/>
    <p:sldId id="498" r:id="rId130"/>
    <p:sldId id="499" r:id="rId131"/>
    <p:sldId id="500" r:id="rId132"/>
    <p:sldId id="501" r:id="rId133"/>
    <p:sldId id="386" r:id="rId134"/>
    <p:sldId id="387" r:id="rId135"/>
    <p:sldId id="388" r:id="rId136"/>
    <p:sldId id="389" r:id="rId137"/>
    <p:sldId id="390" r:id="rId138"/>
    <p:sldId id="391" r:id="rId139"/>
    <p:sldId id="392" r:id="rId140"/>
    <p:sldId id="393" r:id="rId141"/>
    <p:sldId id="394" r:id="rId142"/>
    <p:sldId id="395" r:id="rId143"/>
    <p:sldId id="396" r:id="rId144"/>
    <p:sldId id="502" r:id="rId145"/>
    <p:sldId id="503" r:id="rId146"/>
    <p:sldId id="504" r:id="rId147"/>
    <p:sldId id="505" r:id="rId148"/>
    <p:sldId id="506" r:id="rId149"/>
    <p:sldId id="507" r:id="rId150"/>
    <p:sldId id="508" r:id="rId151"/>
    <p:sldId id="509" r:id="rId152"/>
    <p:sldId id="510" r:id="rId153"/>
    <p:sldId id="511" r:id="rId154"/>
    <p:sldId id="512" r:id="rId155"/>
    <p:sldId id="513" r:id="rId156"/>
    <p:sldId id="514" r:id="rId157"/>
    <p:sldId id="515" r:id="rId158"/>
    <p:sldId id="516" r:id="rId159"/>
    <p:sldId id="517" r:id="rId160"/>
    <p:sldId id="518" r:id="rId161"/>
    <p:sldId id="519" r:id="rId162"/>
    <p:sldId id="520" r:id="rId163"/>
    <p:sldId id="521" r:id="rId164"/>
    <p:sldId id="522" r:id="rId165"/>
    <p:sldId id="523" r:id="rId166"/>
    <p:sldId id="524" r:id="rId167"/>
    <p:sldId id="525" r:id="rId168"/>
    <p:sldId id="526" r:id="rId169"/>
    <p:sldId id="527" r:id="rId170"/>
    <p:sldId id="528" r:id="rId171"/>
    <p:sldId id="529" r:id="rId172"/>
    <p:sldId id="530" r:id="rId173"/>
    <p:sldId id="531" r:id="rId174"/>
    <p:sldId id="532" r:id="rId175"/>
    <p:sldId id="533" r:id="rId176"/>
    <p:sldId id="534" r:id="rId177"/>
    <p:sldId id="430" r:id="rId178"/>
    <p:sldId id="431" r:id="rId179"/>
    <p:sldId id="432" r:id="rId180"/>
    <p:sldId id="433" r:id="rId181"/>
    <p:sldId id="434" r:id="rId182"/>
    <p:sldId id="435" r:id="rId183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AA0BF99-72B8-4880-8FA7-C5DF63C079A5}" v="7" dt="2025-05-15T15:49:41.69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63" Type="http://schemas.openxmlformats.org/officeDocument/2006/relationships/slide" Target="slides/slide59.xml"/><Relationship Id="rId84" Type="http://schemas.openxmlformats.org/officeDocument/2006/relationships/slide" Target="slides/slide80.xml"/><Relationship Id="rId138" Type="http://schemas.openxmlformats.org/officeDocument/2006/relationships/slide" Target="slides/slide134.xml"/><Relationship Id="rId159" Type="http://schemas.openxmlformats.org/officeDocument/2006/relationships/slide" Target="slides/slide155.xml"/><Relationship Id="rId170" Type="http://schemas.openxmlformats.org/officeDocument/2006/relationships/slide" Target="slides/slide166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53" Type="http://schemas.openxmlformats.org/officeDocument/2006/relationships/slide" Target="slides/slide49.xml"/><Relationship Id="rId74" Type="http://schemas.openxmlformats.org/officeDocument/2006/relationships/slide" Target="slides/slide70.xml"/><Relationship Id="rId128" Type="http://schemas.openxmlformats.org/officeDocument/2006/relationships/slide" Target="slides/slide124.xml"/><Relationship Id="rId149" Type="http://schemas.openxmlformats.org/officeDocument/2006/relationships/slide" Target="slides/slide145.xml"/><Relationship Id="rId5" Type="http://schemas.openxmlformats.org/officeDocument/2006/relationships/slide" Target="slides/slide1.xml"/><Relationship Id="rId95" Type="http://schemas.openxmlformats.org/officeDocument/2006/relationships/slide" Target="slides/slide91.xml"/><Relationship Id="rId160" Type="http://schemas.openxmlformats.org/officeDocument/2006/relationships/slide" Target="slides/slide156.xml"/><Relationship Id="rId181" Type="http://schemas.openxmlformats.org/officeDocument/2006/relationships/slide" Target="slides/slide177.xml"/><Relationship Id="rId22" Type="http://schemas.openxmlformats.org/officeDocument/2006/relationships/slide" Target="slides/slide18.xml"/><Relationship Id="rId43" Type="http://schemas.openxmlformats.org/officeDocument/2006/relationships/slide" Target="slides/slide39.xml"/><Relationship Id="rId64" Type="http://schemas.openxmlformats.org/officeDocument/2006/relationships/slide" Target="slides/slide60.xml"/><Relationship Id="rId118" Type="http://schemas.openxmlformats.org/officeDocument/2006/relationships/slide" Target="slides/slide114.xml"/><Relationship Id="rId139" Type="http://schemas.openxmlformats.org/officeDocument/2006/relationships/slide" Target="slides/slide135.xml"/><Relationship Id="rId85" Type="http://schemas.openxmlformats.org/officeDocument/2006/relationships/slide" Target="slides/slide81.xml"/><Relationship Id="rId150" Type="http://schemas.openxmlformats.org/officeDocument/2006/relationships/slide" Target="slides/slide146.xml"/><Relationship Id="rId171" Type="http://schemas.openxmlformats.org/officeDocument/2006/relationships/slide" Target="slides/slide167.xml"/><Relationship Id="rId12" Type="http://schemas.openxmlformats.org/officeDocument/2006/relationships/slide" Target="slides/slide8.xml"/><Relationship Id="rId33" Type="http://schemas.openxmlformats.org/officeDocument/2006/relationships/slide" Target="slides/slide29.xml"/><Relationship Id="rId108" Type="http://schemas.openxmlformats.org/officeDocument/2006/relationships/slide" Target="slides/slide104.xml"/><Relationship Id="rId129" Type="http://schemas.openxmlformats.org/officeDocument/2006/relationships/slide" Target="slides/slide125.xml"/><Relationship Id="rId54" Type="http://schemas.openxmlformats.org/officeDocument/2006/relationships/slide" Target="slides/slide50.xml"/><Relationship Id="rId75" Type="http://schemas.openxmlformats.org/officeDocument/2006/relationships/slide" Target="slides/slide71.xml"/><Relationship Id="rId96" Type="http://schemas.openxmlformats.org/officeDocument/2006/relationships/slide" Target="slides/slide92.xml"/><Relationship Id="rId140" Type="http://schemas.openxmlformats.org/officeDocument/2006/relationships/slide" Target="slides/slide136.xml"/><Relationship Id="rId161" Type="http://schemas.openxmlformats.org/officeDocument/2006/relationships/slide" Target="slides/slide157.xml"/><Relationship Id="rId182" Type="http://schemas.openxmlformats.org/officeDocument/2006/relationships/slide" Target="slides/slide178.xml"/><Relationship Id="rId6" Type="http://schemas.openxmlformats.org/officeDocument/2006/relationships/slide" Target="slides/slide2.xml"/><Relationship Id="rId23" Type="http://schemas.openxmlformats.org/officeDocument/2006/relationships/slide" Target="slides/slide19.xml"/><Relationship Id="rId119" Type="http://schemas.openxmlformats.org/officeDocument/2006/relationships/slide" Target="slides/slide115.xml"/><Relationship Id="rId44" Type="http://schemas.openxmlformats.org/officeDocument/2006/relationships/slide" Target="slides/slide40.xml"/><Relationship Id="rId65" Type="http://schemas.openxmlformats.org/officeDocument/2006/relationships/slide" Target="slides/slide61.xml"/><Relationship Id="rId86" Type="http://schemas.openxmlformats.org/officeDocument/2006/relationships/slide" Target="slides/slide82.xml"/><Relationship Id="rId130" Type="http://schemas.openxmlformats.org/officeDocument/2006/relationships/slide" Target="slides/slide126.xml"/><Relationship Id="rId151" Type="http://schemas.openxmlformats.org/officeDocument/2006/relationships/slide" Target="slides/slide147.xml"/><Relationship Id="rId172" Type="http://schemas.openxmlformats.org/officeDocument/2006/relationships/slide" Target="slides/slide168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120" Type="http://schemas.openxmlformats.org/officeDocument/2006/relationships/slide" Target="slides/slide116.xml"/><Relationship Id="rId125" Type="http://schemas.openxmlformats.org/officeDocument/2006/relationships/slide" Target="slides/slide121.xml"/><Relationship Id="rId141" Type="http://schemas.openxmlformats.org/officeDocument/2006/relationships/slide" Target="slides/slide137.xml"/><Relationship Id="rId146" Type="http://schemas.openxmlformats.org/officeDocument/2006/relationships/slide" Target="slides/slide142.xml"/><Relationship Id="rId167" Type="http://schemas.openxmlformats.org/officeDocument/2006/relationships/slide" Target="slides/slide163.xml"/><Relationship Id="rId188" Type="http://schemas.microsoft.com/office/2016/11/relationships/changesInfo" Target="changesInfos/changesInfo1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162" Type="http://schemas.openxmlformats.org/officeDocument/2006/relationships/slide" Target="slides/slide158.xml"/><Relationship Id="rId183" Type="http://schemas.openxmlformats.org/officeDocument/2006/relationships/slide" Target="slides/slide179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slide" Target="slides/slide111.xml"/><Relationship Id="rId131" Type="http://schemas.openxmlformats.org/officeDocument/2006/relationships/slide" Target="slides/slide127.xml"/><Relationship Id="rId136" Type="http://schemas.openxmlformats.org/officeDocument/2006/relationships/slide" Target="slides/slide132.xml"/><Relationship Id="rId157" Type="http://schemas.openxmlformats.org/officeDocument/2006/relationships/slide" Target="slides/slide153.xml"/><Relationship Id="rId178" Type="http://schemas.openxmlformats.org/officeDocument/2006/relationships/slide" Target="slides/slide174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52" Type="http://schemas.openxmlformats.org/officeDocument/2006/relationships/slide" Target="slides/slide148.xml"/><Relationship Id="rId173" Type="http://schemas.openxmlformats.org/officeDocument/2006/relationships/slide" Target="slides/slide169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126" Type="http://schemas.openxmlformats.org/officeDocument/2006/relationships/slide" Target="slides/slide122.xml"/><Relationship Id="rId147" Type="http://schemas.openxmlformats.org/officeDocument/2006/relationships/slide" Target="slides/slide143.xml"/><Relationship Id="rId168" Type="http://schemas.openxmlformats.org/officeDocument/2006/relationships/slide" Target="slides/slide164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142" Type="http://schemas.openxmlformats.org/officeDocument/2006/relationships/slide" Target="slides/slide138.xml"/><Relationship Id="rId163" Type="http://schemas.openxmlformats.org/officeDocument/2006/relationships/slide" Target="slides/slide159.xml"/><Relationship Id="rId184" Type="http://schemas.openxmlformats.org/officeDocument/2006/relationships/presProps" Target="presProps.xml"/><Relationship Id="rId189" Type="http://schemas.microsoft.com/office/2015/10/relationships/revisionInfo" Target="revisionInfo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116" Type="http://schemas.openxmlformats.org/officeDocument/2006/relationships/slide" Target="slides/slide112.xml"/><Relationship Id="rId137" Type="http://schemas.openxmlformats.org/officeDocument/2006/relationships/slide" Target="slides/slide133.xml"/><Relationship Id="rId158" Type="http://schemas.openxmlformats.org/officeDocument/2006/relationships/slide" Target="slides/slide154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32" Type="http://schemas.openxmlformats.org/officeDocument/2006/relationships/slide" Target="slides/slide128.xml"/><Relationship Id="rId153" Type="http://schemas.openxmlformats.org/officeDocument/2006/relationships/slide" Target="slides/slide149.xml"/><Relationship Id="rId174" Type="http://schemas.openxmlformats.org/officeDocument/2006/relationships/slide" Target="slides/slide170.xml"/><Relationship Id="rId179" Type="http://schemas.openxmlformats.org/officeDocument/2006/relationships/slide" Target="slides/slide175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27" Type="http://schemas.openxmlformats.org/officeDocument/2006/relationships/slide" Target="slides/slide12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52" Type="http://schemas.openxmlformats.org/officeDocument/2006/relationships/slide" Target="slides/slide48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143" Type="http://schemas.openxmlformats.org/officeDocument/2006/relationships/slide" Target="slides/slide139.xml"/><Relationship Id="rId148" Type="http://schemas.openxmlformats.org/officeDocument/2006/relationships/slide" Target="slides/slide144.xml"/><Relationship Id="rId164" Type="http://schemas.openxmlformats.org/officeDocument/2006/relationships/slide" Target="slides/slide160.xml"/><Relationship Id="rId169" Type="http://schemas.openxmlformats.org/officeDocument/2006/relationships/slide" Target="slides/slide165.xml"/><Relationship Id="rId185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80" Type="http://schemas.openxmlformats.org/officeDocument/2006/relationships/slide" Target="slides/slide176.xml"/><Relationship Id="rId26" Type="http://schemas.openxmlformats.org/officeDocument/2006/relationships/slide" Target="slides/slide22.xml"/><Relationship Id="rId47" Type="http://schemas.openxmlformats.org/officeDocument/2006/relationships/slide" Target="slides/slide43.xml"/><Relationship Id="rId68" Type="http://schemas.openxmlformats.org/officeDocument/2006/relationships/slide" Target="slides/slide64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33" Type="http://schemas.openxmlformats.org/officeDocument/2006/relationships/slide" Target="slides/slide129.xml"/><Relationship Id="rId154" Type="http://schemas.openxmlformats.org/officeDocument/2006/relationships/slide" Target="slides/slide150.xml"/><Relationship Id="rId175" Type="http://schemas.openxmlformats.org/officeDocument/2006/relationships/slide" Target="slides/slide171.xml"/><Relationship Id="rId16" Type="http://schemas.openxmlformats.org/officeDocument/2006/relationships/slide" Target="slides/slide12.xml"/><Relationship Id="rId37" Type="http://schemas.openxmlformats.org/officeDocument/2006/relationships/slide" Target="slides/slide33.xml"/><Relationship Id="rId58" Type="http://schemas.openxmlformats.org/officeDocument/2006/relationships/slide" Target="slides/slide54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44" Type="http://schemas.openxmlformats.org/officeDocument/2006/relationships/slide" Target="slides/slide140.xml"/><Relationship Id="rId90" Type="http://schemas.openxmlformats.org/officeDocument/2006/relationships/slide" Target="slides/slide86.xml"/><Relationship Id="rId165" Type="http://schemas.openxmlformats.org/officeDocument/2006/relationships/slide" Target="slides/slide161.xml"/><Relationship Id="rId186" Type="http://schemas.openxmlformats.org/officeDocument/2006/relationships/theme" Target="theme/theme1.xml"/><Relationship Id="rId27" Type="http://schemas.openxmlformats.org/officeDocument/2006/relationships/slide" Target="slides/slide23.xml"/><Relationship Id="rId48" Type="http://schemas.openxmlformats.org/officeDocument/2006/relationships/slide" Target="slides/slide44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34" Type="http://schemas.openxmlformats.org/officeDocument/2006/relationships/slide" Target="slides/slide130.xml"/><Relationship Id="rId80" Type="http://schemas.openxmlformats.org/officeDocument/2006/relationships/slide" Target="slides/slide76.xml"/><Relationship Id="rId155" Type="http://schemas.openxmlformats.org/officeDocument/2006/relationships/slide" Target="slides/slide151.xml"/><Relationship Id="rId176" Type="http://schemas.openxmlformats.org/officeDocument/2006/relationships/slide" Target="slides/slide172.xml"/><Relationship Id="rId17" Type="http://schemas.openxmlformats.org/officeDocument/2006/relationships/slide" Target="slides/slide13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24" Type="http://schemas.openxmlformats.org/officeDocument/2006/relationships/slide" Target="slides/slide120.xml"/><Relationship Id="rId70" Type="http://schemas.openxmlformats.org/officeDocument/2006/relationships/slide" Target="slides/slide66.xml"/><Relationship Id="rId91" Type="http://schemas.openxmlformats.org/officeDocument/2006/relationships/slide" Target="slides/slide87.xml"/><Relationship Id="rId145" Type="http://schemas.openxmlformats.org/officeDocument/2006/relationships/slide" Target="slides/slide141.xml"/><Relationship Id="rId166" Type="http://schemas.openxmlformats.org/officeDocument/2006/relationships/slide" Target="slides/slide162.xml"/><Relationship Id="rId187" Type="http://schemas.openxmlformats.org/officeDocument/2006/relationships/tableStyles" Target="tableStyles.xml"/><Relationship Id="rId1" Type="http://schemas.openxmlformats.org/officeDocument/2006/relationships/customXml" Target="../customXml/item1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slide" Target="slides/slide110.xml"/><Relationship Id="rId60" Type="http://schemas.openxmlformats.org/officeDocument/2006/relationships/slide" Target="slides/slide56.xml"/><Relationship Id="rId81" Type="http://schemas.openxmlformats.org/officeDocument/2006/relationships/slide" Target="slides/slide77.xml"/><Relationship Id="rId135" Type="http://schemas.openxmlformats.org/officeDocument/2006/relationships/slide" Target="slides/slide131.xml"/><Relationship Id="rId156" Type="http://schemas.openxmlformats.org/officeDocument/2006/relationships/slide" Target="slides/slide152.xml"/><Relationship Id="rId177" Type="http://schemas.openxmlformats.org/officeDocument/2006/relationships/slide" Target="slides/slide17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MAIRE LOUHANNE" userId="5627a5b1-9bbd-46af-b0ba-a244e1458bcb" providerId="ADAL" clId="{FAA0BF99-72B8-4880-8FA7-C5DF63C079A5}"/>
    <pc:docChg chg="modSld">
      <pc:chgData name="LEMAIRE LOUHANNE" userId="5627a5b1-9bbd-46af-b0ba-a244e1458bcb" providerId="ADAL" clId="{FAA0BF99-72B8-4880-8FA7-C5DF63C079A5}" dt="2025-05-15T15:49:41.684" v="6"/>
      <pc:docMkLst>
        <pc:docMk/>
      </pc:docMkLst>
      <pc:sldChg chg="modSp">
        <pc:chgData name="LEMAIRE LOUHANNE" userId="5627a5b1-9bbd-46af-b0ba-a244e1458bcb" providerId="ADAL" clId="{FAA0BF99-72B8-4880-8FA7-C5DF63C079A5}" dt="2025-05-15T15:48:11.501" v="0"/>
        <pc:sldMkLst>
          <pc:docMk/>
          <pc:sldMk cId="3449313501" sldId="268"/>
        </pc:sldMkLst>
        <pc:picChg chg="mod">
          <ac:chgData name="LEMAIRE LOUHANNE" userId="5627a5b1-9bbd-46af-b0ba-a244e1458bcb" providerId="ADAL" clId="{FAA0BF99-72B8-4880-8FA7-C5DF63C079A5}" dt="2025-05-15T15:48:11.501" v="0"/>
          <ac:picMkLst>
            <pc:docMk/>
            <pc:sldMk cId="3449313501" sldId="268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FAA0BF99-72B8-4880-8FA7-C5DF63C079A5}" dt="2025-05-15T15:48:49.151" v="2"/>
        <pc:sldMkLst>
          <pc:docMk/>
          <pc:sldMk cId="1863227341" sldId="343"/>
        </pc:sldMkLst>
        <pc:picChg chg="mod">
          <ac:chgData name="LEMAIRE LOUHANNE" userId="5627a5b1-9bbd-46af-b0ba-a244e1458bcb" providerId="ADAL" clId="{FAA0BF99-72B8-4880-8FA7-C5DF63C079A5}" dt="2025-05-15T15:48:49.151" v="2"/>
          <ac:picMkLst>
            <pc:docMk/>
            <pc:sldMk cId="1863227341" sldId="343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FAA0BF99-72B8-4880-8FA7-C5DF63C079A5}" dt="2025-05-15T15:49:14.732" v="4"/>
        <pc:sldMkLst>
          <pc:docMk/>
          <pc:sldMk cId="1331760575" sldId="387"/>
        </pc:sldMkLst>
        <pc:picChg chg="mod">
          <ac:chgData name="LEMAIRE LOUHANNE" userId="5627a5b1-9bbd-46af-b0ba-a244e1458bcb" providerId="ADAL" clId="{FAA0BF99-72B8-4880-8FA7-C5DF63C079A5}" dt="2025-05-15T15:49:14.732" v="4"/>
          <ac:picMkLst>
            <pc:docMk/>
            <pc:sldMk cId="1331760575" sldId="387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FAA0BF99-72B8-4880-8FA7-C5DF63C079A5}" dt="2025-05-15T15:49:41.684" v="6"/>
        <pc:sldMkLst>
          <pc:docMk/>
          <pc:sldMk cId="1172001678" sldId="431"/>
        </pc:sldMkLst>
        <pc:picChg chg="mod">
          <ac:chgData name="LEMAIRE LOUHANNE" userId="5627a5b1-9bbd-46af-b0ba-a244e1458bcb" providerId="ADAL" clId="{FAA0BF99-72B8-4880-8FA7-C5DF63C079A5}" dt="2025-05-15T15:49:41.684" v="6"/>
          <ac:picMkLst>
            <pc:docMk/>
            <pc:sldMk cId="1172001678" sldId="431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FAA0BF99-72B8-4880-8FA7-C5DF63C079A5}" dt="2025-05-15T15:48:34.366" v="1"/>
        <pc:sldMkLst>
          <pc:docMk/>
          <pc:sldMk cId="3302628057" sldId="436"/>
        </pc:sldMkLst>
        <pc:picChg chg="mod">
          <ac:chgData name="LEMAIRE LOUHANNE" userId="5627a5b1-9bbd-46af-b0ba-a244e1458bcb" providerId="ADAL" clId="{FAA0BF99-72B8-4880-8FA7-C5DF63C079A5}" dt="2025-05-15T15:48:34.366" v="1"/>
          <ac:picMkLst>
            <pc:docMk/>
            <pc:sldMk cId="3302628057" sldId="436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FAA0BF99-72B8-4880-8FA7-C5DF63C079A5}" dt="2025-05-15T15:49:01.196" v="3"/>
        <pc:sldMkLst>
          <pc:docMk/>
          <pc:sldMk cId="784108094" sldId="469"/>
        </pc:sldMkLst>
        <pc:picChg chg="mod">
          <ac:chgData name="LEMAIRE LOUHANNE" userId="5627a5b1-9bbd-46af-b0ba-a244e1458bcb" providerId="ADAL" clId="{FAA0BF99-72B8-4880-8FA7-C5DF63C079A5}" dt="2025-05-15T15:49:01.196" v="3"/>
          <ac:picMkLst>
            <pc:docMk/>
            <pc:sldMk cId="784108094" sldId="469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FAA0BF99-72B8-4880-8FA7-C5DF63C079A5}" dt="2025-05-15T15:49:26.520" v="5"/>
        <pc:sldMkLst>
          <pc:docMk/>
          <pc:sldMk cId="3364359751" sldId="502"/>
        </pc:sldMkLst>
        <pc:picChg chg="mod">
          <ac:chgData name="LEMAIRE LOUHANNE" userId="5627a5b1-9bbd-46af-b0ba-a244e1458bcb" providerId="ADAL" clId="{FAA0BF99-72B8-4880-8FA7-C5DF63C079A5}" dt="2025-05-15T15:49:26.520" v="5"/>
          <ac:picMkLst>
            <pc:docMk/>
            <pc:sldMk cId="3364359751" sldId="502"/>
            <ac:picMk id="3" creationId="{00000000-0000-0000-0000-00000000000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B4892-C0F2-430D-AB18-B3385FDC58EA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68FCF-DCA3-4709-9DD1-AF9A02E1DD6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1661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B4892-C0F2-430D-AB18-B3385FDC58EA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68FCF-DCA3-4709-9DD1-AF9A02E1DD6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1567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B4892-C0F2-430D-AB18-B3385FDC58EA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68FCF-DCA3-4709-9DD1-AF9A02E1DD6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04560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B4892-C0F2-430D-AB18-B3385FDC58EA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68FCF-DCA3-4709-9DD1-AF9A02E1DD6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96721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B4892-C0F2-430D-AB18-B3385FDC58EA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68FCF-DCA3-4709-9DD1-AF9A02E1DD6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45733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B4892-C0F2-430D-AB18-B3385FDC58EA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68FCF-DCA3-4709-9DD1-AF9A02E1DD6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452819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B4892-C0F2-430D-AB18-B3385FDC58EA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68FCF-DCA3-4709-9DD1-AF9A02E1DD6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85464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B4892-C0F2-430D-AB18-B3385FDC58EA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68FCF-DCA3-4709-9DD1-AF9A02E1DD6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1098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B4892-C0F2-430D-AB18-B3385FDC58EA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68FCF-DCA3-4709-9DD1-AF9A02E1DD6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9003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B4892-C0F2-430D-AB18-B3385FDC58EA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68FCF-DCA3-4709-9DD1-AF9A02E1DD6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90351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B4892-C0F2-430D-AB18-B3385FDC58EA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68FCF-DCA3-4709-9DD1-AF9A02E1DD6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361887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BB4892-C0F2-430D-AB18-B3385FDC58EA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E68FCF-DCA3-4709-9DD1-AF9A02E1DD6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1417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12/Diaporama_CE1-Semaine%2012-drillJ%201%202%203%204.mp4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12/Diaporama_CE1-Semaine%2012-videoJ3.mp4" TargetMode="External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49.png"/><Relationship Id="rId4" Type="http://schemas.openxmlformats.org/officeDocument/2006/relationships/image" Target="../media/image65.jpeg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12/Diaporama_CE1-Semaine%2012-drillJ%201%202%203%204.mp4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12/Diaporama_CE1-Semaine%2012-videoJ4.mp4" TargetMode="External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49.png"/><Relationship Id="rId4" Type="http://schemas.openxmlformats.org/officeDocument/2006/relationships/image" Target="../media/image72.jpeg"/></Relationships>
</file>

<file path=ppt/slides/_rels/slide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137.xml"/><Relationship Id="rId5" Type="http://schemas.openxmlformats.org/officeDocument/2006/relationships/slide" Target="slide93.xml"/><Relationship Id="rId4" Type="http://schemas.openxmlformats.org/officeDocument/2006/relationships/slide" Target="slide4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9.png"/><Relationship Id="rId4" Type="http://schemas.openxmlformats.org/officeDocument/2006/relationships/image" Target="../media/image48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12/Diaporama_CE1-Semaine%2012-drillJ%201%202%203%204.mp4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12/Diaporama_CE1-Semaine%2012-videoJ2.mp4" TargetMode="External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49.png"/><Relationship Id="rId4" Type="http://schemas.openxmlformats.org/officeDocument/2006/relationships/image" Target="../media/image59.jpeg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12/Diaporama_CE1-Semaine%2012-drillJ%201%202%203%204.mp4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1956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356231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165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752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902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507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94879" y="5817502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4042566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364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023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121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584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60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512728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380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48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49623" y="5381404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3137290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320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252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816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430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394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396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247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246389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49624" y="5508013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3850960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170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616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268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160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61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483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22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49624" y="5564284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386407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926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6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313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713852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6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760575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50289" y="406948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4292425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014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4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77759" y="585598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4" name="S12_J3_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755987" y="132353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290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4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6440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126204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41516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531349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388558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5216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021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086415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6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359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0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713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328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686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606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18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94879" y="5817502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2059501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803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6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486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44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548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02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266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341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49623" y="5381404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3156096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698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550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873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601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150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068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58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934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49624" y="5508013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3201805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102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65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759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960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679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28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859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130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49624" y="5564284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946190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01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977455"/>
      </p:ext>
    </p:extLst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6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001678"/>
      </p:ext>
    </p:extLst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50288" y="463218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2416838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767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8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91827" y="571530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4" name="S12_J4_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474634" y="132353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186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45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8456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7186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599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608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1650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94879" y="5817502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3053430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147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754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602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23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740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930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598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49623" y="5381404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1550717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131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>
            <a:hlinkClick r:id="rId3" action="ppaction://hlinksldjump"/>
          </p:cNvPr>
          <p:cNvSpPr/>
          <p:nvPr/>
        </p:nvSpPr>
        <p:spPr>
          <a:xfrm>
            <a:off x="759656" y="2335237"/>
            <a:ext cx="7948246" cy="506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hlinkClick r:id="rId4" action="ppaction://hlinksldjump"/>
          </p:cNvPr>
          <p:cNvSpPr/>
          <p:nvPr/>
        </p:nvSpPr>
        <p:spPr>
          <a:xfrm>
            <a:off x="759656" y="2968283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hlinkClick r:id="rId5" action="ppaction://hlinksldjump"/>
          </p:cNvPr>
          <p:cNvSpPr/>
          <p:nvPr/>
        </p:nvSpPr>
        <p:spPr>
          <a:xfrm>
            <a:off x="759656" y="3528645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hlinkClick r:id="rId6" action="ppaction://hlinksldjump"/>
          </p:cNvPr>
          <p:cNvSpPr/>
          <p:nvPr/>
        </p:nvSpPr>
        <p:spPr>
          <a:xfrm>
            <a:off x="759656" y="4074941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95871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70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211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688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787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106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443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49624" y="5508013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3640423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300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650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213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29686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500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257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962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605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49624" y="5564284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4191552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191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30324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7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S12_J1_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54462" y="498113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172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6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24485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7946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46439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28284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36454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79111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6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628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268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915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91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441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74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544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75055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94879" y="5817502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2763697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479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405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868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717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040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925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12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49623" y="5381404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1592166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668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524736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842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414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351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265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324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449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49624" y="5508013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563844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606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939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673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148683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807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861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899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589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49624" y="5564284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3449033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173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990368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6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227341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64356" y="421016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2037703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69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615001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0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48098" y="591225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4" name="S12_J2_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12259" y="14079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355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9608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846989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225482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798783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138281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205163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967475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6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108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762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023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Props1.xml><?xml version="1.0" encoding="utf-8"?>
<ds:datastoreItem xmlns:ds="http://schemas.openxmlformats.org/officeDocument/2006/customXml" ds:itemID="{E46A3C55-EC89-47F5-A083-F5A26092C5D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86E6079-D740-41DC-AB9B-06A36DC836C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F6103CA-759C-408E-B030-67A0A355920F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</TotalTime>
  <Words>44</Words>
  <Application>Microsoft Office PowerPoint</Application>
  <PresentationFormat>Affichage à l'écran (4:3)</PresentationFormat>
  <Paragraphs>22</Paragraphs>
  <Slides>179</Slides>
  <Notes>0</Notes>
  <HiddenSlides>0</HiddenSlides>
  <MMClips>4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179</vt:i4>
      </vt:variant>
    </vt:vector>
  </HeadingPairs>
  <TitlesOfParts>
    <vt:vector size="183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Greg</dc:creator>
  <cp:lastModifiedBy>LEMAIRE LOUHANNE</cp:lastModifiedBy>
  <cp:revision>4</cp:revision>
  <dcterms:created xsi:type="dcterms:W3CDTF">2025-04-16T15:39:25Z</dcterms:created>
  <dcterms:modified xsi:type="dcterms:W3CDTF">2025-05-15T15:49:43Z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