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0A3682-CC92-40A5-8ED4-BC0C32C805A5}" v="3" dt="2025-05-15T15:50:38.5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theme" Target="theme/theme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microsoft.com/office/2015/10/relationships/revisionInfo" Target="revisionInfo.xml"/><Relationship Id="rId61" Type="http://schemas.openxmlformats.org/officeDocument/2006/relationships/slide" Target="slides/slide57.xml"/><Relationship Id="rId8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A30A3682-CC92-40A5-8ED4-BC0C32C805A5}"/>
    <pc:docChg chg="modSld">
      <pc:chgData name="LEMAIRE LOUHANNE" userId="5627a5b1-9bbd-46af-b0ba-a244e1458bcb" providerId="ADAL" clId="{A30A3682-CC92-40A5-8ED4-BC0C32C805A5}" dt="2025-05-15T15:50:38.509" v="2"/>
      <pc:docMkLst>
        <pc:docMk/>
      </pc:docMkLst>
      <pc:sldChg chg="modSp">
        <pc:chgData name="LEMAIRE LOUHANNE" userId="5627a5b1-9bbd-46af-b0ba-a244e1458bcb" providerId="ADAL" clId="{A30A3682-CC92-40A5-8ED4-BC0C32C805A5}" dt="2025-05-15T15:50:16.166" v="0"/>
        <pc:sldMkLst>
          <pc:docMk/>
          <pc:sldMk cId="3677489831" sldId="299"/>
        </pc:sldMkLst>
        <pc:picChg chg="mod">
          <ac:chgData name="LEMAIRE LOUHANNE" userId="5627a5b1-9bbd-46af-b0ba-a244e1458bcb" providerId="ADAL" clId="{A30A3682-CC92-40A5-8ED4-BC0C32C805A5}" dt="2025-05-15T15:50:16.166" v="0"/>
          <ac:picMkLst>
            <pc:docMk/>
            <pc:sldMk cId="3677489831" sldId="29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A30A3682-CC92-40A5-8ED4-BC0C32C805A5}" dt="2025-05-15T15:50:28.193" v="1"/>
        <pc:sldMkLst>
          <pc:docMk/>
          <pc:sldMk cId="2779049656" sldId="314"/>
        </pc:sldMkLst>
        <pc:picChg chg="mod">
          <ac:chgData name="LEMAIRE LOUHANNE" userId="5627a5b1-9bbd-46af-b0ba-a244e1458bcb" providerId="ADAL" clId="{A30A3682-CC92-40A5-8ED4-BC0C32C805A5}" dt="2025-05-15T15:50:28.193" v="1"/>
          <ac:picMkLst>
            <pc:docMk/>
            <pc:sldMk cId="2779049656" sldId="314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A30A3682-CC92-40A5-8ED4-BC0C32C805A5}" dt="2025-05-15T15:50:38.509" v="2"/>
        <pc:sldMkLst>
          <pc:docMk/>
          <pc:sldMk cId="2498428137" sldId="329"/>
        </pc:sldMkLst>
        <pc:picChg chg="mod">
          <ac:chgData name="LEMAIRE LOUHANNE" userId="5627a5b1-9bbd-46af-b0ba-a244e1458bcb" providerId="ADAL" clId="{A30A3682-CC92-40A5-8ED4-BC0C32C805A5}" dt="2025-05-15T15:50:38.509" v="2"/>
          <ac:picMkLst>
            <pc:docMk/>
            <pc:sldMk cId="2498428137" sldId="329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A0013-9605-4D33-B147-5FD9C441332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D59B2-70CB-4807-A753-B7F96F48E6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9030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A0013-9605-4D33-B147-5FD9C441332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D59B2-70CB-4807-A753-B7F96F48E6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0536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A0013-9605-4D33-B147-5FD9C441332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D59B2-70CB-4807-A753-B7F96F48E6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388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A0013-9605-4D33-B147-5FD9C441332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D59B2-70CB-4807-A753-B7F96F48E6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763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A0013-9605-4D33-B147-5FD9C441332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D59B2-70CB-4807-A753-B7F96F48E6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6995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A0013-9605-4D33-B147-5FD9C441332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D59B2-70CB-4807-A753-B7F96F48E6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6627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A0013-9605-4D33-B147-5FD9C441332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D59B2-70CB-4807-A753-B7F96F48E6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6235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A0013-9605-4D33-B147-5FD9C441332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D59B2-70CB-4807-A753-B7F96F48E6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2393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A0013-9605-4D33-B147-5FD9C441332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D59B2-70CB-4807-A753-B7F96F48E6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274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A0013-9605-4D33-B147-5FD9C441332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D59B2-70CB-4807-A753-B7F96F48E6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1336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A0013-9605-4D33-B147-5FD9C441332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D59B2-70CB-4807-A753-B7F96F48E6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0545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A0013-9605-4D33-B147-5FD9C441332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D59B2-70CB-4807-A753-B7F96F48E6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8391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64.xml"/><Relationship Id="rId4" Type="http://schemas.openxmlformats.org/officeDocument/2006/relationships/slide" Target="slide4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3/Diaporama_CE1-Semaine%2013-videoJ2.mp4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3.png"/><Relationship Id="rId4" Type="http://schemas.openxmlformats.org/officeDocument/2006/relationships/image" Target="../media/image45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3/Diaporama_CE1-Semaine%2013-videoJ3.mp4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3.png"/><Relationship Id="rId4" Type="http://schemas.openxmlformats.org/officeDocument/2006/relationships/image" Target="../media/image50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3/Diaporama_CE1-Semaine%2013-videoJ4.mp4" TargetMode="Externa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3.png"/><Relationship Id="rId4" Type="http://schemas.openxmlformats.org/officeDocument/2006/relationships/image" Target="../media/image56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838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668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946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882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920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538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927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19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5557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810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08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3101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040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237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102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584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4245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1894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6730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412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8172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529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" action="ppaction://noaction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3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17110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8777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830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3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35815" y="59518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2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618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0938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8056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6794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4221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7776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07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00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2804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1776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6192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898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06559" y="416221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4893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67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96852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3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43446" y="957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3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52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4729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918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48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3863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09158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1748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76973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511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6291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7118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2173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73492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04965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34694" y="388086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08182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98100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6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96852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5" name="S13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54462" y="8030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57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33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7328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835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59601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10412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09255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0473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5336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491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11033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14277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2944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96094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2813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06558" y="388086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19874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44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596852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3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1920" y="10140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82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10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910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49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1318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4985A7-0FAD-4442-B38F-7E8C332F36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BE36A0-207F-4DF3-A784-D52ACE19516F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2A4818CB-3ECA-42A0-A0DF-4BBDB7CE30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12</Words>
  <Application>Microsoft Office PowerPoint</Application>
  <PresentationFormat>Affichage à l'écran (4:3)</PresentationFormat>
  <Paragraphs>6</Paragraphs>
  <Slides>77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77</vt:i4>
      </vt:variant>
    </vt:vector>
  </HeadingPairs>
  <TitlesOfParts>
    <vt:vector size="81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4</cp:revision>
  <dcterms:created xsi:type="dcterms:W3CDTF">2025-04-16T15:40:14Z</dcterms:created>
  <dcterms:modified xsi:type="dcterms:W3CDTF">2025-05-15T15:50:38Z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