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4C60B2D-6958-4ABA-988D-CF7527B49FCF}" v="3" dt="2025-05-15T15:51:43.63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microsoft.com/office/2016/11/relationships/changesInfo" Target="changesInfos/changesInfo1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5" Type="http://schemas.openxmlformats.org/officeDocument/2006/relationships/slide" Target="slides/slide1.xml"/><Relationship Id="rId90" Type="http://schemas.microsoft.com/office/2015/10/relationships/revisionInfo" Target="revisionInfo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theme" Target="theme/theme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A4C60B2D-6958-4ABA-988D-CF7527B49FCF}"/>
    <pc:docChg chg="modSld">
      <pc:chgData name="LEMAIRE LOUHANNE" userId="5627a5b1-9bbd-46af-b0ba-a244e1458bcb" providerId="ADAL" clId="{A4C60B2D-6958-4ABA-988D-CF7527B49FCF}" dt="2025-05-15T15:51:43.634" v="2"/>
      <pc:docMkLst>
        <pc:docMk/>
      </pc:docMkLst>
      <pc:sldChg chg="modSp">
        <pc:chgData name="LEMAIRE LOUHANNE" userId="5627a5b1-9bbd-46af-b0ba-a244e1458bcb" providerId="ADAL" clId="{A4C60B2D-6958-4ABA-988D-CF7527B49FCF}" dt="2025-05-15T15:51:23.162" v="0"/>
        <pc:sldMkLst>
          <pc:docMk/>
          <pc:sldMk cId="3424191818" sldId="300"/>
        </pc:sldMkLst>
        <pc:picChg chg="mod">
          <ac:chgData name="LEMAIRE LOUHANNE" userId="5627a5b1-9bbd-46af-b0ba-a244e1458bcb" providerId="ADAL" clId="{A4C60B2D-6958-4ABA-988D-CF7527B49FCF}" dt="2025-05-15T15:51:23.162" v="0"/>
          <ac:picMkLst>
            <pc:docMk/>
            <pc:sldMk cId="3424191818" sldId="300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A4C60B2D-6958-4ABA-988D-CF7527B49FCF}" dt="2025-05-15T15:51:33.732" v="1"/>
        <pc:sldMkLst>
          <pc:docMk/>
          <pc:sldMk cId="1275015008" sldId="316"/>
        </pc:sldMkLst>
        <pc:picChg chg="mod">
          <ac:chgData name="LEMAIRE LOUHANNE" userId="5627a5b1-9bbd-46af-b0ba-a244e1458bcb" providerId="ADAL" clId="{A4C60B2D-6958-4ABA-988D-CF7527B49FCF}" dt="2025-05-15T15:51:33.732" v="1"/>
          <ac:picMkLst>
            <pc:docMk/>
            <pc:sldMk cId="1275015008" sldId="316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A4C60B2D-6958-4ABA-988D-CF7527B49FCF}" dt="2025-05-15T15:51:43.634" v="2"/>
        <pc:sldMkLst>
          <pc:docMk/>
          <pc:sldMk cId="1741727229" sldId="332"/>
        </pc:sldMkLst>
        <pc:picChg chg="mod">
          <ac:chgData name="LEMAIRE LOUHANNE" userId="5627a5b1-9bbd-46af-b0ba-a244e1458bcb" providerId="ADAL" clId="{A4C60B2D-6958-4ABA-988D-CF7527B49FCF}" dt="2025-05-15T15:51:43.634" v="2"/>
          <ac:picMkLst>
            <pc:docMk/>
            <pc:sldMk cId="1741727229" sldId="332"/>
            <ac:picMk id="3" creationId="{00000000-0000-0000-0000-0000000000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0EFF-6DCE-4744-A4FD-BF147B513C8D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0BED6-B5D1-4492-B421-6358BC628A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32761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0EFF-6DCE-4744-A4FD-BF147B513C8D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0BED6-B5D1-4492-B421-6358BC628A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7911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0EFF-6DCE-4744-A4FD-BF147B513C8D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0BED6-B5D1-4492-B421-6358BC628A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2952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0EFF-6DCE-4744-A4FD-BF147B513C8D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0BED6-B5D1-4492-B421-6358BC628A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4025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0EFF-6DCE-4744-A4FD-BF147B513C8D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0BED6-B5D1-4492-B421-6358BC628A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6727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0EFF-6DCE-4744-A4FD-BF147B513C8D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0BED6-B5D1-4492-B421-6358BC628A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0878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0EFF-6DCE-4744-A4FD-BF147B513C8D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0BED6-B5D1-4492-B421-6358BC628A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50881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0EFF-6DCE-4744-A4FD-BF147B513C8D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0BED6-B5D1-4492-B421-6358BC628A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8300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0EFF-6DCE-4744-A4FD-BF147B513C8D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0BED6-B5D1-4492-B421-6358BC628A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1308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0EFF-6DCE-4744-A4FD-BF147B513C8D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0BED6-B5D1-4492-B421-6358BC628A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75276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0EFF-6DCE-4744-A4FD-BF147B513C8D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0BED6-B5D1-4492-B421-6358BC628A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694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600EFF-6DCE-4744-A4FD-BF147B513C8D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A0BED6-B5D1-4492-B421-6358BC628A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44190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66.xml"/><Relationship Id="rId5" Type="http://schemas.openxmlformats.org/officeDocument/2006/relationships/slide" Target="slide50.xml"/><Relationship Id="rId4" Type="http://schemas.openxmlformats.org/officeDocument/2006/relationships/slide" Target="slide3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14/Diaporama_CE1-Semaine%2014-videoJ2.mp4" TargetMode="Externa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3.png"/><Relationship Id="rId4" Type="http://schemas.openxmlformats.org/officeDocument/2006/relationships/image" Target="../media/image42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14/Diaporama_CE1-Semaine%2014-videoJ3.mp4" TargetMode="Externa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33.png"/><Relationship Id="rId4" Type="http://schemas.openxmlformats.org/officeDocument/2006/relationships/image" Target="../media/image47.jpe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14/Diaporama_CE1-Semaine%2014-videoJ4.mp4" TargetMode="External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33.png"/><Relationship Id="rId4" Type="http://schemas.openxmlformats.org/officeDocument/2006/relationships/image" Target="../media/image5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8125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4769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5429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003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2556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7806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8735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0046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9455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1628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6328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1668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7648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3628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9155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9488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056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3843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1624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9447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9487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8367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>
            <a:hlinkClick r:id="rId3" action="ppaction://hlinksldjump"/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hlinkClick r:id="rId4" action="ppaction://hlinksldjump"/>
          </p:cNvPr>
          <p:cNvSpPr/>
          <p:nvPr/>
        </p:nvSpPr>
        <p:spPr>
          <a:xfrm>
            <a:off x="759656" y="2968283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5" action="ppaction://hlinksldjump"/>
          </p:cNvPr>
          <p:cNvSpPr/>
          <p:nvPr/>
        </p:nvSpPr>
        <p:spPr>
          <a:xfrm>
            <a:off x="759656" y="3528645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6" action="ppaction://hlinksldjump"/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754977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5511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8608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14_J1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46831" y="59377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542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59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33888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85500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11096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7519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90391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69898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2924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64313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31013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80745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54852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41825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19181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50289" y="374019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4074688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87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7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21488" y="589818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14_J2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137010" y="77489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279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2224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67554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1840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88536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97257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91016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69216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08060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10215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0265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20144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49050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77901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4762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85466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01500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50289" y="374019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1400258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/>
    </mc:Choice>
    <mc:Fallback xmlns="">
      <p:transition spd="slow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836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3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1827" y="6024797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14_J3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57514" y="9296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962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21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7216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67514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79012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55219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12349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70348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1234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82499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19420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83509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18568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830683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04686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6924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72722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50289" y="374019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3053576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734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9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35556" y="5827850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14_J4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30904" y="102811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605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6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3640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965182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2544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31670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9CDC5F0-19D2-4B5C-B4B6-2883A2B2A65D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customXml/itemProps2.xml><?xml version="1.0" encoding="utf-8"?>
<ds:datastoreItem xmlns:ds="http://schemas.openxmlformats.org/officeDocument/2006/customXml" ds:itemID="{15EADBEB-F2E2-4256-BCF9-FC7F0C90C07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7C1A029-2C26-4FA0-8AA2-E2371D29B37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12</Words>
  <Application>Microsoft Office PowerPoint</Application>
  <PresentationFormat>Affichage à l'écran (4:3)</PresentationFormat>
  <Paragraphs>6</Paragraphs>
  <Slides>80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80</vt:i4>
      </vt:variant>
    </vt:vector>
  </HeadingPairs>
  <TitlesOfParts>
    <vt:vector size="84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Greg</dc:creator>
  <cp:lastModifiedBy>LEMAIRE LOUHANNE</cp:lastModifiedBy>
  <cp:revision>5</cp:revision>
  <dcterms:created xsi:type="dcterms:W3CDTF">2025-04-16T15:41:00Z</dcterms:created>
  <dcterms:modified xsi:type="dcterms:W3CDTF">2025-05-15T15:51:43Z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