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7" r:id="rId101"/>
    <p:sldId id="353" r:id="rId102"/>
    <p:sldId id="354" r:id="rId103"/>
    <p:sldId id="355" r:id="rId104"/>
    <p:sldId id="356" r:id="rId10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D68F4C-7288-4572-B6AC-06F8C27DBBE0}" v="3" dt="2025-05-15T15:52:43.5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openxmlformats.org/officeDocument/2006/relationships/viewProps" Target="viewProps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tableStyles" Target="tableStyles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4BD68F4C-7288-4572-B6AC-06F8C27DBBE0}"/>
    <pc:docChg chg="modSld">
      <pc:chgData name="LEMAIRE LOUHANNE" userId="5627a5b1-9bbd-46af-b0ba-a244e1458bcb" providerId="ADAL" clId="{4BD68F4C-7288-4572-B6AC-06F8C27DBBE0}" dt="2025-05-15T15:52:43.517" v="2"/>
      <pc:docMkLst>
        <pc:docMk/>
      </pc:docMkLst>
      <pc:sldChg chg="modSp">
        <pc:chgData name="LEMAIRE LOUHANNE" userId="5627a5b1-9bbd-46af-b0ba-a244e1458bcb" providerId="ADAL" clId="{4BD68F4C-7288-4572-B6AC-06F8C27DBBE0}" dt="2025-05-15T15:52:17.459" v="0"/>
        <pc:sldMkLst>
          <pc:docMk/>
          <pc:sldMk cId="81223204" sldId="309"/>
        </pc:sldMkLst>
        <pc:picChg chg="mod">
          <ac:chgData name="LEMAIRE LOUHANNE" userId="5627a5b1-9bbd-46af-b0ba-a244e1458bcb" providerId="ADAL" clId="{4BD68F4C-7288-4572-B6AC-06F8C27DBBE0}" dt="2025-05-15T15:52:17.459" v="0"/>
          <ac:picMkLst>
            <pc:docMk/>
            <pc:sldMk cId="81223204" sldId="30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BD68F4C-7288-4572-B6AC-06F8C27DBBE0}" dt="2025-05-15T15:52:30.413" v="1"/>
        <pc:sldMkLst>
          <pc:docMk/>
          <pc:sldMk cId="2578731896" sldId="331"/>
        </pc:sldMkLst>
        <pc:picChg chg="mod">
          <ac:chgData name="LEMAIRE LOUHANNE" userId="5627a5b1-9bbd-46af-b0ba-a244e1458bcb" providerId="ADAL" clId="{4BD68F4C-7288-4572-B6AC-06F8C27DBBE0}" dt="2025-05-15T15:52:30.413" v="1"/>
          <ac:picMkLst>
            <pc:docMk/>
            <pc:sldMk cId="2578731896" sldId="33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BD68F4C-7288-4572-B6AC-06F8C27DBBE0}" dt="2025-05-15T15:52:43.517" v="2"/>
        <pc:sldMkLst>
          <pc:docMk/>
          <pc:sldMk cId="3401915868" sldId="357"/>
        </pc:sldMkLst>
        <pc:picChg chg="mod">
          <ac:chgData name="LEMAIRE LOUHANNE" userId="5627a5b1-9bbd-46af-b0ba-a244e1458bcb" providerId="ADAL" clId="{4BD68F4C-7288-4572-B6AC-06F8C27DBBE0}" dt="2025-05-15T15:52:43.517" v="2"/>
          <ac:picMkLst>
            <pc:docMk/>
            <pc:sldMk cId="3401915868" sldId="357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6130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4271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150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64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582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514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5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2577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2960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219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9574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0B9FB-6885-49E9-8A75-9D9CEF94CB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31EDE-27CF-4855-9368-D6BACDED80B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011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6.png"/><Relationship Id="rId4" Type="http://schemas.openxmlformats.org/officeDocument/2006/relationships/image" Target="../media/image57.jpe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1.xml"/><Relationship Id="rId5" Type="http://schemas.openxmlformats.org/officeDocument/2006/relationships/slide" Target="slide59.xml"/><Relationship Id="rId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5/Diaporama_CE1-Semaine%2015-videoJ2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45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5/Diaporama_CE1-Semaine%2015-videoJ3.mp4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6.png"/><Relationship Id="rId4" Type="http://schemas.openxmlformats.org/officeDocument/2006/relationships/image" Target="../media/image51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5/Diaporama_CE1-Semaine%2015-videoJ4.mp4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40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9547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88" y="587005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5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37342" y="12813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47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30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94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29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56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938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21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04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86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09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484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4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05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30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814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30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580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63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91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60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921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8143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75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50041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014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85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372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202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256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5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31237" y="60784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4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888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3646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194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1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427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215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792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944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318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2464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676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836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453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811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52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653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730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522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27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232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7249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46756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1488" y="587005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8" name="S15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98191" y="3106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6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37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563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814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58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809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407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964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028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6986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242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1563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3173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353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4464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36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648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249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987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0087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71898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013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3189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7249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75878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8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88" y="587005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5" name="S15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31888" y="1267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3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08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33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525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8452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9066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7171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680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059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7869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1856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0867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6525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77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6894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5774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51221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68712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925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1822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2950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8792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1586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7249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51582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72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CA93E45D-AABC-4540-B179-4C6535CBF9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A9B372F-D9D2-4FF1-BEEF-32D9FBA1AB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F30356-989D-45E8-8E49-809DDF49DF2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12</Words>
  <Application>Microsoft Office PowerPoint</Application>
  <PresentationFormat>Affichage à l'écran (4:3)</PresentationFormat>
  <Paragraphs>6</Paragraphs>
  <Slides>101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101</vt:i4>
      </vt:variant>
    </vt:vector>
  </HeadingPairs>
  <TitlesOfParts>
    <vt:vector size="105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5</cp:revision>
  <dcterms:created xsi:type="dcterms:W3CDTF">2025-04-16T15:41:50Z</dcterms:created>
  <dcterms:modified xsi:type="dcterms:W3CDTF">2025-05-15T15:52:45Z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