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500" r:id="rId73"/>
    <p:sldId id="501" r:id="rId74"/>
    <p:sldId id="502" r:id="rId75"/>
    <p:sldId id="503" r:id="rId76"/>
    <p:sldId id="504" r:id="rId77"/>
    <p:sldId id="505" r:id="rId78"/>
    <p:sldId id="506" r:id="rId79"/>
    <p:sldId id="507" r:id="rId80"/>
    <p:sldId id="508" r:id="rId81"/>
    <p:sldId id="509" r:id="rId82"/>
    <p:sldId id="510" r:id="rId83"/>
    <p:sldId id="511" r:id="rId84"/>
    <p:sldId id="512" r:id="rId85"/>
    <p:sldId id="513" r:id="rId86"/>
    <p:sldId id="514" r:id="rId87"/>
    <p:sldId id="515" r:id="rId88"/>
    <p:sldId id="516" r:id="rId89"/>
    <p:sldId id="517" r:id="rId90"/>
    <p:sldId id="518" r:id="rId91"/>
    <p:sldId id="519" r:id="rId92"/>
    <p:sldId id="520" r:id="rId93"/>
    <p:sldId id="521" r:id="rId94"/>
    <p:sldId id="522" r:id="rId95"/>
    <p:sldId id="523" r:id="rId96"/>
    <p:sldId id="524" r:id="rId97"/>
    <p:sldId id="525" r:id="rId98"/>
    <p:sldId id="526" r:id="rId99"/>
    <p:sldId id="527" r:id="rId100"/>
    <p:sldId id="528" r:id="rId101"/>
    <p:sldId id="529" r:id="rId102"/>
    <p:sldId id="530" r:id="rId103"/>
    <p:sldId id="531" r:id="rId104"/>
    <p:sldId id="532" r:id="rId105"/>
    <p:sldId id="533" r:id="rId106"/>
    <p:sldId id="534" r:id="rId107"/>
    <p:sldId id="535" r:id="rId108"/>
    <p:sldId id="536" r:id="rId109"/>
    <p:sldId id="537" r:id="rId110"/>
    <p:sldId id="538" r:id="rId111"/>
    <p:sldId id="539" r:id="rId112"/>
    <p:sldId id="540" r:id="rId113"/>
    <p:sldId id="541" r:id="rId114"/>
    <p:sldId id="542" r:id="rId115"/>
    <p:sldId id="543" r:id="rId116"/>
    <p:sldId id="544" r:id="rId117"/>
    <p:sldId id="545" r:id="rId118"/>
    <p:sldId id="546" r:id="rId119"/>
    <p:sldId id="547" r:id="rId120"/>
    <p:sldId id="548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549" r:id="rId133"/>
    <p:sldId id="550" r:id="rId134"/>
    <p:sldId id="551" r:id="rId135"/>
    <p:sldId id="552" r:id="rId136"/>
    <p:sldId id="553" r:id="rId137"/>
    <p:sldId id="554" r:id="rId138"/>
    <p:sldId id="555" r:id="rId139"/>
    <p:sldId id="556" r:id="rId140"/>
    <p:sldId id="557" r:id="rId141"/>
    <p:sldId id="558" r:id="rId142"/>
    <p:sldId id="559" r:id="rId143"/>
    <p:sldId id="560" r:id="rId144"/>
    <p:sldId id="561" r:id="rId145"/>
    <p:sldId id="562" r:id="rId146"/>
    <p:sldId id="563" r:id="rId147"/>
    <p:sldId id="564" r:id="rId148"/>
    <p:sldId id="565" r:id="rId149"/>
    <p:sldId id="566" r:id="rId150"/>
    <p:sldId id="567" r:id="rId151"/>
    <p:sldId id="568" r:id="rId152"/>
    <p:sldId id="569" r:id="rId153"/>
    <p:sldId id="570" r:id="rId154"/>
    <p:sldId id="571" r:id="rId155"/>
    <p:sldId id="572" r:id="rId156"/>
    <p:sldId id="573" r:id="rId157"/>
    <p:sldId id="574" r:id="rId158"/>
    <p:sldId id="575" r:id="rId159"/>
    <p:sldId id="576" r:id="rId160"/>
    <p:sldId id="577" r:id="rId161"/>
    <p:sldId id="578" r:id="rId162"/>
    <p:sldId id="579" r:id="rId163"/>
    <p:sldId id="580" r:id="rId164"/>
    <p:sldId id="581" r:id="rId165"/>
    <p:sldId id="582" r:id="rId166"/>
    <p:sldId id="583" r:id="rId167"/>
    <p:sldId id="584" r:id="rId168"/>
    <p:sldId id="585" r:id="rId169"/>
    <p:sldId id="586" r:id="rId170"/>
    <p:sldId id="587" r:id="rId171"/>
    <p:sldId id="588" r:id="rId172"/>
    <p:sldId id="589" r:id="rId173"/>
    <p:sldId id="590" r:id="rId174"/>
    <p:sldId id="591" r:id="rId175"/>
    <p:sldId id="592" r:id="rId176"/>
    <p:sldId id="593" r:id="rId177"/>
    <p:sldId id="594" r:id="rId178"/>
    <p:sldId id="595" r:id="rId179"/>
    <p:sldId id="596" r:id="rId180"/>
    <p:sldId id="597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598" r:id="rId193"/>
    <p:sldId id="599" r:id="rId194"/>
    <p:sldId id="600" r:id="rId195"/>
    <p:sldId id="601" r:id="rId196"/>
    <p:sldId id="602" r:id="rId197"/>
    <p:sldId id="603" r:id="rId198"/>
    <p:sldId id="604" r:id="rId199"/>
    <p:sldId id="605" r:id="rId200"/>
    <p:sldId id="606" r:id="rId201"/>
    <p:sldId id="607" r:id="rId202"/>
    <p:sldId id="608" r:id="rId203"/>
    <p:sldId id="609" r:id="rId204"/>
    <p:sldId id="610" r:id="rId205"/>
    <p:sldId id="611" r:id="rId206"/>
    <p:sldId id="612" r:id="rId207"/>
    <p:sldId id="613" r:id="rId208"/>
    <p:sldId id="614" r:id="rId209"/>
    <p:sldId id="615" r:id="rId210"/>
    <p:sldId id="616" r:id="rId211"/>
    <p:sldId id="617" r:id="rId212"/>
    <p:sldId id="618" r:id="rId213"/>
    <p:sldId id="619" r:id="rId214"/>
    <p:sldId id="620" r:id="rId215"/>
    <p:sldId id="621" r:id="rId216"/>
    <p:sldId id="622" r:id="rId217"/>
    <p:sldId id="623" r:id="rId218"/>
    <p:sldId id="624" r:id="rId219"/>
    <p:sldId id="625" r:id="rId220"/>
    <p:sldId id="626" r:id="rId221"/>
    <p:sldId id="627" r:id="rId222"/>
    <p:sldId id="628" r:id="rId223"/>
    <p:sldId id="629" r:id="rId224"/>
    <p:sldId id="630" r:id="rId225"/>
    <p:sldId id="631" r:id="rId226"/>
    <p:sldId id="632" r:id="rId227"/>
    <p:sldId id="633" r:id="rId228"/>
    <p:sldId id="634" r:id="rId229"/>
    <p:sldId id="635" r:id="rId230"/>
    <p:sldId id="636" r:id="rId231"/>
    <p:sldId id="637" r:id="rId232"/>
    <p:sldId id="638" r:id="rId233"/>
    <p:sldId id="639" r:id="rId234"/>
    <p:sldId id="640" r:id="rId235"/>
    <p:sldId id="641" r:id="rId236"/>
    <p:sldId id="642" r:id="rId237"/>
    <p:sldId id="643" r:id="rId238"/>
    <p:sldId id="644" r:id="rId239"/>
    <p:sldId id="645" r:id="rId240"/>
    <p:sldId id="646" r:id="rId241"/>
    <p:sldId id="494" r:id="rId242"/>
    <p:sldId id="495" r:id="rId243"/>
    <p:sldId id="496" r:id="rId244"/>
    <p:sldId id="497" r:id="rId245"/>
    <p:sldId id="498" r:id="rId246"/>
    <p:sldId id="499" r:id="rId247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6A08E1-1077-4256-B4BE-4D54DB82B667}" v="7" dt="2025-05-15T15:54:54.1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247" Type="http://schemas.openxmlformats.org/officeDocument/2006/relationships/slide" Target="slides/slide243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37" Type="http://schemas.openxmlformats.org/officeDocument/2006/relationships/slide" Target="slides/slide233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248" Type="http://schemas.openxmlformats.org/officeDocument/2006/relationships/presProps" Target="presProps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openxmlformats.org/officeDocument/2006/relationships/slide" Target="slides/slide234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249" Type="http://schemas.openxmlformats.org/officeDocument/2006/relationships/viewProps" Target="viewProps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39" Type="http://schemas.openxmlformats.org/officeDocument/2006/relationships/slide" Target="slides/slide235.xml"/><Relationship Id="rId250" Type="http://schemas.openxmlformats.org/officeDocument/2006/relationships/theme" Target="theme/theme1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240" Type="http://schemas.openxmlformats.org/officeDocument/2006/relationships/slide" Target="slides/slide236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slide" Target="slides/slide226.xml"/><Relationship Id="rId251" Type="http://schemas.openxmlformats.org/officeDocument/2006/relationships/tableStyles" Target="tableStyles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220" Type="http://schemas.openxmlformats.org/officeDocument/2006/relationships/slide" Target="slides/slide216.xml"/><Relationship Id="rId241" Type="http://schemas.openxmlformats.org/officeDocument/2006/relationships/slide" Target="slides/slide23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78" Type="http://schemas.openxmlformats.org/officeDocument/2006/relationships/slide" Target="slides/slide74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64" Type="http://schemas.openxmlformats.org/officeDocument/2006/relationships/slide" Target="slides/slide160.xml"/><Relationship Id="rId185" Type="http://schemas.openxmlformats.org/officeDocument/2006/relationships/slide" Target="slides/slide181.xml"/><Relationship Id="rId9" Type="http://schemas.openxmlformats.org/officeDocument/2006/relationships/slide" Target="slides/slide5.xml"/><Relationship Id="rId210" Type="http://schemas.openxmlformats.org/officeDocument/2006/relationships/slide" Target="slides/slide206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252" Type="http://schemas.microsoft.com/office/2016/11/relationships/changesInfo" Target="changesInfos/changesInfo1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242" Type="http://schemas.openxmlformats.org/officeDocument/2006/relationships/slide" Target="slides/slide238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53" Type="http://schemas.microsoft.com/office/2015/10/relationships/revisionInfo" Target="revisionInfo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243" Type="http://schemas.openxmlformats.org/officeDocument/2006/relationships/slide" Target="slides/slide239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slide" Target="slides/slide22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244" Type="http://schemas.openxmlformats.org/officeDocument/2006/relationships/slide" Target="slides/slide240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openxmlformats.org/officeDocument/2006/relationships/slide" Target="slides/slide230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245" Type="http://schemas.openxmlformats.org/officeDocument/2006/relationships/slide" Target="slides/slide241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openxmlformats.org/officeDocument/2006/relationships/slide" Target="slides/slide231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179" Type="http://schemas.openxmlformats.org/officeDocument/2006/relationships/slide" Target="slides/slide17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5" Type="http://schemas.openxmlformats.org/officeDocument/2006/relationships/slide" Target="slides/slide221.xml"/><Relationship Id="rId246" Type="http://schemas.openxmlformats.org/officeDocument/2006/relationships/slide" Target="slides/slide242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94" Type="http://schemas.openxmlformats.org/officeDocument/2006/relationships/slide" Target="slides/slide90.xml"/><Relationship Id="rId148" Type="http://schemas.openxmlformats.org/officeDocument/2006/relationships/slide" Target="slides/slide144.xml"/><Relationship Id="rId169" Type="http://schemas.openxmlformats.org/officeDocument/2006/relationships/slide" Target="slides/slide165.xml"/><Relationship Id="rId4" Type="http://schemas.openxmlformats.org/officeDocument/2006/relationships/slideMaster" Target="slideMasters/slideMaster1.xml"/><Relationship Id="rId180" Type="http://schemas.openxmlformats.org/officeDocument/2006/relationships/slide" Target="slides/slide176.xml"/><Relationship Id="rId215" Type="http://schemas.openxmlformats.org/officeDocument/2006/relationships/slide" Target="slides/slide211.xml"/><Relationship Id="rId236" Type="http://schemas.openxmlformats.org/officeDocument/2006/relationships/slide" Target="slides/slide23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536A08E1-1077-4256-B4BE-4D54DB82B667}"/>
    <pc:docChg chg="modSld">
      <pc:chgData name="LEMAIRE LOUHANNE" userId="5627a5b1-9bbd-46af-b0ba-a244e1458bcb" providerId="ADAL" clId="{536A08E1-1077-4256-B4BE-4D54DB82B667}" dt="2025-05-15T15:54:54.189" v="6"/>
      <pc:docMkLst>
        <pc:docMk/>
      </pc:docMkLst>
      <pc:sldChg chg="modSp">
        <pc:chgData name="LEMAIRE LOUHANNE" userId="5627a5b1-9bbd-46af-b0ba-a244e1458bcb" providerId="ADAL" clId="{536A08E1-1077-4256-B4BE-4D54DB82B667}" dt="2025-05-15T15:53:06.267" v="0"/>
        <pc:sldMkLst>
          <pc:docMk/>
          <pc:sldMk cId="2734937734" sldId="269"/>
        </pc:sldMkLst>
        <pc:picChg chg="mod">
          <ac:chgData name="LEMAIRE LOUHANNE" userId="5627a5b1-9bbd-46af-b0ba-a244e1458bcb" providerId="ADAL" clId="{536A08E1-1077-4256-B4BE-4D54DB82B667}" dt="2025-05-15T15:53:06.267" v="0"/>
          <ac:picMkLst>
            <pc:docMk/>
            <pc:sldMk cId="2734937734" sldId="26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36A08E1-1077-4256-B4BE-4D54DB82B667}" dt="2025-05-15T15:53:52.907" v="2"/>
        <pc:sldMkLst>
          <pc:docMk/>
          <pc:sldMk cId="3324354527" sldId="375"/>
        </pc:sldMkLst>
        <pc:picChg chg="mod">
          <ac:chgData name="LEMAIRE LOUHANNE" userId="5627a5b1-9bbd-46af-b0ba-a244e1458bcb" providerId="ADAL" clId="{536A08E1-1077-4256-B4BE-4D54DB82B667}" dt="2025-05-15T15:53:52.907" v="2"/>
          <ac:picMkLst>
            <pc:docMk/>
            <pc:sldMk cId="3324354527" sldId="37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36A08E1-1077-4256-B4BE-4D54DB82B667}" dt="2025-05-15T15:54:22.841" v="4"/>
        <pc:sldMkLst>
          <pc:docMk/>
          <pc:sldMk cId="3116402491" sldId="435"/>
        </pc:sldMkLst>
        <pc:picChg chg="mod">
          <ac:chgData name="LEMAIRE LOUHANNE" userId="5627a5b1-9bbd-46af-b0ba-a244e1458bcb" providerId="ADAL" clId="{536A08E1-1077-4256-B4BE-4D54DB82B667}" dt="2025-05-15T15:54:22.841" v="4"/>
          <ac:picMkLst>
            <pc:docMk/>
            <pc:sldMk cId="3116402491" sldId="43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36A08E1-1077-4256-B4BE-4D54DB82B667}" dt="2025-05-15T15:54:54.189" v="6"/>
        <pc:sldMkLst>
          <pc:docMk/>
          <pc:sldMk cId="1467999482" sldId="495"/>
        </pc:sldMkLst>
        <pc:picChg chg="mod">
          <ac:chgData name="LEMAIRE LOUHANNE" userId="5627a5b1-9bbd-46af-b0ba-a244e1458bcb" providerId="ADAL" clId="{536A08E1-1077-4256-B4BE-4D54DB82B667}" dt="2025-05-15T15:54:54.189" v="6"/>
          <ac:picMkLst>
            <pc:docMk/>
            <pc:sldMk cId="1467999482" sldId="49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36A08E1-1077-4256-B4BE-4D54DB82B667}" dt="2025-05-15T15:53:29.775" v="1"/>
        <pc:sldMkLst>
          <pc:docMk/>
          <pc:sldMk cId="3945064631" sldId="500"/>
        </pc:sldMkLst>
        <pc:picChg chg="mod">
          <ac:chgData name="LEMAIRE LOUHANNE" userId="5627a5b1-9bbd-46af-b0ba-a244e1458bcb" providerId="ADAL" clId="{536A08E1-1077-4256-B4BE-4D54DB82B667}" dt="2025-05-15T15:53:29.775" v="1"/>
          <ac:picMkLst>
            <pc:docMk/>
            <pc:sldMk cId="3945064631" sldId="50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36A08E1-1077-4256-B4BE-4D54DB82B667}" dt="2025-05-15T15:54:01.694" v="3"/>
        <pc:sldMkLst>
          <pc:docMk/>
          <pc:sldMk cId="866855193" sldId="549"/>
        </pc:sldMkLst>
        <pc:picChg chg="mod">
          <ac:chgData name="LEMAIRE LOUHANNE" userId="5627a5b1-9bbd-46af-b0ba-a244e1458bcb" providerId="ADAL" clId="{536A08E1-1077-4256-B4BE-4D54DB82B667}" dt="2025-05-15T15:54:01.694" v="3"/>
          <ac:picMkLst>
            <pc:docMk/>
            <pc:sldMk cId="866855193" sldId="54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36A08E1-1077-4256-B4BE-4D54DB82B667}" dt="2025-05-15T15:54:31.967" v="5"/>
        <pc:sldMkLst>
          <pc:docMk/>
          <pc:sldMk cId="3169741934" sldId="598"/>
        </pc:sldMkLst>
        <pc:picChg chg="mod">
          <ac:chgData name="LEMAIRE LOUHANNE" userId="5627a5b1-9bbd-46af-b0ba-a244e1458bcb" providerId="ADAL" clId="{536A08E1-1077-4256-B4BE-4D54DB82B667}" dt="2025-05-15T15:54:31.967" v="5"/>
          <ac:picMkLst>
            <pc:docMk/>
            <pc:sldMk cId="3169741934" sldId="598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710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969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1101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285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488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836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8813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2034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910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079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4020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33EFC-E3AB-4E6A-ADC7-B1ECBC112D3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EBF4B-130E-417E-BB17-F900298AD32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17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6/Diaporama_CE1-Semaine%2016-videoJ2.mp4" TargetMode="Externa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5.png"/><Relationship Id="rId4" Type="http://schemas.openxmlformats.org/officeDocument/2006/relationships/image" Target="../media/image75.jpe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6/Diaporama_CE1-Semaine%2016-video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6/Diaporama_CE1-Semaine%2016-video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6/Diaporama_CE1-Semaine%2016-videoJ3.mp4" TargetMode="Externa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5.png"/><Relationship Id="rId4" Type="http://schemas.openxmlformats.org/officeDocument/2006/relationships/image" Target="../media/image82.jpeg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6/Diaporama_CE1-Semaine%2016-video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6/Diaporama_CE1-Semaine%2016-videoJ4.mp4" TargetMode="External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5.png"/><Relationship Id="rId4" Type="http://schemas.openxmlformats.org/officeDocument/2006/relationships/image" Target="../media/image88.jpeg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85.xml"/><Relationship Id="rId5" Type="http://schemas.openxmlformats.org/officeDocument/2006/relationships/slide" Target="slide125.xml"/><Relationship Id="rId4" Type="http://schemas.openxmlformats.org/officeDocument/2006/relationships/slide" Target="slide6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6/Diaporama_CE1-Semaine%2016-video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02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643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39798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7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86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6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8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00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59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2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25480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57145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9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33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00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2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0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73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04154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83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07392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354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5649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83154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5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6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85649" y="5628249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63692" y="636792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42727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65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34061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15354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0533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4798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8390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9238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5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93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4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5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91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9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23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28366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1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63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1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39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76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7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2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61955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9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3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43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6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2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89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9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18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00333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29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6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29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3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4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38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9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77889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8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80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6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86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0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7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1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2785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85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1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2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96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47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5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6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1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0588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2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02602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024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2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19031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42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598259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6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15310" y="49103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1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44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81856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8635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648820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2154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34362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966011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74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5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33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47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7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36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37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64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5863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53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20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3653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17341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8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6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66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11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75977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81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06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9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03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32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1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5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65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03840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47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20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8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91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8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9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22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0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73487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93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06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6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9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88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71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5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27635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8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7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6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7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4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7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86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2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23684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99237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99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03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22062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7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6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88702" y="5149948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94879" y="612877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97472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96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09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20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7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8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24855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44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1525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8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1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81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2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92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1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79537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2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78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07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6073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89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90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08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4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52061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5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07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29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5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8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4718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4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7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18012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1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10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7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64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82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51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59004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60371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53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9917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6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94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4375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331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81110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8086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72032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6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43539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7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0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65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8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69537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7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1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5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5299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74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9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5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3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9206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2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4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2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2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11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5144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00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78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5502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35994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8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3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7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9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1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8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01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0E650859-C3B4-46A5-952B-AD43E46060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E82EBC9-0C64-4CA4-ABD5-66917B2A2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1305ACC-975F-4C14-B2C4-28B2B6210C27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60</Words>
  <Application>Microsoft Office PowerPoint</Application>
  <PresentationFormat>Affichage à l'écran (4:3)</PresentationFormat>
  <Paragraphs>30</Paragraphs>
  <Slides>243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243</vt:i4>
      </vt:variant>
    </vt:vector>
  </HeadingPairs>
  <TitlesOfParts>
    <vt:vector size="24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2025-04-16T15:43:11Z</dcterms:created>
  <dcterms:modified xsi:type="dcterms:W3CDTF">2025-05-15T15:54:55Z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