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8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26DC0-DB77-4A5F-975E-589048A9E111}" v="3" dt="2025-05-15T15:55:48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viewProps" Target="view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1D126DC0-DB77-4A5F-975E-589048A9E111}"/>
    <pc:docChg chg="modSld">
      <pc:chgData name="LEMAIRE LOUHANNE" userId="5627a5b1-9bbd-46af-b0ba-a244e1458bcb" providerId="ADAL" clId="{1D126DC0-DB77-4A5F-975E-589048A9E111}" dt="2025-05-15T15:55:48.725" v="2"/>
      <pc:docMkLst>
        <pc:docMk/>
      </pc:docMkLst>
      <pc:sldChg chg="modSp">
        <pc:chgData name="LEMAIRE LOUHANNE" userId="5627a5b1-9bbd-46af-b0ba-a244e1458bcb" providerId="ADAL" clId="{1D126DC0-DB77-4A5F-975E-589048A9E111}" dt="2025-05-15T15:55:24.090" v="0"/>
        <pc:sldMkLst>
          <pc:docMk/>
          <pc:sldMk cId="2586124086" sldId="301"/>
        </pc:sldMkLst>
        <pc:picChg chg="mod">
          <ac:chgData name="LEMAIRE LOUHANNE" userId="5627a5b1-9bbd-46af-b0ba-a244e1458bcb" providerId="ADAL" clId="{1D126DC0-DB77-4A5F-975E-589048A9E111}" dt="2025-05-15T15:55:24.090" v="0"/>
          <ac:picMkLst>
            <pc:docMk/>
            <pc:sldMk cId="2586124086" sldId="30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D126DC0-DB77-4A5F-975E-589048A9E111}" dt="2025-05-15T15:55:36.003" v="1"/>
        <pc:sldMkLst>
          <pc:docMk/>
          <pc:sldMk cId="1625299728" sldId="318"/>
        </pc:sldMkLst>
        <pc:picChg chg="mod">
          <ac:chgData name="LEMAIRE LOUHANNE" userId="5627a5b1-9bbd-46af-b0ba-a244e1458bcb" providerId="ADAL" clId="{1D126DC0-DB77-4A5F-975E-589048A9E111}" dt="2025-05-15T15:55:36.003" v="1"/>
          <ac:picMkLst>
            <pc:docMk/>
            <pc:sldMk cId="1625299728" sldId="31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D126DC0-DB77-4A5F-975E-589048A9E111}" dt="2025-05-15T15:55:48.725" v="2"/>
        <pc:sldMkLst>
          <pc:docMk/>
          <pc:sldMk cId="2807379900" sldId="335"/>
        </pc:sldMkLst>
        <pc:picChg chg="mod">
          <ac:chgData name="LEMAIRE LOUHANNE" userId="5627a5b1-9bbd-46af-b0ba-a244e1458bcb" providerId="ADAL" clId="{1D126DC0-DB77-4A5F-975E-589048A9E111}" dt="2025-05-15T15:55:48.725" v="2"/>
          <ac:picMkLst>
            <pc:docMk/>
            <pc:sldMk cId="2807379900" sldId="335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C1257-09DA-4651-8317-8FD33E9C7D5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BF5E2-DEF9-4E36-BCD1-A983C5FA39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414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F5E2-DEF9-4E36-BCD1-A983C5FA3908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5206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30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492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5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306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9071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9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28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35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352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327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4638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075D8-EC5E-4B34-AE8F-E66CF5DF8DF2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9E3A1-B0F1-44C0-8FEC-F531202B9F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1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5" Type="http://schemas.openxmlformats.org/officeDocument/2006/relationships/slide" Target="slide51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7/Diaporama_CE1-Semaine%2017-videoJ2.mp4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3.png"/><Relationship Id="rId5" Type="http://schemas.openxmlformats.org/officeDocument/2006/relationships/image" Target="../media/image42.jpeg"/><Relationship Id="rId4" Type="http://schemas.openxmlformats.org/officeDocument/2006/relationships/notesSlide" Target="../notesSlides/notesSlide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7/Diaporama_CE1-Semaine%2017-videoJ3.mp4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3.png"/><Relationship Id="rId4" Type="http://schemas.openxmlformats.org/officeDocument/2006/relationships/image" Target="../media/image47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7/Diaporama_CE1-Semaine%2017-videoJ4.mp4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3.png"/><Relationship Id="rId4" Type="http://schemas.openxmlformats.org/officeDocument/2006/relationships/image" Target="../media/image53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70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51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04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33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41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7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76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643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17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06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45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46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533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44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0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25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690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0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35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40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461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1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1576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745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594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7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3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5021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066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73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031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749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157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482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36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79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6464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904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000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240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22153" y="4302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085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6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S17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4462" y="5079609"/>
            <a:ext cx="609600" cy="609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5218" y="60936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1694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83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067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75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744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458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797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794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254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270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295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53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69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643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2051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326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2997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45842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5682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4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S17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74634" y="4741985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7083" y="592479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6153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2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886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062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294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87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301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307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335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6002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6606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614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2823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7725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195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9113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79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23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4017" y="47249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96499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S17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9717" y="330708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35556" y="567310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92981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92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41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5879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61179DE5-5C31-49AA-A7C8-AD11208A3B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40B962-DA40-4DA3-96CB-F6E79CE776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0F875F-43B4-40BC-BF31-8AEFBC62E8D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13</Words>
  <Application>Microsoft Office PowerPoint</Application>
  <PresentationFormat>Affichage à l'écran (4:3)</PresentationFormat>
  <Paragraphs>7</Paragraphs>
  <Slides>83</Slides>
  <Notes>1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83</vt:i4>
      </vt:variant>
    </vt:vector>
  </HeadingPairs>
  <TitlesOfParts>
    <vt:vector size="8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2025-04-16T15:44:14Z</dcterms:created>
  <dcterms:modified xsi:type="dcterms:W3CDTF">2025-05-15T15:55:51Z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