
<file path=[Content_Types].xml><?xml version="1.0" encoding="utf-8"?>
<Types xmlns="http://schemas.openxmlformats.org/package/2006/content-types"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slides/slide124.xml" ContentType="application/vnd.openxmlformats-officedocument.presentationml.slide+xml"/>
  <Override PartName="/ppt/slides/slide125.xml" ContentType="application/vnd.openxmlformats-officedocument.presentationml.slide+xml"/>
  <Override PartName="/ppt/slides/slide126.xml" ContentType="application/vnd.openxmlformats-officedocument.presentationml.slide+xml"/>
  <Override PartName="/ppt/slides/slide127.xml" ContentType="application/vnd.openxmlformats-officedocument.presentationml.slide+xml"/>
  <Override PartName="/ppt/slides/slide128.xml" ContentType="application/vnd.openxmlformats-officedocument.presentationml.slide+xml"/>
  <Override PartName="/ppt/slides/slide129.xml" ContentType="application/vnd.openxmlformats-officedocument.presentationml.slide+xml"/>
  <Override PartName="/ppt/slides/slide130.xml" ContentType="application/vnd.openxmlformats-officedocument.presentationml.slide+xml"/>
  <Override PartName="/ppt/slides/slide131.xml" ContentType="application/vnd.openxmlformats-officedocument.presentationml.slide+xml"/>
  <Override PartName="/ppt/slides/slide132.xml" ContentType="application/vnd.openxmlformats-officedocument.presentationml.slide+xml"/>
  <Override PartName="/ppt/slides/slide133.xml" ContentType="application/vnd.openxmlformats-officedocument.presentationml.slide+xml"/>
  <Override PartName="/ppt/slides/slide134.xml" ContentType="application/vnd.openxmlformats-officedocument.presentationml.slide+xml"/>
  <Override PartName="/ppt/slides/slide135.xml" ContentType="application/vnd.openxmlformats-officedocument.presentationml.slide+xml"/>
  <Override PartName="/ppt/slides/slide136.xml" ContentType="application/vnd.openxmlformats-officedocument.presentationml.slide+xml"/>
  <Override PartName="/ppt/slides/slide137.xml" ContentType="application/vnd.openxmlformats-officedocument.presentationml.slide+xml"/>
  <Override PartName="/ppt/slides/slide138.xml" ContentType="application/vnd.openxmlformats-officedocument.presentationml.slide+xml"/>
  <Override PartName="/ppt/slides/slide139.xml" ContentType="application/vnd.openxmlformats-officedocument.presentationml.slide+xml"/>
  <Override PartName="/ppt/slides/slide140.xml" ContentType="application/vnd.openxmlformats-officedocument.presentationml.slide+xml"/>
  <Override PartName="/ppt/slides/slide141.xml" ContentType="application/vnd.openxmlformats-officedocument.presentationml.slide+xml"/>
  <Override PartName="/ppt/slides/slide142.xml" ContentType="application/vnd.openxmlformats-officedocument.presentationml.slide+xml"/>
  <Override PartName="/ppt/slides/slide143.xml" ContentType="application/vnd.openxmlformats-officedocument.presentationml.slide+xml"/>
  <Override PartName="/ppt/slides/slide144.xml" ContentType="application/vnd.openxmlformats-officedocument.presentationml.slide+xml"/>
  <Override PartName="/ppt/slides/slide145.xml" ContentType="application/vnd.openxmlformats-officedocument.presentationml.slide+xml"/>
  <Override PartName="/ppt/slides/slide146.xml" ContentType="application/vnd.openxmlformats-officedocument.presentationml.slide+xml"/>
  <Override PartName="/ppt/slides/slide147.xml" ContentType="application/vnd.openxmlformats-officedocument.presentationml.slide+xml"/>
  <Override PartName="/ppt/slides/slide148.xml" ContentType="application/vnd.openxmlformats-officedocument.presentationml.slide+xml"/>
  <Override PartName="/ppt/slides/slide149.xml" ContentType="application/vnd.openxmlformats-officedocument.presentationml.slide+xml"/>
  <Override PartName="/ppt/slides/slide150.xml" ContentType="application/vnd.openxmlformats-officedocument.presentationml.slide+xml"/>
  <Override PartName="/ppt/slides/slide151.xml" ContentType="application/vnd.openxmlformats-officedocument.presentationml.slide+xml"/>
  <Override PartName="/ppt/slides/slide152.xml" ContentType="application/vnd.openxmlformats-officedocument.presentationml.slide+xml"/>
  <Override PartName="/ppt/slides/slide153.xml" ContentType="application/vnd.openxmlformats-officedocument.presentationml.slide+xml"/>
  <Override PartName="/ppt/slides/slide154.xml" ContentType="application/vnd.openxmlformats-officedocument.presentationml.slide+xml"/>
  <Override PartName="/ppt/slides/slide155.xml" ContentType="application/vnd.openxmlformats-officedocument.presentationml.slide+xml"/>
  <Override PartName="/ppt/slides/slide156.xml" ContentType="application/vnd.openxmlformats-officedocument.presentationml.slide+xml"/>
  <Override PartName="/ppt/slides/slide157.xml" ContentType="application/vnd.openxmlformats-officedocument.presentationml.slide+xml"/>
  <Override PartName="/ppt/slides/slide158.xml" ContentType="application/vnd.openxmlformats-officedocument.presentationml.slide+xml"/>
  <Override PartName="/ppt/slides/slide159.xml" ContentType="application/vnd.openxmlformats-officedocument.presentationml.slide+xml"/>
  <Override PartName="/ppt/slides/slide160.xml" ContentType="application/vnd.openxmlformats-officedocument.presentationml.slide+xml"/>
  <Override PartName="/ppt/slides/slide161.xml" ContentType="application/vnd.openxmlformats-officedocument.presentationml.slide+xml"/>
  <Override PartName="/ppt/slides/slide162.xml" ContentType="application/vnd.openxmlformats-officedocument.presentationml.slide+xml"/>
  <Override PartName="/ppt/slides/slide163.xml" ContentType="application/vnd.openxmlformats-officedocument.presentationml.slide+xml"/>
  <Override PartName="/ppt/slides/slide164.xml" ContentType="application/vnd.openxmlformats-officedocument.presentationml.slide+xml"/>
  <Override PartName="/ppt/slides/slide165.xml" ContentType="application/vnd.openxmlformats-officedocument.presentationml.slide+xml"/>
  <Override PartName="/ppt/slides/slide166.xml" ContentType="application/vnd.openxmlformats-officedocument.presentationml.slide+xml"/>
  <Override PartName="/ppt/slides/slide167.xml" ContentType="application/vnd.openxmlformats-officedocument.presentationml.slide+xml"/>
  <Override PartName="/ppt/slides/slide168.xml" ContentType="application/vnd.openxmlformats-officedocument.presentationml.slide+xml"/>
  <Override PartName="/ppt/slides/slide169.xml" ContentType="application/vnd.openxmlformats-officedocument.presentationml.slide+xml"/>
  <Override PartName="/ppt/slides/slide170.xml" ContentType="application/vnd.openxmlformats-officedocument.presentationml.slide+xml"/>
  <Override PartName="/ppt/slides/slide171.xml" ContentType="application/vnd.openxmlformats-officedocument.presentationml.slide+xml"/>
  <Override PartName="/ppt/slides/slide172.xml" ContentType="application/vnd.openxmlformats-officedocument.presentationml.slide+xml"/>
  <Override PartName="/ppt/slides/slide173.xml" ContentType="application/vnd.openxmlformats-officedocument.presentationml.slide+xml"/>
  <Override PartName="/ppt/slides/slide174.xml" ContentType="application/vnd.openxmlformats-officedocument.presentationml.slide+xml"/>
  <Override PartName="/ppt/slides/slide175.xml" ContentType="application/vnd.openxmlformats-officedocument.presentationml.slide+xml"/>
  <Override PartName="/ppt/slides/slide176.xml" ContentType="application/vnd.openxmlformats-officedocument.presentationml.slide+xml"/>
  <Override PartName="/ppt/slides/slide177.xml" ContentType="application/vnd.openxmlformats-officedocument.presentationml.slide+xml"/>
  <Override PartName="/ppt/slides/slide17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sldIdLst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6" r:id="rId24"/>
    <p:sldId id="277" r:id="rId25"/>
    <p:sldId id="278" r:id="rId26"/>
    <p:sldId id="279" r:id="rId27"/>
    <p:sldId id="280" r:id="rId28"/>
    <p:sldId id="281" r:id="rId29"/>
    <p:sldId id="282" r:id="rId30"/>
    <p:sldId id="283" r:id="rId31"/>
    <p:sldId id="284" r:id="rId32"/>
    <p:sldId id="285" r:id="rId33"/>
    <p:sldId id="286" r:id="rId34"/>
    <p:sldId id="287" r:id="rId35"/>
    <p:sldId id="288" r:id="rId36"/>
    <p:sldId id="289" r:id="rId37"/>
    <p:sldId id="290" r:id="rId38"/>
    <p:sldId id="291" r:id="rId39"/>
    <p:sldId id="292" r:id="rId40"/>
    <p:sldId id="293" r:id="rId41"/>
    <p:sldId id="294" r:id="rId42"/>
    <p:sldId id="295" r:id="rId43"/>
    <p:sldId id="296" r:id="rId44"/>
    <p:sldId id="297" r:id="rId45"/>
    <p:sldId id="298" r:id="rId46"/>
    <p:sldId id="299" r:id="rId47"/>
    <p:sldId id="300" r:id="rId48"/>
    <p:sldId id="301" r:id="rId49"/>
    <p:sldId id="302" r:id="rId50"/>
    <p:sldId id="303" r:id="rId51"/>
    <p:sldId id="304" r:id="rId52"/>
    <p:sldId id="305" r:id="rId53"/>
    <p:sldId id="306" r:id="rId54"/>
    <p:sldId id="307" r:id="rId55"/>
    <p:sldId id="435" r:id="rId56"/>
    <p:sldId id="436" r:id="rId57"/>
    <p:sldId id="437" r:id="rId58"/>
    <p:sldId id="438" r:id="rId59"/>
    <p:sldId id="439" r:id="rId60"/>
    <p:sldId id="440" r:id="rId61"/>
    <p:sldId id="441" r:id="rId62"/>
    <p:sldId id="442" r:id="rId63"/>
    <p:sldId id="443" r:id="rId64"/>
    <p:sldId id="444" r:id="rId65"/>
    <p:sldId id="445" r:id="rId66"/>
    <p:sldId id="446" r:id="rId67"/>
    <p:sldId id="447" r:id="rId68"/>
    <p:sldId id="448" r:id="rId69"/>
    <p:sldId id="449" r:id="rId70"/>
    <p:sldId id="450" r:id="rId71"/>
    <p:sldId id="451" r:id="rId72"/>
    <p:sldId id="452" r:id="rId73"/>
    <p:sldId id="453" r:id="rId74"/>
    <p:sldId id="454" r:id="rId75"/>
    <p:sldId id="455" r:id="rId76"/>
    <p:sldId id="456" r:id="rId77"/>
    <p:sldId id="457" r:id="rId78"/>
    <p:sldId id="458" r:id="rId79"/>
    <p:sldId id="459" r:id="rId80"/>
    <p:sldId id="460" r:id="rId81"/>
    <p:sldId id="461" r:id="rId82"/>
    <p:sldId id="462" r:id="rId83"/>
    <p:sldId id="463" r:id="rId84"/>
    <p:sldId id="464" r:id="rId85"/>
    <p:sldId id="465" r:id="rId86"/>
    <p:sldId id="466" r:id="rId87"/>
    <p:sldId id="467" r:id="rId88"/>
    <p:sldId id="341" r:id="rId89"/>
    <p:sldId id="342" r:id="rId90"/>
    <p:sldId id="343" r:id="rId91"/>
    <p:sldId id="344" r:id="rId92"/>
    <p:sldId id="345" r:id="rId93"/>
    <p:sldId id="346" r:id="rId94"/>
    <p:sldId id="347" r:id="rId95"/>
    <p:sldId id="348" r:id="rId96"/>
    <p:sldId id="349" r:id="rId97"/>
    <p:sldId id="350" r:id="rId98"/>
    <p:sldId id="351" r:id="rId99"/>
    <p:sldId id="468" r:id="rId100"/>
    <p:sldId id="469" r:id="rId101"/>
    <p:sldId id="470" r:id="rId102"/>
    <p:sldId id="471" r:id="rId103"/>
    <p:sldId id="472" r:id="rId104"/>
    <p:sldId id="473" r:id="rId105"/>
    <p:sldId id="474" r:id="rId106"/>
    <p:sldId id="475" r:id="rId107"/>
    <p:sldId id="476" r:id="rId108"/>
    <p:sldId id="477" r:id="rId109"/>
    <p:sldId id="478" r:id="rId110"/>
    <p:sldId id="479" r:id="rId111"/>
    <p:sldId id="480" r:id="rId112"/>
    <p:sldId id="481" r:id="rId113"/>
    <p:sldId id="482" r:id="rId114"/>
    <p:sldId id="483" r:id="rId115"/>
    <p:sldId id="484" r:id="rId116"/>
    <p:sldId id="485" r:id="rId117"/>
    <p:sldId id="486" r:id="rId118"/>
    <p:sldId id="487" r:id="rId119"/>
    <p:sldId id="488" r:id="rId120"/>
    <p:sldId id="489" r:id="rId121"/>
    <p:sldId id="490" r:id="rId122"/>
    <p:sldId id="491" r:id="rId123"/>
    <p:sldId id="492" r:id="rId124"/>
    <p:sldId id="493" r:id="rId125"/>
    <p:sldId id="494" r:id="rId126"/>
    <p:sldId id="495" r:id="rId127"/>
    <p:sldId id="496" r:id="rId128"/>
    <p:sldId id="497" r:id="rId129"/>
    <p:sldId id="498" r:id="rId130"/>
    <p:sldId id="499" r:id="rId131"/>
    <p:sldId id="500" r:id="rId132"/>
    <p:sldId id="385" r:id="rId133"/>
    <p:sldId id="386" r:id="rId134"/>
    <p:sldId id="387" r:id="rId135"/>
    <p:sldId id="388" r:id="rId136"/>
    <p:sldId id="389" r:id="rId137"/>
    <p:sldId id="390" r:id="rId138"/>
    <p:sldId id="391" r:id="rId139"/>
    <p:sldId id="392" r:id="rId140"/>
    <p:sldId id="393" r:id="rId141"/>
    <p:sldId id="394" r:id="rId142"/>
    <p:sldId id="395" r:id="rId143"/>
    <p:sldId id="501" r:id="rId144"/>
    <p:sldId id="502" r:id="rId145"/>
    <p:sldId id="503" r:id="rId146"/>
    <p:sldId id="504" r:id="rId147"/>
    <p:sldId id="505" r:id="rId148"/>
    <p:sldId id="506" r:id="rId149"/>
    <p:sldId id="507" r:id="rId150"/>
    <p:sldId id="508" r:id="rId151"/>
    <p:sldId id="509" r:id="rId152"/>
    <p:sldId id="510" r:id="rId153"/>
    <p:sldId id="511" r:id="rId154"/>
    <p:sldId id="512" r:id="rId155"/>
    <p:sldId id="513" r:id="rId156"/>
    <p:sldId id="514" r:id="rId157"/>
    <p:sldId id="515" r:id="rId158"/>
    <p:sldId id="516" r:id="rId159"/>
    <p:sldId id="517" r:id="rId160"/>
    <p:sldId id="518" r:id="rId161"/>
    <p:sldId id="519" r:id="rId162"/>
    <p:sldId id="520" r:id="rId163"/>
    <p:sldId id="521" r:id="rId164"/>
    <p:sldId id="522" r:id="rId165"/>
    <p:sldId id="523" r:id="rId166"/>
    <p:sldId id="524" r:id="rId167"/>
    <p:sldId id="525" r:id="rId168"/>
    <p:sldId id="526" r:id="rId169"/>
    <p:sldId id="527" r:id="rId170"/>
    <p:sldId id="528" r:id="rId171"/>
    <p:sldId id="529" r:id="rId172"/>
    <p:sldId id="530" r:id="rId173"/>
    <p:sldId id="531" r:id="rId174"/>
    <p:sldId id="532" r:id="rId175"/>
    <p:sldId id="533" r:id="rId176"/>
    <p:sldId id="429" r:id="rId177"/>
    <p:sldId id="430" r:id="rId178"/>
    <p:sldId id="431" r:id="rId179"/>
    <p:sldId id="432" r:id="rId180"/>
    <p:sldId id="433" r:id="rId181"/>
    <p:sldId id="434" r:id="rId182"/>
  </p:sldIdLst>
  <p:sldSz cx="9144000" cy="6858000" type="screen4x3"/>
  <p:notesSz cx="6858000" cy="9144000"/>
  <p:photoAlbum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E461B4E-C09E-4E45-BA75-60365BED7C64}" v="7" dt="2025-05-15T15:57:56.54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5" d="100"/>
          <a:sy n="105" d="100"/>
        </p:scale>
        <p:origin x="179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17" Type="http://schemas.openxmlformats.org/officeDocument/2006/relationships/slide" Target="slides/slide113.xml"/><Relationship Id="rId21" Type="http://schemas.openxmlformats.org/officeDocument/2006/relationships/slide" Target="slides/slide17.xml"/><Relationship Id="rId42" Type="http://schemas.openxmlformats.org/officeDocument/2006/relationships/slide" Target="slides/slide38.xml"/><Relationship Id="rId63" Type="http://schemas.openxmlformats.org/officeDocument/2006/relationships/slide" Target="slides/slide59.xml"/><Relationship Id="rId84" Type="http://schemas.openxmlformats.org/officeDocument/2006/relationships/slide" Target="slides/slide80.xml"/><Relationship Id="rId138" Type="http://schemas.openxmlformats.org/officeDocument/2006/relationships/slide" Target="slides/slide134.xml"/><Relationship Id="rId159" Type="http://schemas.openxmlformats.org/officeDocument/2006/relationships/slide" Target="slides/slide155.xml"/><Relationship Id="rId170" Type="http://schemas.openxmlformats.org/officeDocument/2006/relationships/slide" Target="slides/slide166.xml"/><Relationship Id="rId107" Type="http://schemas.openxmlformats.org/officeDocument/2006/relationships/slide" Target="slides/slide103.xml"/><Relationship Id="rId11" Type="http://schemas.openxmlformats.org/officeDocument/2006/relationships/slide" Target="slides/slide7.xml"/><Relationship Id="rId32" Type="http://schemas.openxmlformats.org/officeDocument/2006/relationships/slide" Target="slides/slide28.xml"/><Relationship Id="rId53" Type="http://schemas.openxmlformats.org/officeDocument/2006/relationships/slide" Target="slides/slide49.xml"/><Relationship Id="rId74" Type="http://schemas.openxmlformats.org/officeDocument/2006/relationships/slide" Target="slides/slide70.xml"/><Relationship Id="rId128" Type="http://schemas.openxmlformats.org/officeDocument/2006/relationships/slide" Target="slides/slide124.xml"/><Relationship Id="rId149" Type="http://schemas.openxmlformats.org/officeDocument/2006/relationships/slide" Target="slides/slide145.xml"/><Relationship Id="rId5" Type="http://schemas.openxmlformats.org/officeDocument/2006/relationships/slide" Target="slides/slide1.xml"/><Relationship Id="rId95" Type="http://schemas.openxmlformats.org/officeDocument/2006/relationships/slide" Target="slides/slide91.xml"/><Relationship Id="rId160" Type="http://schemas.openxmlformats.org/officeDocument/2006/relationships/slide" Target="slides/slide156.xml"/><Relationship Id="rId181" Type="http://schemas.openxmlformats.org/officeDocument/2006/relationships/slide" Target="slides/slide177.xml"/><Relationship Id="rId22" Type="http://schemas.openxmlformats.org/officeDocument/2006/relationships/slide" Target="slides/slide18.xml"/><Relationship Id="rId43" Type="http://schemas.openxmlformats.org/officeDocument/2006/relationships/slide" Target="slides/slide39.xml"/><Relationship Id="rId64" Type="http://schemas.openxmlformats.org/officeDocument/2006/relationships/slide" Target="slides/slide60.xml"/><Relationship Id="rId118" Type="http://schemas.openxmlformats.org/officeDocument/2006/relationships/slide" Target="slides/slide114.xml"/><Relationship Id="rId139" Type="http://schemas.openxmlformats.org/officeDocument/2006/relationships/slide" Target="slides/slide135.xml"/><Relationship Id="rId85" Type="http://schemas.openxmlformats.org/officeDocument/2006/relationships/slide" Target="slides/slide81.xml"/><Relationship Id="rId150" Type="http://schemas.openxmlformats.org/officeDocument/2006/relationships/slide" Target="slides/slide146.xml"/><Relationship Id="rId171" Type="http://schemas.openxmlformats.org/officeDocument/2006/relationships/slide" Target="slides/slide167.xml"/><Relationship Id="rId12" Type="http://schemas.openxmlformats.org/officeDocument/2006/relationships/slide" Target="slides/slide8.xml"/><Relationship Id="rId33" Type="http://schemas.openxmlformats.org/officeDocument/2006/relationships/slide" Target="slides/slide29.xml"/><Relationship Id="rId108" Type="http://schemas.openxmlformats.org/officeDocument/2006/relationships/slide" Target="slides/slide104.xml"/><Relationship Id="rId129" Type="http://schemas.openxmlformats.org/officeDocument/2006/relationships/slide" Target="slides/slide125.xml"/><Relationship Id="rId54" Type="http://schemas.openxmlformats.org/officeDocument/2006/relationships/slide" Target="slides/slide50.xml"/><Relationship Id="rId75" Type="http://schemas.openxmlformats.org/officeDocument/2006/relationships/slide" Target="slides/slide71.xml"/><Relationship Id="rId96" Type="http://schemas.openxmlformats.org/officeDocument/2006/relationships/slide" Target="slides/slide92.xml"/><Relationship Id="rId140" Type="http://schemas.openxmlformats.org/officeDocument/2006/relationships/slide" Target="slides/slide136.xml"/><Relationship Id="rId161" Type="http://schemas.openxmlformats.org/officeDocument/2006/relationships/slide" Target="slides/slide157.xml"/><Relationship Id="rId182" Type="http://schemas.openxmlformats.org/officeDocument/2006/relationships/slide" Target="slides/slide178.xml"/><Relationship Id="rId6" Type="http://schemas.openxmlformats.org/officeDocument/2006/relationships/slide" Target="slides/slide2.xml"/><Relationship Id="rId23" Type="http://schemas.openxmlformats.org/officeDocument/2006/relationships/slide" Target="slides/slide19.xml"/><Relationship Id="rId119" Type="http://schemas.openxmlformats.org/officeDocument/2006/relationships/slide" Target="slides/slide115.xml"/><Relationship Id="rId44" Type="http://schemas.openxmlformats.org/officeDocument/2006/relationships/slide" Target="slides/slide40.xml"/><Relationship Id="rId65" Type="http://schemas.openxmlformats.org/officeDocument/2006/relationships/slide" Target="slides/slide61.xml"/><Relationship Id="rId86" Type="http://schemas.openxmlformats.org/officeDocument/2006/relationships/slide" Target="slides/slide82.xml"/><Relationship Id="rId130" Type="http://schemas.openxmlformats.org/officeDocument/2006/relationships/slide" Target="slides/slide126.xml"/><Relationship Id="rId151" Type="http://schemas.openxmlformats.org/officeDocument/2006/relationships/slide" Target="slides/slide147.xml"/><Relationship Id="rId172" Type="http://schemas.openxmlformats.org/officeDocument/2006/relationships/slide" Target="slides/slide168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9" Type="http://schemas.openxmlformats.org/officeDocument/2006/relationships/slide" Target="slides/slide35.xml"/><Relationship Id="rId109" Type="http://schemas.openxmlformats.org/officeDocument/2006/relationships/slide" Target="slides/slide105.xml"/><Relationship Id="rId34" Type="http://schemas.openxmlformats.org/officeDocument/2006/relationships/slide" Target="slides/slide30.xml"/><Relationship Id="rId50" Type="http://schemas.openxmlformats.org/officeDocument/2006/relationships/slide" Target="slides/slide46.xml"/><Relationship Id="rId55" Type="http://schemas.openxmlformats.org/officeDocument/2006/relationships/slide" Target="slides/slide51.xml"/><Relationship Id="rId76" Type="http://schemas.openxmlformats.org/officeDocument/2006/relationships/slide" Target="slides/slide72.xml"/><Relationship Id="rId97" Type="http://schemas.openxmlformats.org/officeDocument/2006/relationships/slide" Target="slides/slide93.xml"/><Relationship Id="rId104" Type="http://schemas.openxmlformats.org/officeDocument/2006/relationships/slide" Target="slides/slide100.xml"/><Relationship Id="rId120" Type="http://schemas.openxmlformats.org/officeDocument/2006/relationships/slide" Target="slides/slide116.xml"/><Relationship Id="rId125" Type="http://schemas.openxmlformats.org/officeDocument/2006/relationships/slide" Target="slides/slide121.xml"/><Relationship Id="rId141" Type="http://schemas.openxmlformats.org/officeDocument/2006/relationships/slide" Target="slides/slide137.xml"/><Relationship Id="rId146" Type="http://schemas.openxmlformats.org/officeDocument/2006/relationships/slide" Target="slides/slide142.xml"/><Relationship Id="rId167" Type="http://schemas.openxmlformats.org/officeDocument/2006/relationships/slide" Target="slides/slide163.xml"/><Relationship Id="rId188" Type="http://schemas.microsoft.com/office/2015/10/relationships/revisionInfo" Target="revisionInfo.xml"/><Relationship Id="rId7" Type="http://schemas.openxmlformats.org/officeDocument/2006/relationships/slide" Target="slides/slide3.xml"/><Relationship Id="rId71" Type="http://schemas.openxmlformats.org/officeDocument/2006/relationships/slide" Target="slides/slide67.xml"/><Relationship Id="rId92" Type="http://schemas.openxmlformats.org/officeDocument/2006/relationships/slide" Target="slides/slide88.xml"/><Relationship Id="rId162" Type="http://schemas.openxmlformats.org/officeDocument/2006/relationships/slide" Target="slides/slide158.xml"/><Relationship Id="rId183" Type="http://schemas.openxmlformats.org/officeDocument/2006/relationships/presProps" Target="presProps.xml"/><Relationship Id="rId2" Type="http://schemas.openxmlformats.org/officeDocument/2006/relationships/customXml" Target="../customXml/item2.xml"/><Relationship Id="rId29" Type="http://schemas.openxmlformats.org/officeDocument/2006/relationships/slide" Target="slides/slide25.xml"/><Relationship Id="rId24" Type="http://schemas.openxmlformats.org/officeDocument/2006/relationships/slide" Target="slides/slide20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66" Type="http://schemas.openxmlformats.org/officeDocument/2006/relationships/slide" Target="slides/slide62.xml"/><Relationship Id="rId87" Type="http://schemas.openxmlformats.org/officeDocument/2006/relationships/slide" Target="slides/slide83.xml"/><Relationship Id="rId110" Type="http://schemas.openxmlformats.org/officeDocument/2006/relationships/slide" Target="slides/slide106.xml"/><Relationship Id="rId115" Type="http://schemas.openxmlformats.org/officeDocument/2006/relationships/slide" Target="slides/slide111.xml"/><Relationship Id="rId131" Type="http://schemas.openxmlformats.org/officeDocument/2006/relationships/slide" Target="slides/slide127.xml"/><Relationship Id="rId136" Type="http://schemas.openxmlformats.org/officeDocument/2006/relationships/slide" Target="slides/slide132.xml"/><Relationship Id="rId157" Type="http://schemas.openxmlformats.org/officeDocument/2006/relationships/slide" Target="slides/slide153.xml"/><Relationship Id="rId178" Type="http://schemas.openxmlformats.org/officeDocument/2006/relationships/slide" Target="slides/slide174.xml"/><Relationship Id="rId61" Type="http://schemas.openxmlformats.org/officeDocument/2006/relationships/slide" Target="slides/slide57.xml"/><Relationship Id="rId82" Type="http://schemas.openxmlformats.org/officeDocument/2006/relationships/slide" Target="slides/slide78.xml"/><Relationship Id="rId152" Type="http://schemas.openxmlformats.org/officeDocument/2006/relationships/slide" Target="slides/slide148.xml"/><Relationship Id="rId173" Type="http://schemas.openxmlformats.org/officeDocument/2006/relationships/slide" Target="slides/slide169.xml"/><Relationship Id="rId19" Type="http://schemas.openxmlformats.org/officeDocument/2006/relationships/slide" Target="slides/slide15.xml"/><Relationship Id="rId14" Type="http://schemas.openxmlformats.org/officeDocument/2006/relationships/slide" Target="slides/slide10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56" Type="http://schemas.openxmlformats.org/officeDocument/2006/relationships/slide" Target="slides/slide52.xml"/><Relationship Id="rId77" Type="http://schemas.openxmlformats.org/officeDocument/2006/relationships/slide" Target="slides/slide73.xml"/><Relationship Id="rId100" Type="http://schemas.openxmlformats.org/officeDocument/2006/relationships/slide" Target="slides/slide96.xml"/><Relationship Id="rId105" Type="http://schemas.openxmlformats.org/officeDocument/2006/relationships/slide" Target="slides/slide101.xml"/><Relationship Id="rId126" Type="http://schemas.openxmlformats.org/officeDocument/2006/relationships/slide" Target="slides/slide122.xml"/><Relationship Id="rId147" Type="http://schemas.openxmlformats.org/officeDocument/2006/relationships/slide" Target="slides/slide143.xml"/><Relationship Id="rId168" Type="http://schemas.openxmlformats.org/officeDocument/2006/relationships/slide" Target="slides/slide164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72" Type="http://schemas.openxmlformats.org/officeDocument/2006/relationships/slide" Target="slides/slide68.xml"/><Relationship Id="rId93" Type="http://schemas.openxmlformats.org/officeDocument/2006/relationships/slide" Target="slides/slide89.xml"/><Relationship Id="rId98" Type="http://schemas.openxmlformats.org/officeDocument/2006/relationships/slide" Target="slides/slide94.xml"/><Relationship Id="rId121" Type="http://schemas.openxmlformats.org/officeDocument/2006/relationships/slide" Target="slides/slide117.xml"/><Relationship Id="rId142" Type="http://schemas.openxmlformats.org/officeDocument/2006/relationships/slide" Target="slides/slide138.xml"/><Relationship Id="rId163" Type="http://schemas.openxmlformats.org/officeDocument/2006/relationships/slide" Target="slides/slide159.xml"/><Relationship Id="rId184" Type="http://schemas.openxmlformats.org/officeDocument/2006/relationships/viewProps" Target="viewProps.xml"/><Relationship Id="rId3" Type="http://schemas.openxmlformats.org/officeDocument/2006/relationships/customXml" Target="../customXml/item3.xml"/><Relationship Id="rId25" Type="http://schemas.openxmlformats.org/officeDocument/2006/relationships/slide" Target="slides/slide21.xml"/><Relationship Id="rId46" Type="http://schemas.openxmlformats.org/officeDocument/2006/relationships/slide" Target="slides/slide42.xml"/><Relationship Id="rId67" Type="http://schemas.openxmlformats.org/officeDocument/2006/relationships/slide" Target="slides/slide63.xml"/><Relationship Id="rId116" Type="http://schemas.openxmlformats.org/officeDocument/2006/relationships/slide" Target="slides/slide112.xml"/><Relationship Id="rId137" Type="http://schemas.openxmlformats.org/officeDocument/2006/relationships/slide" Target="slides/slide133.xml"/><Relationship Id="rId158" Type="http://schemas.openxmlformats.org/officeDocument/2006/relationships/slide" Target="slides/slide154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62" Type="http://schemas.openxmlformats.org/officeDocument/2006/relationships/slide" Target="slides/slide58.xml"/><Relationship Id="rId83" Type="http://schemas.openxmlformats.org/officeDocument/2006/relationships/slide" Target="slides/slide79.xml"/><Relationship Id="rId88" Type="http://schemas.openxmlformats.org/officeDocument/2006/relationships/slide" Target="slides/slide84.xml"/><Relationship Id="rId111" Type="http://schemas.openxmlformats.org/officeDocument/2006/relationships/slide" Target="slides/slide107.xml"/><Relationship Id="rId132" Type="http://schemas.openxmlformats.org/officeDocument/2006/relationships/slide" Target="slides/slide128.xml"/><Relationship Id="rId153" Type="http://schemas.openxmlformats.org/officeDocument/2006/relationships/slide" Target="slides/slide149.xml"/><Relationship Id="rId174" Type="http://schemas.openxmlformats.org/officeDocument/2006/relationships/slide" Target="slides/slide170.xml"/><Relationship Id="rId179" Type="http://schemas.openxmlformats.org/officeDocument/2006/relationships/slide" Target="slides/slide175.xml"/><Relationship Id="rId15" Type="http://schemas.openxmlformats.org/officeDocument/2006/relationships/slide" Target="slides/slide11.xml"/><Relationship Id="rId36" Type="http://schemas.openxmlformats.org/officeDocument/2006/relationships/slide" Target="slides/slide32.xml"/><Relationship Id="rId57" Type="http://schemas.openxmlformats.org/officeDocument/2006/relationships/slide" Target="slides/slide53.xml"/><Relationship Id="rId106" Type="http://schemas.openxmlformats.org/officeDocument/2006/relationships/slide" Target="slides/slide102.xml"/><Relationship Id="rId127" Type="http://schemas.openxmlformats.org/officeDocument/2006/relationships/slide" Target="slides/slide123.xml"/><Relationship Id="rId10" Type="http://schemas.openxmlformats.org/officeDocument/2006/relationships/slide" Target="slides/slide6.xml"/><Relationship Id="rId31" Type="http://schemas.openxmlformats.org/officeDocument/2006/relationships/slide" Target="slides/slide27.xml"/><Relationship Id="rId52" Type="http://schemas.openxmlformats.org/officeDocument/2006/relationships/slide" Target="slides/slide48.xml"/><Relationship Id="rId73" Type="http://schemas.openxmlformats.org/officeDocument/2006/relationships/slide" Target="slides/slide69.xml"/><Relationship Id="rId78" Type="http://schemas.openxmlformats.org/officeDocument/2006/relationships/slide" Target="slides/slide74.xml"/><Relationship Id="rId94" Type="http://schemas.openxmlformats.org/officeDocument/2006/relationships/slide" Target="slides/slide90.xml"/><Relationship Id="rId99" Type="http://schemas.openxmlformats.org/officeDocument/2006/relationships/slide" Target="slides/slide95.xml"/><Relationship Id="rId101" Type="http://schemas.openxmlformats.org/officeDocument/2006/relationships/slide" Target="slides/slide97.xml"/><Relationship Id="rId122" Type="http://schemas.openxmlformats.org/officeDocument/2006/relationships/slide" Target="slides/slide118.xml"/><Relationship Id="rId143" Type="http://schemas.openxmlformats.org/officeDocument/2006/relationships/slide" Target="slides/slide139.xml"/><Relationship Id="rId148" Type="http://schemas.openxmlformats.org/officeDocument/2006/relationships/slide" Target="slides/slide144.xml"/><Relationship Id="rId164" Type="http://schemas.openxmlformats.org/officeDocument/2006/relationships/slide" Target="slides/slide160.xml"/><Relationship Id="rId169" Type="http://schemas.openxmlformats.org/officeDocument/2006/relationships/slide" Target="slides/slide165.xml"/><Relationship Id="rId185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80" Type="http://schemas.openxmlformats.org/officeDocument/2006/relationships/slide" Target="slides/slide176.xml"/><Relationship Id="rId26" Type="http://schemas.openxmlformats.org/officeDocument/2006/relationships/slide" Target="slides/slide22.xml"/><Relationship Id="rId47" Type="http://schemas.openxmlformats.org/officeDocument/2006/relationships/slide" Target="slides/slide43.xml"/><Relationship Id="rId68" Type="http://schemas.openxmlformats.org/officeDocument/2006/relationships/slide" Target="slides/slide64.xml"/><Relationship Id="rId89" Type="http://schemas.openxmlformats.org/officeDocument/2006/relationships/slide" Target="slides/slide85.xml"/><Relationship Id="rId112" Type="http://schemas.openxmlformats.org/officeDocument/2006/relationships/slide" Target="slides/slide108.xml"/><Relationship Id="rId133" Type="http://schemas.openxmlformats.org/officeDocument/2006/relationships/slide" Target="slides/slide129.xml"/><Relationship Id="rId154" Type="http://schemas.openxmlformats.org/officeDocument/2006/relationships/slide" Target="slides/slide150.xml"/><Relationship Id="rId175" Type="http://schemas.openxmlformats.org/officeDocument/2006/relationships/slide" Target="slides/slide171.xml"/><Relationship Id="rId16" Type="http://schemas.openxmlformats.org/officeDocument/2006/relationships/slide" Target="slides/slide12.xml"/><Relationship Id="rId37" Type="http://schemas.openxmlformats.org/officeDocument/2006/relationships/slide" Target="slides/slide33.xml"/><Relationship Id="rId58" Type="http://schemas.openxmlformats.org/officeDocument/2006/relationships/slide" Target="slides/slide54.xml"/><Relationship Id="rId79" Type="http://schemas.openxmlformats.org/officeDocument/2006/relationships/slide" Target="slides/slide75.xml"/><Relationship Id="rId102" Type="http://schemas.openxmlformats.org/officeDocument/2006/relationships/slide" Target="slides/slide98.xml"/><Relationship Id="rId123" Type="http://schemas.openxmlformats.org/officeDocument/2006/relationships/slide" Target="slides/slide119.xml"/><Relationship Id="rId144" Type="http://schemas.openxmlformats.org/officeDocument/2006/relationships/slide" Target="slides/slide140.xml"/><Relationship Id="rId90" Type="http://schemas.openxmlformats.org/officeDocument/2006/relationships/slide" Target="slides/slide86.xml"/><Relationship Id="rId165" Type="http://schemas.openxmlformats.org/officeDocument/2006/relationships/slide" Target="slides/slide161.xml"/><Relationship Id="rId186" Type="http://schemas.openxmlformats.org/officeDocument/2006/relationships/tableStyles" Target="tableStyles.xml"/><Relationship Id="rId27" Type="http://schemas.openxmlformats.org/officeDocument/2006/relationships/slide" Target="slides/slide23.xml"/><Relationship Id="rId48" Type="http://schemas.openxmlformats.org/officeDocument/2006/relationships/slide" Target="slides/slide44.xml"/><Relationship Id="rId69" Type="http://schemas.openxmlformats.org/officeDocument/2006/relationships/slide" Target="slides/slide65.xml"/><Relationship Id="rId113" Type="http://schemas.openxmlformats.org/officeDocument/2006/relationships/slide" Target="slides/slide109.xml"/><Relationship Id="rId134" Type="http://schemas.openxmlformats.org/officeDocument/2006/relationships/slide" Target="slides/slide130.xml"/><Relationship Id="rId80" Type="http://schemas.openxmlformats.org/officeDocument/2006/relationships/slide" Target="slides/slide76.xml"/><Relationship Id="rId155" Type="http://schemas.openxmlformats.org/officeDocument/2006/relationships/slide" Target="slides/slide151.xml"/><Relationship Id="rId176" Type="http://schemas.openxmlformats.org/officeDocument/2006/relationships/slide" Target="slides/slide172.xml"/><Relationship Id="rId17" Type="http://schemas.openxmlformats.org/officeDocument/2006/relationships/slide" Target="slides/slide13.xml"/><Relationship Id="rId38" Type="http://schemas.openxmlformats.org/officeDocument/2006/relationships/slide" Target="slides/slide34.xml"/><Relationship Id="rId59" Type="http://schemas.openxmlformats.org/officeDocument/2006/relationships/slide" Target="slides/slide55.xml"/><Relationship Id="rId103" Type="http://schemas.openxmlformats.org/officeDocument/2006/relationships/slide" Target="slides/slide99.xml"/><Relationship Id="rId124" Type="http://schemas.openxmlformats.org/officeDocument/2006/relationships/slide" Target="slides/slide120.xml"/><Relationship Id="rId70" Type="http://schemas.openxmlformats.org/officeDocument/2006/relationships/slide" Target="slides/slide66.xml"/><Relationship Id="rId91" Type="http://schemas.openxmlformats.org/officeDocument/2006/relationships/slide" Target="slides/slide87.xml"/><Relationship Id="rId145" Type="http://schemas.openxmlformats.org/officeDocument/2006/relationships/slide" Target="slides/slide141.xml"/><Relationship Id="rId166" Type="http://schemas.openxmlformats.org/officeDocument/2006/relationships/slide" Target="slides/slide162.xml"/><Relationship Id="rId187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28" Type="http://schemas.openxmlformats.org/officeDocument/2006/relationships/slide" Target="slides/slide24.xml"/><Relationship Id="rId49" Type="http://schemas.openxmlformats.org/officeDocument/2006/relationships/slide" Target="slides/slide45.xml"/><Relationship Id="rId114" Type="http://schemas.openxmlformats.org/officeDocument/2006/relationships/slide" Target="slides/slide110.xml"/><Relationship Id="rId60" Type="http://schemas.openxmlformats.org/officeDocument/2006/relationships/slide" Target="slides/slide56.xml"/><Relationship Id="rId81" Type="http://schemas.openxmlformats.org/officeDocument/2006/relationships/slide" Target="slides/slide77.xml"/><Relationship Id="rId135" Type="http://schemas.openxmlformats.org/officeDocument/2006/relationships/slide" Target="slides/slide131.xml"/><Relationship Id="rId156" Type="http://schemas.openxmlformats.org/officeDocument/2006/relationships/slide" Target="slides/slide152.xml"/><Relationship Id="rId177" Type="http://schemas.openxmlformats.org/officeDocument/2006/relationships/slide" Target="slides/slide173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EMAIRE LOUHANNE" userId="5627a5b1-9bbd-46af-b0ba-a244e1458bcb" providerId="ADAL" clId="{6E461B4E-C09E-4E45-BA75-60365BED7C64}"/>
    <pc:docChg chg="modSld">
      <pc:chgData name="LEMAIRE LOUHANNE" userId="5627a5b1-9bbd-46af-b0ba-a244e1458bcb" providerId="ADAL" clId="{6E461B4E-C09E-4E45-BA75-60365BED7C64}" dt="2025-05-15T15:57:56.541" v="6"/>
      <pc:docMkLst>
        <pc:docMk/>
      </pc:docMkLst>
      <pc:sldChg chg="modSp">
        <pc:chgData name="LEMAIRE LOUHANNE" userId="5627a5b1-9bbd-46af-b0ba-a244e1458bcb" providerId="ADAL" clId="{6E461B4E-C09E-4E45-BA75-60365BED7C64}" dt="2025-05-15T15:56:10.023" v="0"/>
        <pc:sldMkLst>
          <pc:docMk/>
          <pc:sldMk cId="2750533587" sldId="268"/>
        </pc:sldMkLst>
        <pc:picChg chg="mod">
          <ac:chgData name="LEMAIRE LOUHANNE" userId="5627a5b1-9bbd-46af-b0ba-a244e1458bcb" providerId="ADAL" clId="{6E461B4E-C09E-4E45-BA75-60365BED7C64}" dt="2025-05-15T15:56:10.023" v="0"/>
          <ac:picMkLst>
            <pc:docMk/>
            <pc:sldMk cId="2750533587" sldId="268"/>
            <ac:picMk id="3" creationId="{00000000-0000-0000-0000-000000000000}"/>
          </ac:picMkLst>
        </pc:picChg>
      </pc:sldChg>
      <pc:sldChg chg="modSp">
        <pc:chgData name="LEMAIRE LOUHANNE" userId="5627a5b1-9bbd-46af-b0ba-a244e1458bcb" providerId="ADAL" clId="{6E461B4E-C09E-4E45-BA75-60365BED7C64}" dt="2025-05-15T15:56:42.768" v="2"/>
        <pc:sldMkLst>
          <pc:docMk/>
          <pc:sldMk cId="991037700" sldId="342"/>
        </pc:sldMkLst>
        <pc:picChg chg="mod">
          <ac:chgData name="LEMAIRE LOUHANNE" userId="5627a5b1-9bbd-46af-b0ba-a244e1458bcb" providerId="ADAL" clId="{6E461B4E-C09E-4E45-BA75-60365BED7C64}" dt="2025-05-15T15:56:42.768" v="2"/>
          <ac:picMkLst>
            <pc:docMk/>
            <pc:sldMk cId="991037700" sldId="342"/>
            <ac:picMk id="3" creationId="{00000000-0000-0000-0000-000000000000}"/>
          </ac:picMkLst>
        </pc:picChg>
      </pc:sldChg>
      <pc:sldChg chg="modSp">
        <pc:chgData name="LEMAIRE LOUHANNE" userId="5627a5b1-9bbd-46af-b0ba-a244e1458bcb" providerId="ADAL" clId="{6E461B4E-C09E-4E45-BA75-60365BED7C64}" dt="2025-05-15T15:57:36.719" v="4"/>
        <pc:sldMkLst>
          <pc:docMk/>
          <pc:sldMk cId="2746370703" sldId="386"/>
        </pc:sldMkLst>
        <pc:picChg chg="mod">
          <ac:chgData name="LEMAIRE LOUHANNE" userId="5627a5b1-9bbd-46af-b0ba-a244e1458bcb" providerId="ADAL" clId="{6E461B4E-C09E-4E45-BA75-60365BED7C64}" dt="2025-05-15T15:57:36.719" v="4"/>
          <ac:picMkLst>
            <pc:docMk/>
            <pc:sldMk cId="2746370703" sldId="386"/>
            <ac:picMk id="3" creationId="{00000000-0000-0000-0000-000000000000}"/>
          </ac:picMkLst>
        </pc:picChg>
      </pc:sldChg>
      <pc:sldChg chg="modSp">
        <pc:chgData name="LEMAIRE LOUHANNE" userId="5627a5b1-9bbd-46af-b0ba-a244e1458bcb" providerId="ADAL" clId="{6E461B4E-C09E-4E45-BA75-60365BED7C64}" dt="2025-05-15T15:57:56.541" v="6"/>
        <pc:sldMkLst>
          <pc:docMk/>
          <pc:sldMk cId="2401842365" sldId="430"/>
        </pc:sldMkLst>
        <pc:picChg chg="mod">
          <ac:chgData name="LEMAIRE LOUHANNE" userId="5627a5b1-9bbd-46af-b0ba-a244e1458bcb" providerId="ADAL" clId="{6E461B4E-C09E-4E45-BA75-60365BED7C64}" dt="2025-05-15T15:57:56.541" v="6"/>
          <ac:picMkLst>
            <pc:docMk/>
            <pc:sldMk cId="2401842365" sldId="430"/>
            <ac:picMk id="3" creationId="{00000000-0000-0000-0000-000000000000}"/>
          </ac:picMkLst>
        </pc:picChg>
      </pc:sldChg>
      <pc:sldChg chg="modSp">
        <pc:chgData name="LEMAIRE LOUHANNE" userId="5627a5b1-9bbd-46af-b0ba-a244e1458bcb" providerId="ADAL" clId="{6E461B4E-C09E-4E45-BA75-60365BED7C64}" dt="2025-05-15T15:56:27.797" v="1"/>
        <pc:sldMkLst>
          <pc:docMk/>
          <pc:sldMk cId="1096171611" sldId="435"/>
        </pc:sldMkLst>
        <pc:picChg chg="mod">
          <ac:chgData name="LEMAIRE LOUHANNE" userId="5627a5b1-9bbd-46af-b0ba-a244e1458bcb" providerId="ADAL" clId="{6E461B4E-C09E-4E45-BA75-60365BED7C64}" dt="2025-05-15T15:56:27.797" v="1"/>
          <ac:picMkLst>
            <pc:docMk/>
            <pc:sldMk cId="1096171611" sldId="435"/>
            <ac:picMk id="3" creationId="{00000000-0000-0000-0000-000000000000}"/>
          </ac:picMkLst>
        </pc:picChg>
      </pc:sldChg>
      <pc:sldChg chg="modSp">
        <pc:chgData name="LEMAIRE LOUHANNE" userId="5627a5b1-9bbd-46af-b0ba-a244e1458bcb" providerId="ADAL" clId="{6E461B4E-C09E-4E45-BA75-60365BED7C64}" dt="2025-05-15T15:57:22.265" v="3"/>
        <pc:sldMkLst>
          <pc:docMk/>
          <pc:sldMk cId="3897431193" sldId="468"/>
        </pc:sldMkLst>
        <pc:picChg chg="mod">
          <ac:chgData name="LEMAIRE LOUHANNE" userId="5627a5b1-9bbd-46af-b0ba-a244e1458bcb" providerId="ADAL" clId="{6E461B4E-C09E-4E45-BA75-60365BED7C64}" dt="2025-05-15T15:57:22.265" v="3"/>
          <ac:picMkLst>
            <pc:docMk/>
            <pc:sldMk cId="3897431193" sldId="468"/>
            <ac:picMk id="3" creationId="{00000000-0000-0000-0000-000000000000}"/>
          </ac:picMkLst>
        </pc:picChg>
      </pc:sldChg>
      <pc:sldChg chg="modSp">
        <pc:chgData name="LEMAIRE LOUHANNE" userId="5627a5b1-9bbd-46af-b0ba-a244e1458bcb" providerId="ADAL" clId="{6E461B4E-C09E-4E45-BA75-60365BED7C64}" dt="2025-05-15T15:57:44.222" v="5"/>
        <pc:sldMkLst>
          <pc:docMk/>
          <pc:sldMk cId="3988697435" sldId="501"/>
        </pc:sldMkLst>
        <pc:picChg chg="mod">
          <ac:chgData name="LEMAIRE LOUHANNE" userId="5627a5b1-9bbd-46af-b0ba-a244e1458bcb" providerId="ADAL" clId="{6E461B4E-C09E-4E45-BA75-60365BED7C64}" dt="2025-05-15T15:57:44.222" v="5"/>
          <ac:picMkLst>
            <pc:docMk/>
            <pc:sldMk cId="3988697435" sldId="501"/>
            <ac:picMk id="3" creationId="{00000000-0000-0000-0000-000000000000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Modifier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29A33B-270C-4BD5-9DCB-71C968DCF2E7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48BC8C-CB17-4409-9256-EBCDE931AE5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437718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29A33B-270C-4BD5-9DCB-71C968DCF2E7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48BC8C-CB17-4409-9256-EBCDE931AE5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454840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29A33B-270C-4BD5-9DCB-71C968DCF2E7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48BC8C-CB17-4409-9256-EBCDE931AE5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966833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29A33B-270C-4BD5-9DCB-71C968DCF2E7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48BC8C-CB17-4409-9256-EBCDE931AE5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753008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29A33B-270C-4BD5-9DCB-71C968DCF2E7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48BC8C-CB17-4409-9256-EBCDE931AE5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682716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29A33B-270C-4BD5-9DCB-71C968DCF2E7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48BC8C-CB17-4409-9256-EBCDE931AE5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028885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29A33B-270C-4BD5-9DCB-71C968DCF2E7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48BC8C-CB17-4409-9256-EBCDE931AE5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796956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29A33B-270C-4BD5-9DCB-71C968DCF2E7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48BC8C-CB17-4409-9256-EBCDE931AE5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926066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29A33B-270C-4BD5-9DCB-71C968DCF2E7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48BC8C-CB17-4409-9256-EBCDE931AE5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29870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29A33B-270C-4BD5-9DCB-71C968DCF2E7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48BC8C-CB17-4409-9256-EBCDE931AE5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874342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29A33B-270C-4BD5-9DCB-71C968DCF2E7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48BC8C-CB17-4409-9256-EBCDE931AE5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035044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29A33B-270C-4BD5-9DCB-71C968DCF2E7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048BC8C-CB17-4409-9256-EBCDE931AE5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172236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0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0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0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0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0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10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10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1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1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1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1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1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1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1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1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1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hachette-my.sharepoint.com/personal/llemaire_editions-hatier_fr/Documents/Desktop/CE1/Semaine%2018/Diaporama_CE1-Semaine%2018-videodrillJ%201%202%203%204.mp4" TargetMode="External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png"/></Relationships>
</file>

<file path=ppt/slides/_rels/slide1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1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1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1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1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/Relationships>
</file>

<file path=ppt/slides/_rels/slide1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/Relationships>
</file>

<file path=ppt/slides/_rels/slide1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/Relationships>
</file>

<file path=ppt/slides/_rels/slide1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/Relationships>
</file>

<file path=ppt/slides/_rels/slide1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/Relationships>
</file>

<file path=ppt/slides/_rels/slide1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30.xml.rels><?xml version="1.0" encoding="UTF-8" standalone="yes"?>
<Relationships xmlns="http://schemas.openxmlformats.org/package/2006/relationships"><Relationship Id="rId3" Type="http://schemas.openxmlformats.org/officeDocument/2006/relationships/hyperlink" Target="https://hachette-my.sharepoint.com/personal/llemaire_editions-hatier_fr/Documents/Desktop/CE1/Semaine%2018/Diaporama_CE1-Semaine%2018-videoJ3.mp4" TargetMode="External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png"/></Relationships>
</file>

<file path=ppt/slides/_rels/slide1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7.xml"/></Relationships>
</file>

<file path=ppt/slides/_rels/slide1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7.xml"/></Relationships>
</file>

<file path=ppt/slides/_rels/slide1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56.png"/><Relationship Id="rId4" Type="http://schemas.openxmlformats.org/officeDocument/2006/relationships/image" Target="../media/image62.jpeg"/></Relationships>
</file>

<file path=ppt/slides/_rels/slide1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7.xml"/></Relationships>
</file>

<file path=ppt/slides/_rels/slide1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7.xml"/></Relationships>
</file>

<file path=ppt/slides/_rels/slide1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7.xml"/></Relationships>
</file>

<file path=ppt/slides/_rels/slide1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7.xml"/></Relationships>
</file>

<file path=ppt/slides/_rels/slide1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40.xml.rels><?xml version="1.0" encoding="UTF-8" standalone="yes"?>
<Relationships xmlns="http://schemas.openxmlformats.org/package/2006/relationships"><Relationship Id="rId3" Type="http://schemas.openxmlformats.org/officeDocument/2006/relationships/hyperlink" Target="https://hachette-my.sharepoint.com/personal/llemaire_editions-hatier_fr/Documents/Desktop/CE1/Semaine%2018/Diaporama_CE1-Semaine%2018-videodrillJ%201%202%203%204.mp4" TargetMode="External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png"/></Relationships>
</file>

<file path=ppt/slides/_rels/slide1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1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1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1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1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1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1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1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1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1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1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1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1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1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1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1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1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/Relationships>
</file>

<file path=ppt/slides/_rels/slide1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/Relationships>
</file>

<file path=ppt/slides/_rels/slide1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/Relationships>
</file>

<file path=ppt/slides/_rels/slide1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/Relationships>
</file>

<file path=ppt/slides/_rels/slide1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7.xml"/></Relationships>
</file>

<file path=ppt/slides/_rels/slide174.xml.rels><?xml version="1.0" encoding="UTF-8" standalone="yes"?>
<Relationships xmlns="http://schemas.openxmlformats.org/package/2006/relationships"><Relationship Id="rId3" Type="http://schemas.openxmlformats.org/officeDocument/2006/relationships/hyperlink" Target="https://hachette-my.sharepoint.com/personal/llemaire_editions-hatier_fr/Documents/Desktop/CE1/Semaine%2018/Diaporama_CE1-Semaine%2018-videoJ4.mp4" TargetMode="External"/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png"/></Relationships>
</file>

<file path=ppt/slides/_rels/slide1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7.xml"/></Relationships>
</file>

<file path=ppt/slides/_rels/slide1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7.xml"/></Relationships>
</file>

<file path=ppt/slides/_rels/slide17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5" Type="http://schemas.openxmlformats.org/officeDocument/2006/relationships/image" Target="../media/image56.png"/><Relationship Id="rId4" Type="http://schemas.openxmlformats.org/officeDocument/2006/relationships/image" Target="../media/image69.jpeg"/></Relationships>
</file>

<file path=ppt/slides/_rels/slide1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slide" Target="slide136.xml"/><Relationship Id="rId5" Type="http://schemas.openxmlformats.org/officeDocument/2006/relationships/slide" Target="slide92.xml"/><Relationship Id="rId4" Type="http://schemas.openxmlformats.org/officeDocument/2006/relationships/slide" Target="slide48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hyperlink" Target="https://hachette-my.sharepoint.com/personal/llemaire_editions-hatier_fr/Documents/Desktop/CE1/Semaine%2018/Diaporama_CE1-Semaine%2018-videodrillJ%201%202%203%204.mp4" TargetMode="External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png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7.xml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hyperlink" Target="https://hachette-my.sharepoint.com/personal/llemaire_editions-hatier_fr/Documents/Desktop/CE1/Semaine%2018/Diaporama_CE1-Semaine%2018-videoJ2.mp4" TargetMode="External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png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7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7.xml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56.png"/><Relationship Id="rId4" Type="http://schemas.openxmlformats.org/officeDocument/2006/relationships/image" Target="../media/image55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7.xml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7.xml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7.xml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7.xml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hyperlink" Target="https://hachette-my.sharepoint.com/personal/llemaire_editions-hatier_fr/Documents/Desktop/CE1/Semaine%2018/Diaporama_CE1-Semaine%2018-videodrillJ%201%202%203%204.mp4" TargetMode="External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png"/></Relationships>
</file>

<file path=ppt/slides/_rels/slide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351962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035062"/>
      </p:ext>
    </p:extLst>
  </p:cSld>
  <p:clrMapOvr>
    <a:masterClrMapping/>
  </p:clrMapOvr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24351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91377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20086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907419" y="5945743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/>
              <a:t>30 secondes</a:t>
            </a:r>
          </a:p>
        </p:txBody>
      </p:sp>
    </p:spTree>
    <p:extLst>
      <p:ext uri="{BB962C8B-B14F-4D97-AF65-F5344CB8AC3E}">
        <p14:creationId xmlns:p14="http://schemas.microsoft.com/office/powerpoint/2010/main" val="1079930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3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29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61877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0000"/>
    </mc:Choice>
    <mc:Fallback xmlns="">
      <p:transition spd="slow" advTm="40000"/>
    </mc:Fallback>
  </mc:AlternateContent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39638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4533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21926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04133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75854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5784252"/>
      </p:ext>
    </p:extLst>
  </p:cSld>
  <p:clrMapOvr>
    <a:masterClrMapping/>
  </p:clrMapOvr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76832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1034029" y="5383035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/>
              <a:t>30 secondes</a:t>
            </a:r>
          </a:p>
        </p:txBody>
      </p:sp>
    </p:spTree>
    <p:extLst>
      <p:ext uri="{BB962C8B-B14F-4D97-AF65-F5344CB8AC3E}">
        <p14:creationId xmlns:p14="http://schemas.microsoft.com/office/powerpoint/2010/main" val="38943066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3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29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7353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0000"/>
    </mc:Choice>
    <mc:Fallback xmlns="">
      <p:transition spd="slow" advTm="40000"/>
    </mc:Fallback>
  </mc:AlternateContent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23862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71996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76423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59527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54921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88336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1034029" y="5383035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/>
              <a:t>30 secondes</a:t>
            </a:r>
          </a:p>
        </p:txBody>
      </p:sp>
    </p:spTree>
    <p:extLst>
      <p:ext uri="{BB962C8B-B14F-4D97-AF65-F5344CB8AC3E}">
        <p14:creationId xmlns:p14="http://schemas.microsoft.com/office/powerpoint/2010/main" val="9539376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3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29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Image 2">
            <a:hlinkClick r:id="rId3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4874" y="5957743"/>
            <a:ext cx="1859126" cy="9143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05335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03143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0000"/>
    </mc:Choice>
    <mc:Fallback xmlns="">
      <p:transition spd="slow" advTm="40000"/>
    </mc:Fallback>
  </mc:AlternateContent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80714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23606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3686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150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15752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29614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1034029" y="5383035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/>
              <a:t>30 secondes</a:t>
            </a:r>
          </a:p>
        </p:txBody>
      </p:sp>
    </p:spTree>
    <p:extLst>
      <p:ext uri="{BB962C8B-B14F-4D97-AF65-F5344CB8AC3E}">
        <p14:creationId xmlns:p14="http://schemas.microsoft.com/office/powerpoint/2010/main" val="42460370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3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29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34779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0000"/>
    </mc:Choice>
    <mc:Fallback xmlns="">
      <p:transition spd="slow" advTm="40000"/>
    </mc:Fallback>
  </mc:AlternateContent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2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428420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18055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3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Image 2">
            <a:hlinkClick r:id="rId3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4874" y="5957743"/>
            <a:ext cx="1859126" cy="9143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6370703"/>
      </p:ext>
    </p:extLst>
  </p:cSld>
  <p:clrMapOvr>
    <a:masterClrMapping/>
  </p:clrMapOvr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3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2764356" y="562198"/>
            <a:ext cx="6182696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1 minute</a:t>
            </a:r>
          </a:p>
        </p:txBody>
      </p:sp>
    </p:spTree>
    <p:extLst>
      <p:ext uri="{BB962C8B-B14F-4D97-AF65-F5344CB8AC3E}">
        <p14:creationId xmlns:p14="http://schemas.microsoft.com/office/powerpoint/2010/main" val="13943216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6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59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3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74896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33"/>
          <p:cNvPicPr>
            <a:picLocks noGrp="1" noChangeAspect="1"/>
          </p:cNvPicPr>
          <p:nvPr isPhoto="1"/>
        </p:nvPicPr>
        <p:blipFill>
          <a:blip r:embed="rId4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907421" y="5898188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45 secondes</a:t>
            </a:r>
          </a:p>
        </p:txBody>
      </p:sp>
      <p:pic>
        <p:nvPicPr>
          <p:cNvPr id="4" name="S18_J3_B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854462" y="1773701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5845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05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2056"/>
                            </p:stCondLst>
                            <p:childTnLst>
                              <p:par>
                                <p:cTn id="8" presetID="22" presetClass="exit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9" dur="45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4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3" grpId="0" animBg="1"/>
    </p:bldLst>
  </p:timing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3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7549633"/>
      </p:ext>
    </p:extLst>
  </p:cSld>
  <p:clrMapOvr>
    <a:masterClrMapping/>
  </p:clrMapOvr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3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1807169"/>
      </p:ext>
    </p:extLst>
  </p:cSld>
  <p:clrMapOvr>
    <a:masterClrMapping/>
  </p:clrMapOvr>
</p:sld>
</file>

<file path=ppt/slides/slide1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3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6307343"/>
      </p:ext>
    </p:extLst>
  </p:cSld>
  <p:clrMapOvr>
    <a:masterClrMapping/>
  </p:clrMapOvr>
</p:sld>
</file>

<file path=ppt/slides/slide1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3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0554649"/>
      </p:ext>
    </p:extLst>
  </p:cSld>
  <p:clrMapOvr>
    <a:masterClrMapping/>
  </p:clrMapOvr>
</p:sld>
</file>

<file path=ppt/slides/slide1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3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9627689"/>
      </p:ext>
    </p:extLst>
  </p:cSld>
  <p:clrMapOvr>
    <a:masterClrMapping/>
  </p:clrMapOvr>
</p:sld>
</file>

<file path=ppt/slides/slide1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3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702209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8285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Image 2">
            <a:hlinkClick r:id="rId3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4874" y="5957743"/>
            <a:ext cx="1859126" cy="9143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86974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</p:sld>
</file>

<file path=ppt/slides/slide1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23376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08189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3681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24378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16331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64383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907419" y="5945743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/>
              <a:t>30 secondes</a:t>
            </a:r>
          </a:p>
        </p:txBody>
      </p:sp>
    </p:spTree>
    <p:extLst>
      <p:ext uri="{BB962C8B-B14F-4D97-AF65-F5344CB8AC3E}">
        <p14:creationId xmlns:p14="http://schemas.microsoft.com/office/powerpoint/2010/main" val="8001714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3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29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74120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0000"/>
    </mc:Choice>
    <mc:Fallback xmlns="">
      <p:transition spd="slow" advTm="40000"/>
    </mc:Fallback>
  </mc:AlternateContent>
</p:sld>
</file>

<file path=ppt/slides/slide1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55874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56580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27678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3447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69739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21769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05787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1034029" y="5383035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/>
              <a:t>30 secondes</a:t>
            </a:r>
          </a:p>
        </p:txBody>
      </p:sp>
    </p:spTree>
    <p:extLst>
      <p:ext uri="{BB962C8B-B14F-4D97-AF65-F5344CB8AC3E}">
        <p14:creationId xmlns:p14="http://schemas.microsoft.com/office/powerpoint/2010/main" val="12384754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3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29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27561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0000"/>
    </mc:Choice>
    <mc:Fallback xmlns="">
      <p:transition spd="slow" advTm="40000"/>
    </mc:Fallback>
  </mc:AlternateContent>
</p:sld>
</file>

<file path=ppt/slides/slide1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36062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45937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14862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97402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51785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23098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97060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1034029" y="5383035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/>
              <a:t>30 secondes</a:t>
            </a:r>
          </a:p>
        </p:txBody>
      </p:sp>
    </p:spTree>
    <p:extLst>
      <p:ext uri="{BB962C8B-B14F-4D97-AF65-F5344CB8AC3E}">
        <p14:creationId xmlns:p14="http://schemas.microsoft.com/office/powerpoint/2010/main" val="40273975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3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29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72820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0000"/>
    </mc:Choice>
    <mc:Fallback xmlns="">
      <p:transition spd="slow" advTm="40000"/>
    </mc:Fallback>
  </mc:AlternateContent>
</p:sld>
</file>

<file path=ppt/slides/slide1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50750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38665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18210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76470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94064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09864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91749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1034029" y="5383035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/>
              <a:t>30 secondes</a:t>
            </a:r>
          </a:p>
        </p:txBody>
      </p:sp>
    </p:spTree>
    <p:extLst>
      <p:ext uri="{BB962C8B-B14F-4D97-AF65-F5344CB8AC3E}">
        <p14:creationId xmlns:p14="http://schemas.microsoft.com/office/powerpoint/2010/main" val="9239727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3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29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6175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0000"/>
    </mc:Choice>
    <mc:Fallback xmlns="">
      <p:transition spd="slow" advTm="40000"/>
    </mc:Fallback>
  </mc:AlternateContent>
</p:sld>
</file>

<file path=ppt/slides/slide1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7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7518255"/>
      </p:ext>
    </p:extLst>
  </p:cSld>
  <p:clrMapOvr>
    <a:masterClrMapping/>
  </p:clrMapOvr>
</p:sld>
</file>

<file path=ppt/slides/slide1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7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Image 2">
            <a:hlinkClick r:id="rId3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4874" y="5957743"/>
            <a:ext cx="1859126" cy="9143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1842365"/>
      </p:ext>
    </p:extLst>
  </p:cSld>
  <p:clrMapOvr>
    <a:masterClrMapping/>
  </p:clrMapOvr>
</p:sld>
</file>

<file path=ppt/slides/slide1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7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2764356" y="562198"/>
            <a:ext cx="6182696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1 minute</a:t>
            </a:r>
          </a:p>
        </p:txBody>
      </p:sp>
    </p:spTree>
    <p:extLst>
      <p:ext uri="{BB962C8B-B14F-4D97-AF65-F5344CB8AC3E}">
        <p14:creationId xmlns:p14="http://schemas.microsoft.com/office/powerpoint/2010/main" val="31882840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6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59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7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13567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</p:sld>
</file>

<file path=ppt/slides/slide1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77"/>
          <p:cNvPicPr>
            <a:picLocks noGrp="1" noChangeAspect="1"/>
          </p:cNvPicPr>
          <p:nvPr isPhoto="1"/>
        </p:nvPicPr>
        <p:blipFill>
          <a:blip r:embed="rId4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S18_J4_E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812258" y="3264877"/>
            <a:ext cx="609600" cy="60960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879285" y="5757511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45 secondes</a:t>
            </a:r>
          </a:p>
        </p:txBody>
      </p:sp>
    </p:spTree>
    <p:extLst>
      <p:ext uri="{BB962C8B-B14F-4D97-AF65-F5344CB8AC3E}">
        <p14:creationId xmlns:p14="http://schemas.microsoft.com/office/powerpoint/2010/main" val="5306681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3208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3208"/>
                            </p:stCondLst>
                            <p:childTnLst>
                              <p:par>
                                <p:cTn id="8" presetID="22" presetClass="exit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9" dur="4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7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167868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69967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907419" y="5945743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/>
              <a:t>30 secondes</a:t>
            </a:r>
          </a:p>
        </p:txBody>
      </p:sp>
    </p:spTree>
    <p:extLst>
      <p:ext uri="{BB962C8B-B14F-4D97-AF65-F5344CB8AC3E}">
        <p14:creationId xmlns:p14="http://schemas.microsoft.com/office/powerpoint/2010/main" val="39048970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3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29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110066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43430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0000"/>
    </mc:Choice>
    <mc:Fallback xmlns="">
      <p:transition spd="slow" advTm="40000"/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70944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12141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8977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71999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70801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71330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1034029" y="5383035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/>
              <a:t>30 secondes</a:t>
            </a:r>
          </a:p>
        </p:txBody>
      </p:sp>
    </p:spTree>
    <p:extLst>
      <p:ext uri="{BB962C8B-B14F-4D97-AF65-F5344CB8AC3E}">
        <p14:creationId xmlns:p14="http://schemas.microsoft.com/office/powerpoint/2010/main" val="20413356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3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29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40509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0000"/>
    </mc:Choice>
    <mc:Fallback xmlns="">
      <p:transition spd="slow" advTm="40000"/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8818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</p:spPr>
      </p:pic>
      <p:sp>
        <p:nvSpPr>
          <p:cNvPr id="3" name="Rectangle 2">
            <a:hlinkClick r:id="rId3" action="ppaction://hlinksldjump"/>
          </p:cNvPr>
          <p:cNvSpPr/>
          <p:nvPr/>
        </p:nvSpPr>
        <p:spPr>
          <a:xfrm>
            <a:off x="759656" y="2335237"/>
            <a:ext cx="7948246" cy="5064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" name="Rectangle 3">
            <a:hlinkClick r:id="rId4" action="ppaction://hlinksldjump"/>
          </p:cNvPr>
          <p:cNvSpPr/>
          <p:nvPr/>
        </p:nvSpPr>
        <p:spPr>
          <a:xfrm>
            <a:off x="759656" y="2968283"/>
            <a:ext cx="7948246" cy="43609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Rectangle 4">
            <a:hlinkClick r:id="rId5" action="ppaction://hlinksldjump"/>
          </p:cNvPr>
          <p:cNvSpPr/>
          <p:nvPr/>
        </p:nvSpPr>
        <p:spPr>
          <a:xfrm>
            <a:off x="759656" y="3528645"/>
            <a:ext cx="7948246" cy="43609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Rectangle 5">
            <a:hlinkClick r:id="rId6" action="ppaction://hlinksldjump"/>
          </p:cNvPr>
          <p:cNvSpPr/>
          <p:nvPr/>
        </p:nvSpPr>
        <p:spPr>
          <a:xfrm>
            <a:off x="759656" y="4074941"/>
            <a:ext cx="7948246" cy="43609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0748631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73114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0077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59627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40862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16779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1034029" y="5383035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/>
              <a:t>30 secondes</a:t>
            </a:r>
          </a:p>
        </p:txBody>
      </p:sp>
    </p:spTree>
    <p:extLst>
      <p:ext uri="{BB962C8B-B14F-4D97-AF65-F5344CB8AC3E}">
        <p14:creationId xmlns:p14="http://schemas.microsoft.com/office/powerpoint/2010/main" val="39455020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3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29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73822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0000"/>
    </mc:Choice>
    <mc:Fallback xmlns="">
      <p:transition spd="slow" advTm="40000"/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2165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28432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83189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749040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26478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22936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11464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1034029" y="5383035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/>
              <a:t>30 secondes</a:t>
            </a:r>
          </a:p>
        </p:txBody>
      </p:sp>
    </p:spTree>
    <p:extLst>
      <p:ext uri="{BB962C8B-B14F-4D97-AF65-F5344CB8AC3E}">
        <p14:creationId xmlns:p14="http://schemas.microsoft.com/office/powerpoint/2010/main" val="38779116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3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29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52666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0000"/>
    </mc:Choice>
    <mc:Fallback xmlns="">
      <p:transition spd="slow" advTm="40000"/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4168161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1203740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5391147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9542823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96063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8109231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5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433667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5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3177068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Image 2">
            <a:hlinkClick r:id="rId3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4874" y="5957743"/>
            <a:ext cx="1859126" cy="9143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61716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87934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69064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63657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4540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65772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26101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907419" y="5945743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/>
              <a:t>30 secondes</a:t>
            </a:r>
          </a:p>
        </p:txBody>
      </p:sp>
    </p:spTree>
    <p:extLst>
      <p:ext uri="{BB962C8B-B14F-4D97-AF65-F5344CB8AC3E}">
        <p14:creationId xmlns:p14="http://schemas.microsoft.com/office/powerpoint/2010/main" val="11017351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3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29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0635547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61992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0000"/>
    </mc:Choice>
    <mc:Fallback xmlns="">
      <p:transition spd="slow" advTm="40000"/>
    </mc:Fallback>
  </mc:AlternateContent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19575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61894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73079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52452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57485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87304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1034029" y="5383035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/>
              <a:t>30 secondes</a:t>
            </a:r>
          </a:p>
        </p:txBody>
      </p:sp>
    </p:spTree>
    <p:extLst>
      <p:ext uri="{BB962C8B-B14F-4D97-AF65-F5344CB8AC3E}">
        <p14:creationId xmlns:p14="http://schemas.microsoft.com/office/powerpoint/2010/main" val="22576854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3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29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44451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0000"/>
    </mc:Choice>
    <mc:Fallback xmlns="">
      <p:transition spd="slow" advTm="40000"/>
    </mc:Fallback>
  </mc:AlternateContent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46414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825245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974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50022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12908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91975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31771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1034029" y="5383035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/>
              <a:t>30 secondes</a:t>
            </a:r>
          </a:p>
        </p:txBody>
      </p:sp>
    </p:spTree>
    <p:extLst>
      <p:ext uri="{BB962C8B-B14F-4D97-AF65-F5344CB8AC3E}">
        <p14:creationId xmlns:p14="http://schemas.microsoft.com/office/powerpoint/2010/main" val="42488267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3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29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52200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0000"/>
    </mc:Choice>
    <mc:Fallback xmlns="">
      <p:transition spd="slow" advTm="40000"/>
    </mc:Fallback>
  </mc:AlternateContent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55555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64933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34243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8885769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25097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05271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62457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1034029" y="5383035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/>
              <a:t>30 secondes</a:t>
            </a:r>
          </a:p>
        </p:txBody>
      </p:sp>
    </p:spTree>
    <p:extLst>
      <p:ext uri="{BB962C8B-B14F-4D97-AF65-F5344CB8AC3E}">
        <p14:creationId xmlns:p14="http://schemas.microsoft.com/office/powerpoint/2010/main" val="36285593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3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29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22548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0000"/>
    </mc:Choice>
    <mc:Fallback xmlns="">
      <p:transition spd="slow" advTm="40000"/>
    </mc:Fallback>
  </mc:AlternateContent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8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1898643"/>
      </p:ext>
    </p:extLst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8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Image 2">
            <a:hlinkClick r:id="rId3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4874" y="5957743"/>
            <a:ext cx="1859126" cy="9143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1037700"/>
      </p:ext>
    </p:extLst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8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2764356" y="562198"/>
            <a:ext cx="6182696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1 minute</a:t>
            </a:r>
          </a:p>
        </p:txBody>
      </p:sp>
    </p:spTree>
    <p:extLst>
      <p:ext uri="{BB962C8B-B14F-4D97-AF65-F5344CB8AC3E}">
        <p14:creationId xmlns:p14="http://schemas.microsoft.com/office/powerpoint/2010/main" val="615712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6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59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8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62906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89"/>
          <p:cNvPicPr>
            <a:picLocks noGrp="1" noChangeAspect="1"/>
          </p:cNvPicPr>
          <p:nvPr isPhoto="1"/>
        </p:nvPicPr>
        <p:blipFill>
          <a:blip r:embed="rId4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977759" y="5884120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45 secondes</a:t>
            </a:r>
          </a:p>
        </p:txBody>
      </p:sp>
      <p:pic>
        <p:nvPicPr>
          <p:cNvPr id="4" name="S18_J2_E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530904" y="332114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88228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24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1240"/>
                            </p:stCondLst>
                            <p:childTnLst>
                              <p:par>
                                <p:cTn id="8" presetID="22" presetClass="exit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9" dur="45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4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1170934"/>
      </p:ext>
    </p:extLst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9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1356311"/>
      </p:ext>
    </p:extLst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9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1115962"/>
      </p:ext>
    </p:extLst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9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7955259"/>
      </p:ext>
    </p:extLst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9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4300782"/>
      </p:ext>
    </p:extLst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9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0793522"/>
      </p:ext>
    </p:extLst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9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4475872"/>
      </p:ext>
    </p:extLst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Image 2">
            <a:hlinkClick r:id="rId3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4874" y="5957743"/>
            <a:ext cx="1859126" cy="9143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74311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50428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47647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22519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568C905FCEC8C4496EEF846FB4E15E6" ma:contentTypeVersion="12" ma:contentTypeDescription="Crée un document." ma:contentTypeScope="" ma:versionID="6d30d607037d59c5feaa173cfdc5d50b">
  <xsd:schema xmlns:xsd="http://www.w3.org/2001/XMLSchema" xmlns:xs="http://www.w3.org/2001/XMLSchema" xmlns:p="http://schemas.microsoft.com/office/2006/metadata/properties" xmlns:ns2="5edb5d1c-6507-4fa0-9c9e-070f02440c81" xmlns:ns3="ba50f773-e663-49be-9e5e-3e48de13b4e4" targetNamespace="http://schemas.microsoft.com/office/2006/metadata/properties" ma:root="true" ma:fieldsID="99b635c86f2282d6a9c954972c523d0f" ns2:_="" ns3:_="">
    <xsd:import namespace="5edb5d1c-6507-4fa0-9c9e-070f02440c81"/>
    <xsd:import namespace="ba50f773-e663-49be-9e5e-3e48de13b4e4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edb5d1c-6507-4fa0-9c9e-070f02440c8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Balises d’images" ma:readOnly="false" ma:fieldId="{5cf76f15-5ced-4ddc-b409-7134ff3c332f}" ma:taxonomyMulti="true" ma:sspId="e0316926-e272-4302-89b0-5e160602c2e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8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a50f773-e663-49be-9e5e-3e48de13b4e4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e6400470-5d18-42aa-a6e6-cf4794b01d5c}" ma:internalName="TaxCatchAll" ma:showField="CatchAllData" ma:web="ba50f773-e663-49be-9e5e-3e48de13b4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5edb5d1c-6507-4fa0-9c9e-070f02440c81">
      <Terms xmlns="http://schemas.microsoft.com/office/infopath/2007/PartnerControls"/>
    </lcf76f155ced4ddcb4097134ff3c332f>
    <TaxCatchAll xmlns="ba50f773-e663-49be-9e5e-3e48de13b4e4" xsi:nil="true"/>
  </documentManagement>
</p:properties>
</file>

<file path=customXml/itemProps1.xml><?xml version="1.0" encoding="utf-8"?>
<ds:datastoreItem xmlns:ds="http://schemas.openxmlformats.org/officeDocument/2006/customXml" ds:itemID="{8EF7472A-0984-4AE8-8739-62B75A96CB3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edb5d1c-6507-4fa0-9c9e-070f02440c81"/>
    <ds:schemaRef ds:uri="ba50f773-e663-49be-9e5e-3e48de13b4e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58C17065-7ADE-4B12-B885-0E55B7F70EEB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FC551EDA-157F-440A-A567-95237FCB499B}">
  <ds:schemaRefs>
    <ds:schemaRef ds:uri="http://schemas.microsoft.com/office/2006/metadata/properties"/>
    <ds:schemaRef ds:uri="http://schemas.microsoft.com/office/infopath/2007/PartnerControls"/>
    <ds:schemaRef ds:uri="5edb5d1c-6507-4fa0-9c9e-070f02440c81"/>
    <ds:schemaRef ds:uri="ba50f773-e663-49be-9e5e-3e48de13b4e4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13</TotalTime>
  <Words>44</Words>
  <Application>Microsoft Office PowerPoint</Application>
  <PresentationFormat>Affichage à l'écran (4:3)</PresentationFormat>
  <Paragraphs>22</Paragraphs>
  <Slides>178</Slides>
  <Notes>0</Notes>
  <HiddenSlides>0</HiddenSlides>
  <MMClips>3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178</vt:i4>
      </vt:variant>
    </vt:vector>
  </HeadingPairs>
  <TitlesOfParts>
    <vt:vector size="182" baseType="lpstr">
      <vt:lpstr>Arial</vt:lpstr>
      <vt:lpstr>Calibri</vt:lpstr>
      <vt:lpstr>Calibri Light</vt:lpstr>
      <vt:lpstr>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>HP Inc.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Greg</dc:creator>
  <cp:lastModifiedBy>LEMAIRE LOUHANNE</cp:lastModifiedBy>
  <cp:revision>4</cp:revision>
  <dcterms:created xsi:type="dcterms:W3CDTF">2025-04-16T15:45:02Z</dcterms:created>
  <dcterms:modified xsi:type="dcterms:W3CDTF">2025-05-15T15:57:57Z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0x0101006568C905FCEC8C4496EEF846FB4E15E6</vt:lpwstr>
  </property>
</Properties>
</file>