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47AE7A-3080-43BD-8179-17CD5718D0FD}" v="3" dt="2025-05-15T15:58:56.1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viewProps" Target="viewProps.xml"/><Relationship Id="rId8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9F47AE7A-3080-43BD-8179-17CD5718D0FD}"/>
    <pc:docChg chg="modSld">
      <pc:chgData name="LEMAIRE LOUHANNE" userId="5627a5b1-9bbd-46af-b0ba-a244e1458bcb" providerId="ADAL" clId="{9F47AE7A-3080-43BD-8179-17CD5718D0FD}" dt="2025-05-15T15:58:56.183" v="2"/>
      <pc:docMkLst>
        <pc:docMk/>
      </pc:docMkLst>
      <pc:sldChg chg="modSp">
        <pc:chgData name="LEMAIRE LOUHANNE" userId="5627a5b1-9bbd-46af-b0ba-a244e1458bcb" providerId="ADAL" clId="{9F47AE7A-3080-43BD-8179-17CD5718D0FD}" dt="2025-05-15T15:58:34.334" v="0"/>
        <pc:sldMkLst>
          <pc:docMk/>
          <pc:sldMk cId="1536309296" sldId="296"/>
        </pc:sldMkLst>
        <pc:picChg chg="mod">
          <ac:chgData name="LEMAIRE LOUHANNE" userId="5627a5b1-9bbd-46af-b0ba-a244e1458bcb" providerId="ADAL" clId="{9F47AE7A-3080-43BD-8179-17CD5718D0FD}" dt="2025-05-15T15:58:34.334" v="0"/>
          <ac:picMkLst>
            <pc:docMk/>
            <pc:sldMk cId="1536309296" sldId="296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9F47AE7A-3080-43BD-8179-17CD5718D0FD}" dt="2025-05-15T15:58:46.339" v="1"/>
        <pc:sldMkLst>
          <pc:docMk/>
          <pc:sldMk cId="3589871685" sldId="310"/>
        </pc:sldMkLst>
        <pc:picChg chg="mod">
          <ac:chgData name="LEMAIRE LOUHANNE" userId="5627a5b1-9bbd-46af-b0ba-a244e1458bcb" providerId="ADAL" clId="{9F47AE7A-3080-43BD-8179-17CD5718D0FD}" dt="2025-05-15T15:58:46.339" v="1"/>
          <ac:picMkLst>
            <pc:docMk/>
            <pc:sldMk cId="3589871685" sldId="31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9F47AE7A-3080-43BD-8179-17CD5718D0FD}" dt="2025-05-15T15:58:56.183" v="2"/>
        <pc:sldMkLst>
          <pc:docMk/>
          <pc:sldMk cId="815673624" sldId="324"/>
        </pc:sldMkLst>
        <pc:picChg chg="mod">
          <ac:chgData name="LEMAIRE LOUHANNE" userId="5627a5b1-9bbd-46af-b0ba-a244e1458bcb" providerId="ADAL" clId="{9F47AE7A-3080-43BD-8179-17CD5718D0FD}" dt="2025-05-15T15:58:56.183" v="2"/>
          <ac:picMkLst>
            <pc:docMk/>
            <pc:sldMk cId="815673624" sldId="324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804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44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2454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990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0796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4115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3452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73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8356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033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257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AD473-04BE-4A09-A610-9A86BD9C31AE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E3B52-8A1F-4AC1-86E0-0095F141EB4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34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5" Type="http://schemas.openxmlformats.org/officeDocument/2006/relationships/slide" Target="slide4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9/Diaporama_CE1-Semaine%2019-videoJ2.mp4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1.png"/><Relationship Id="rId4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9/Diaporama_CE1-Semaine%2019-videoJ3.mp4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1.png"/><Relationship Id="rId4" Type="http://schemas.openxmlformats.org/officeDocument/2006/relationships/image" Target="../media/image44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19/Diaporama_CE1-Semaine%2019-videoJ4.mp4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1.png"/><Relationship Id="rId4" Type="http://schemas.openxmlformats.org/officeDocument/2006/relationships/image" Target="../media/image50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98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32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59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52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3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412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44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575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21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03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104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949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166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69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60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397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3405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49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22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92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28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92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22055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9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5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74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32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0851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790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991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9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219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911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45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1647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092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20627" y="44435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01033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4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19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2936" y="957775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218" y="591225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86186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83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440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246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7186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683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825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7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198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1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7927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392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8260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716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34695" y="44435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40808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6" y="58981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9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63951" y="1126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60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623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180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088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890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6835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197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3279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427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7136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53651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9132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673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736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71986" y="50062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38706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8648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4" y="574344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19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6665" y="1028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50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57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464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091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199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70B1D0-93AF-49EC-9E63-5F9C93BE8F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BC9A1A-8DFE-4312-BB7B-7A0DEEE1FE6D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B8C322C1-B19E-4CF5-80FB-967B7693A7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12</Words>
  <Application>Microsoft Office PowerPoint</Application>
  <PresentationFormat>Affichage à l'écran (4:3)</PresentationFormat>
  <Paragraphs>6</Paragraphs>
  <Slides>72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72</vt:i4>
      </vt:variant>
    </vt:vector>
  </HeadingPairs>
  <TitlesOfParts>
    <vt:vector size="76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2025-04-16T15:45:47Z</dcterms:created>
  <dcterms:modified xsi:type="dcterms:W3CDTF">2025-05-15T15:58:56Z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