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506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507" r:id="rId82"/>
    <p:sldId id="508" r:id="rId83"/>
    <p:sldId id="509" r:id="rId84"/>
    <p:sldId id="510" r:id="rId85"/>
    <p:sldId id="511" r:id="rId86"/>
    <p:sldId id="512" r:id="rId87"/>
    <p:sldId id="513" r:id="rId88"/>
    <p:sldId id="514" r:id="rId89"/>
    <p:sldId id="515" r:id="rId90"/>
    <p:sldId id="516" r:id="rId91"/>
    <p:sldId id="517" r:id="rId92"/>
    <p:sldId id="518" r:id="rId93"/>
    <p:sldId id="519" r:id="rId94"/>
    <p:sldId id="520" r:id="rId95"/>
    <p:sldId id="521" r:id="rId96"/>
    <p:sldId id="522" r:id="rId97"/>
    <p:sldId id="523" r:id="rId98"/>
    <p:sldId id="524" r:id="rId99"/>
    <p:sldId id="525" r:id="rId100"/>
    <p:sldId id="526" r:id="rId101"/>
    <p:sldId id="527" r:id="rId102"/>
    <p:sldId id="528" r:id="rId103"/>
    <p:sldId id="529" r:id="rId104"/>
    <p:sldId id="530" r:id="rId105"/>
    <p:sldId id="531" r:id="rId106"/>
    <p:sldId id="532" r:id="rId107"/>
    <p:sldId id="533" r:id="rId108"/>
    <p:sldId id="534" r:id="rId109"/>
    <p:sldId id="535" r:id="rId110"/>
    <p:sldId id="536" r:id="rId111"/>
    <p:sldId id="537" r:id="rId112"/>
    <p:sldId id="538" r:id="rId113"/>
    <p:sldId id="539" r:id="rId114"/>
    <p:sldId id="540" r:id="rId115"/>
    <p:sldId id="541" r:id="rId116"/>
    <p:sldId id="542" r:id="rId117"/>
    <p:sldId id="543" r:id="rId118"/>
    <p:sldId id="544" r:id="rId119"/>
    <p:sldId id="545" r:id="rId120"/>
    <p:sldId id="546" r:id="rId121"/>
    <p:sldId id="547" r:id="rId122"/>
    <p:sldId id="548" r:id="rId123"/>
    <p:sldId id="549" r:id="rId124"/>
    <p:sldId id="550" r:id="rId125"/>
    <p:sldId id="551" r:id="rId126"/>
    <p:sldId id="552" r:id="rId127"/>
    <p:sldId id="553" r:id="rId128"/>
    <p:sldId id="554" r:id="rId129"/>
    <p:sldId id="555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556" r:id="rId140"/>
    <p:sldId id="557" r:id="rId141"/>
    <p:sldId id="558" r:id="rId142"/>
    <p:sldId id="559" r:id="rId143"/>
    <p:sldId id="560" r:id="rId144"/>
    <p:sldId id="561" r:id="rId145"/>
    <p:sldId id="562" r:id="rId146"/>
    <p:sldId id="563" r:id="rId147"/>
    <p:sldId id="564" r:id="rId148"/>
    <p:sldId id="565" r:id="rId149"/>
    <p:sldId id="566" r:id="rId150"/>
    <p:sldId id="567" r:id="rId151"/>
    <p:sldId id="568" r:id="rId152"/>
    <p:sldId id="569" r:id="rId153"/>
    <p:sldId id="570" r:id="rId154"/>
    <p:sldId id="571" r:id="rId155"/>
    <p:sldId id="572" r:id="rId156"/>
    <p:sldId id="573" r:id="rId157"/>
    <p:sldId id="574" r:id="rId158"/>
    <p:sldId id="575" r:id="rId159"/>
    <p:sldId id="576" r:id="rId160"/>
    <p:sldId id="577" r:id="rId161"/>
    <p:sldId id="578" r:id="rId162"/>
    <p:sldId id="579" r:id="rId163"/>
    <p:sldId id="580" r:id="rId164"/>
    <p:sldId id="581" r:id="rId165"/>
    <p:sldId id="582" r:id="rId166"/>
    <p:sldId id="583" r:id="rId167"/>
    <p:sldId id="584" r:id="rId168"/>
    <p:sldId id="585" r:id="rId169"/>
    <p:sldId id="586" r:id="rId170"/>
    <p:sldId id="587" r:id="rId171"/>
    <p:sldId id="588" r:id="rId172"/>
    <p:sldId id="589" r:id="rId173"/>
    <p:sldId id="590" r:id="rId174"/>
    <p:sldId id="591" r:id="rId175"/>
    <p:sldId id="592" r:id="rId176"/>
    <p:sldId id="593" r:id="rId177"/>
    <p:sldId id="594" r:id="rId178"/>
    <p:sldId id="595" r:id="rId179"/>
    <p:sldId id="596" r:id="rId180"/>
    <p:sldId id="597" r:id="rId181"/>
    <p:sldId id="598" r:id="rId182"/>
    <p:sldId id="599" r:id="rId183"/>
    <p:sldId id="600" r:id="rId184"/>
    <p:sldId id="601" r:id="rId185"/>
    <p:sldId id="602" r:id="rId186"/>
    <p:sldId id="603" r:id="rId187"/>
    <p:sldId id="604" r:id="rId188"/>
    <p:sldId id="441" r:id="rId189"/>
    <p:sldId id="442" r:id="rId190"/>
    <p:sldId id="443" r:id="rId191"/>
    <p:sldId id="444" r:id="rId192"/>
    <p:sldId id="445" r:id="rId193"/>
    <p:sldId id="446" r:id="rId194"/>
    <p:sldId id="447" r:id="rId195"/>
    <p:sldId id="448" r:id="rId196"/>
    <p:sldId id="449" r:id="rId197"/>
    <p:sldId id="605" r:id="rId198"/>
    <p:sldId id="606" r:id="rId199"/>
    <p:sldId id="607" r:id="rId200"/>
    <p:sldId id="608" r:id="rId201"/>
    <p:sldId id="609" r:id="rId202"/>
    <p:sldId id="610" r:id="rId203"/>
    <p:sldId id="611" r:id="rId204"/>
    <p:sldId id="612" r:id="rId205"/>
    <p:sldId id="613" r:id="rId206"/>
    <p:sldId id="614" r:id="rId207"/>
    <p:sldId id="615" r:id="rId208"/>
    <p:sldId id="616" r:id="rId209"/>
    <p:sldId id="617" r:id="rId210"/>
    <p:sldId id="618" r:id="rId211"/>
    <p:sldId id="619" r:id="rId212"/>
    <p:sldId id="620" r:id="rId213"/>
    <p:sldId id="621" r:id="rId214"/>
    <p:sldId id="622" r:id="rId215"/>
    <p:sldId id="623" r:id="rId216"/>
    <p:sldId id="624" r:id="rId217"/>
    <p:sldId id="625" r:id="rId218"/>
    <p:sldId id="626" r:id="rId219"/>
    <p:sldId id="627" r:id="rId220"/>
    <p:sldId id="628" r:id="rId221"/>
    <p:sldId id="629" r:id="rId222"/>
    <p:sldId id="630" r:id="rId223"/>
    <p:sldId id="631" r:id="rId224"/>
    <p:sldId id="632" r:id="rId225"/>
    <p:sldId id="633" r:id="rId226"/>
    <p:sldId id="634" r:id="rId227"/>
    <p:sldId id="635" r:id="rId228"/>
    <p:sldId id="636" r:id="rId229"/>
    <p:sldId id="637" r:id="rId230"/>
    <p:sldId id="638" r:id="rId231"/>
    <p:sldId id="639" r:id="rId232"/>
    <p:sldId id="640" r:id="rId233"/>
    <p:sldId id="641" r:id="rId234"/>
    <p:sldId id="642" r:id="rId235"/>
    <p:sldId id="643" r:id="rId236"/>
    <p:sldId id="644" r:id="rId237"/>
    <p:sldId id="645" r:id="rId238"/>
    <p:sldId id="646" r:id="rId239"/>
    <p:sldId id="647" r:id="rId240"/>
    <p:sldId id="648" r:id="rId241"/>
    <p:sldId id="649" r:id="rId242"/>
    <p:sldId id="650" r:id="rId243"/>
    <p:sldId id="651" r:id="rId244"/>
    <p:sldId id="652" r:id="rId245"/>
    <p:sldId id="653" r:id="rId246"/>
    <p:sldId id="499" r:id="rId247"/>
    <p:sldId id="500" r:id="rId248"/>
    <p:sldId id="501" r:id="rId249"/>
    <p:sldId id="502" r:id="rId250"/>
    <p:sldId id="503" r:id="rId251"/>
    <p:sldId id="504" r:id="rId25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D2A4A1-CEF8-4232-9519-A8A3C5AA057F}" v="7" dt="2025-05-15T13:42:12.5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247" Type="http://schemas.openxmlformats.org/officeDocument/2006/relationships/slide" Target="slides/slide243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37" Type="http://schemas.openxmlformats.org/officeDocument/2006/relationships/slide" Target="slides/slide233.xml"/><Relationship Id="rId258" Type="http://schemas.microsoft.com/office/2015/10/relationships/revisionInfo" Target="revisionInfo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248" Type="http://schemas.openxmlformats.org/officeDocument/2006/relationships/slide" Target="slides/slide244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8" Type="http://schemas.openxmlformats.org/officeDocument/2006/relationships/slide" Target="slides/slide234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249" Type="http://schemas.openxmlformats.org/officeDocument/2006/relationships/slide" Target="slides/slide245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39" Type="http://schemas.openxmlformats.org/officeDocument/2006/relationships/slide" Target="slides/slide235.xml"/><Relationship Id="rId250" Type="http://schemas.openxmlformats.org/officeDocument/2006/relationships/slide" Target="slides/slide246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240" Type="http://schemas.openxmlformats.org/officeDocument/2006/relationships/slide" Target="slides/slide236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slide" Target="slides/slide226.xml"/><Relationship Id="rId251" Type="http://schemas.openxmlformats.org/officeDocument/2006/relationships/slide" Target="slides/slide247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220" Type="http://schemas.openxmlformats.org/officeDocument/2006/relationships/slide" Target="slides/slide216.xml"/><Relationship Id="rId241" Type="http://schemas.openxmlformats.org/officeDocument/2006/relationships/slide" Target="slides/slide23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78" Type="http://schemas.openxmlformats.org/officeDocument/2006/relationships/slide" Target="slides/slide74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64" Type="http://schemas.openxmlformats.org/officeDocument/2006/relationships/slide" Target="slides/slide160.xml"/><Relationship Id="rId185" Type="http://schemas.openxmlformats.org/officeDocument/2006/relationships/slide" Target="slides/slide181.xml"/><Relationship Id="rId9" Type="http://schemas.openxmlformats.org/officeDocument/2006/relationships/slide" Target="slides/slide5.xml"/><Relationship Id="rId210" Type="http://schemas.openxmlformats.org/officeDocument/2006/relationships/slide" Target="slides/slide206.xml"/><Relationship Id="rId26" Type="http://schemas.openxmlformats.org/officeDocument/2006/relationships/slide" Target="slides/slide22.xml"/><Relationship Id="rId231" Type="http://schemas.openxmlformats.org/officeDocument/2006/relationships/slide" Target="slides/slide227.xml"/><Relationship Id="rId252" Type="http://schemas.openxmlformats.org/officeDocument/2006/relationships/slide" Target="slides/slide248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242" Type="http://schemas.openxmlformats.org/officeDocument/2006/relationships/slide" Target="slides/slide238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slide" Target="slides/slide228.xml"/><Relationship Id="rId253" Type="http://schemas.openxmlformats.org/officeDocument/2006/relationships/presProps" Target="presProps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243" Type="http://schemas.openxmlformats.org/officeDocument/2006/relationships/slide" Target="slides/slide239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openxmlformats.org/officeDocument/2006/relationships/slide" Target="slides/slide229.xml"/><Relationship Id="rId254" Type="http://schemas.openxmlformats.org/officeDocument/2006/relationships/viewProps" Target="viewProps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244" Type="http://schemas.openxmlformats.org/officeDocument/2006/relationships/slide" Target="slides/slide240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openxmlformats.org/officeDocument/2006/relationships/slide" Target="slides/slide230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55" Type="http://schemas.openxmlformats.org/officeDocument/2006/relationships/theme" Target="theme/theme1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245" Type="http://schemas.openxmlformats.org/officeDocument/2006/relationships/slide" Target="slides/slide241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5" Type="http://schemas.openxmlformats.org/officeDocument/2006/relationships/slide" Target="slides/slide231.xml"/><Relationship Id="rId256" Type="http://schemas.openxmlformats.org/officeDocument/2006/relationships/tableStyles" Target="tableStyles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179" Type="http://schemas.openxmlformats.org/officeDocument/2006/relationships/slide" Target="slides/slide17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5" Type="http://schemas.openxmlformats.org/officeDocument/2006/relationships/slide" Target="slides/slide221.xml"/><Relationship Id="rId246" Type="http://schemas.openxmlformats.org/officeDocument/2006/relationships/slide" Target="slides/slide242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94" Type="http://schemas.openxmlformats.org/officeDocument/2006/relationships/slide" Target="slides/slide90.xml"/><Relationship Id="rId148" Type="http://schemas.openxmlformats.org/officeDocument/2006/relationships/slide" Target="slides/slide144.xml"/><Relationship Id="rId169" Type="http://schemas.openxmlformats.org/officeDocument/2006/relationships/slide" Target="slides/slide165.xml"/><Relationship Id="rId4" Type="http://schemas.openxmlformats.org/officeDocument/2006/relationships/slideMaster" Target="slideMasters/slideMaster1.xml"/><Relationship Id="rId180" Type="http://schemas.openxmlformats.org/officeDocument/2006/relationships/slide" Target="slides/slide176.xml"/><Relationship Id="rId215" Type="http://schemas.openxmlformats.org/officeDocument/2006/relationships/slide" Target="slides/slide211.xml"/><Relationship Id="rId236" Type="http://schemas.openxmlformats.org/officeDocument/2006/relationships/slide" Target="slides/slide232.xml"/><Relationship Id="rId25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84D2A4A1-CEF8-4232-9519-A8A3C5AA057F}"/>
    <pc:docChg chg="modSld">
      <pc:chgData name="LEMAIRE LOUHANNE" userId="5627a5b1-9bbd-46af-b0ba-a244e1458bcb" providerId="ADAL" clId="{84D2A4A1-CEF8-4232-9519-A8A3C5AA057F}" dt="2025-05-15T13:42:12.511" v="6"/>
      <pc:docMkLst>
        <pc:docMk/>
      </pc:docMkLst>
      <pc:sldChg chg="modSp">
        <pc:chgData name="LEMAIRE LOUHANNE" userId="5627a5b1-9bbd-46af-b0ba-a244e1458bcb" providerId="ADAL" clId="{84D2A4A1-CEF8-4232-9519-A8A3C5AA057F}" dt="2025-05-15T13:40:29.675" v="0"/>
        <pc:sldMkLst>
          <pc:docMk/>
          <pc:sldMk cId="3173816825" sldId="279"/>
        </pc:sldMkLst>
        <pc:picChg chg="mod">
          <ac:chgData name="LEMAIRE LOUHANNE" userId="5627a5b1-9bbd-46af-b0ba-a244e1458bcb" providerId="ADAL" clId="{84D2A4A1-CEF8-4232-9519-A8A3C5AA057F}" dt="2025-05-15T13:40:29.675" v="0"/>
          <ac:picMkLst>
            <pc:docMk/>
            <pc:sldMk cId="3173816825" sldId="27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84D2A4A1-CEF8-4232-9519-A8A3C5AA057F}" dt="2025-05-15T13:41:15.923" v="2"/>
        <pc:sldMkLst>
          <pc:docMk/>
          <pc:sldMk cId="3620145745" sldId="384"/>
        </pc:sldMkLst>
        <pc:picChg chg="mod">
          <ac:chgData name="LEMAIRE LOUHANNE" userId="5627a5b1-9bbd-46af-b0ba-a244e1458bcb" providerId="ADAL" clId="{84D2A4A1-CEF8-4232-9519-A8A3C5AA057F}" dt="2025-05-15T13:41:15.923" v="2"/>
          <ac:picMkLst>
            <pc:docMk/>
            <pc:sldMk cId="3620145745" sldId="384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84D2A4A1-CEF8-4232-9519-A8A3C5AA057F}" dt="2025-05-15T13:41:46.819" v="4"/>
        <pc:sldMkLst>
          <pc:docMk/>
          <pc:sldMk cId="1383097719" sldId="442"/>
        </pc:sldMkLst>
        <pc:picChg chg="mod">
          <ac:chgData name="LEMAIRE LOUHANNE" userId="5627a5b1-9bbd-46af-b0ba-a244e1458bcb" providerId="ADAL" clId="{84D2A4A1-CEF8-4232-9519-A8A3C5AA057F}" dt="2025-05-15T13:41:46.819" v="4"/>
          <ac:picMkLst>
            <pc:docMk/>
            <pc:sldMk cId="1383097719" sldId="442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84D2A4A1-CEF8-4232-9519-A8A3C5AA057F}" dt="2025-05-15T13:42:12.511" v="6"/>
        <pc:sldMkLst>
          <pc:docMk/>
          <pc:sldMk cId="3713381663" sldId="500"/>
        </pc:sldMkLst>
        <pc:picChg chg="mod">
          <ac:chgData name="LEMAIRE LOUHANNE" userId="5627a5b1-9bbd-46af-b0ba-a244e1458bcb" providerId="ADAL" clId="{84D2A4A1-CEF8-4232-9519-A8A3C5AA057F}" dt="2025-05-15T13:42:12.511" v="6"/>
          <ac:picMkLst>
            <pc:docMk/>
            <pc:sldMk cId="3713381663" sldId="50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84D2A4A1-CEF8-4232-9519-A8A3C5AA057F}" dt="2025-05-15T13:40:52.140" v="1"/>
        <pc:sldMkLst>
          <pc:docMk/>
          <pc:sldMk cId="298032212" sldId="507"/>
        </pc:sldMkLst>
        <pc:picChg chg="mod">
          <ac:chgData name="LEMAIRE LOUHANNE" userId="5627a5b1-9bbd-46af-b0ba-a244e1458bcb" providerId="ADAL" clId="{84D2A4A1-CEF8-4232-9519-A8A3C5AA057F}" dt="2025-05-15T13:40:52.140" v="1"/>
          <ac:picMkLst>
            <pc:docMk/>
            <pc:sldMk cId="298032212" sldId="507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84D2A4A1-CEF8-4232-9519-A8A3C5AA057F}" dt="2025-05-15T13:41:26.769" v="3"/>
        <pc:sldMkLst>
          <pc:docMk/>
          <pc:sldMk cId="1526386770" sldId="556"/>
        </pc:sldMkLst>
        <pc:picChg chg="mod">
          <ac:chgData name="LEMAIRE LOUHANNE" userId="5627a5b1-9bbd-46af-b0ba-a244e1458bcb" providerId="ADAL" clId="{84D2A4A1-CEF8-4232-9519-A8A3C5AA057F}" dt="2025-05-15T13:41:26.769" v="3"/>
          <ac:picMkLst>
            <pc:docMk/>
            <pc:sldMk cId="1526386770" sldId="556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84D2A4A1-CEF8-4232-9519-A8A3C5AA057F}" dt="2025-05-15T13:41:54.816" v="5"/>
        <pc:sldMkLst>
          <pc:docMk/>
          <pc:sldMk cId="2901465509" sldId="605"/>
        </pc:sldMkLst>
        <pc:picChg chg="mod">
          <ac:chgData name="LEMAIRE LOUHANNE" userId="5627a5b1-9bbd-46af-b0ba-a244e1458bcb" providerId="ADAL" clId="{84D2A4A1-CEF8-4232-9519-A8A3C5AA057F}" dt="2025-05-15T13:41:54.816" v="5"/>
          <ac:picMkLst>
            <pc:docMk/>
            <pc:sldMk cId="2901465509" sldId="605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74E8-16C9-48F4-864F-B8E68E8B964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17A-1163-4F9A-9F8A-395F99671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063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74E8-16C9-48F4-864F-B8E68E8B964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17A-1163-4F9A-9F8A-395F99671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1395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74E8-16C9-48F4-864F-B8E68E8B964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17A-1163-4F9A-9F8A-395F99671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6981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74E8-16C9-48F4-864F-B8E68E8B964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17A-1163-4F9A-9F8A-395F99671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54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74E8-16C9-48F4-864F-B8E68E8B964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17A-1163-4F9A-9F8A-395F99671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8529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74E8-16C9-48F4-864F-B8E68E8B964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17A-1163-4F9A-9F8A-395F99671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4799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74E8-16C9-48F4-864F-B8E68E8B964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17A-1163-4F9A-9F8A-395F99671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6772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74E8-16C9-48F4-864F-B8E68E8B964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17A-1163-4F9A-9F8A-395F99671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1773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74E8-16C9-48F4-864F-B8E68E8B964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17A-1163-4F9A-9F8A-395F99671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0991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74E8-16C9-48F4-864F-B8E68E8B964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17A-1163-4F9A-9F8A-395F99671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9942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74E8-16C9-48F4-864F-B8E68E8B964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17A-1163-4F9A-9F8A-395F99671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3251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D74E8-16C9-48F4-864F-B8E68E8B964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C417A-1163-4F9A-9F8A-395F99671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0283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/Diaporama_CE1-Semaine%2001-videoJ2.mp4" TargetMode="External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5.png"/><Relationship Id="rId4" Type="http://schemas.openxmlformats.org/officeDocument/2006/relationships/image" Target="../media/image84.jpe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/Diaporama_CE1-Semaine%2001-drill1%202%203%204.mp4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/Diaporama_CE1-Semaine%2001-videoJ3.mp4" TargetMode="External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5.png"/><Relationship Id="rId4" Type="http://schemas.openxmlformats.org/officeDocument/2006/relationships/image" Target="../media/image9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/Diaporama_CE1-Semaine%2001-drill1%202%203%204.mp4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/Diaporama_CE1-Semaine%2001-drill1%202%203%204.mp4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/Diaporama_CE1-Semaine%2001-videoJ4.mp4" TargetMode="External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5.png"/><Relationship Id="rId4" Type="http://schemas.openxmlformats.org/officeDocument/2006/relationships/image" Target="../media/image97.jpeg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92.xml"/><Relationship Id="rId5" Type="http://schemas.openxmlformats.org/officeDocument/2006/relationships/slide" Target="slide134.xml"/><Relationship Id="rId4" Type="http://schemas.openxmlformats.org/officeDocument/2006/relationships/slide" Target="slide7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/Diaporama_CE1-Semaine%2001-drill1%202%203%204.mp4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741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131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98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16945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37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7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4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28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61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31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2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78343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89786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47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6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91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09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26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9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97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72147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9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74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50283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76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02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57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1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68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965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92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86994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14574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351695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62541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34635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80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98748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29490" y="18862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15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93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43599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22368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37405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872625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38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9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8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0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30877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32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1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45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86009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12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52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1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11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9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3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99580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07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98119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22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28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96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96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0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83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94466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34326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10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18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17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60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11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33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1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19849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3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1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56002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44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05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51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28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89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49798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62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51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75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07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522483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71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12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35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24761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6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545367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97719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64356" y="397161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56841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4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88" y="595771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09206" y="11125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07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072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0736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846522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978081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41384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188302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46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8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8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60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44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67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5318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56406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4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84785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0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36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0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72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76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93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30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40701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957160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94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7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06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97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7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53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42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62480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41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70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355098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3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7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0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15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9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32658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82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09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68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3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1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74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76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93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28105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3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7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6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61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04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97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11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54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62407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587384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81663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64356" y="425297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86354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47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000"/>
    </mc:Choice>
    <mc:Fallback xmlns="">
      <p:transition advTm="5000"/>
    </mc:Fallback>
  </mc:AlternateContent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594365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54461" y="8593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95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20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2591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65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82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5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9120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825304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822959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0954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09875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08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1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10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43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28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38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3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72346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38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53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88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17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14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8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3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6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46559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7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6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89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9225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6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4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68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28916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2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59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7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4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62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0547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75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95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69764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8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7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4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8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04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70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9103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36472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51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39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98191" y="48967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6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38644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21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90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14630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3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1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31727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77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79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85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8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86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70535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72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24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75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3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2430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54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01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77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90786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07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0"/>
    </mc:Choice>
    <mc:Fallback xmlns="">
      <p:transition advClick="0" advTm="45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86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4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6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6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357E9D22-0D4A-4BFF-9BB5-6AAA3AEF28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1FE8841-C282-4B5C-A013-7F2071D926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E6F7D4B-5298-490C-9D1C-69D22199FAA9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</TotalTime>
  <Words>60</Words>
  <Application>Microsoft Office PowerPoint</Application>
  <PresentationFormat>Affichage à l'écran (4:3)</PresentationFormat>
  <Paragraphs>30</Paragraphs>
  <Slides>248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248</vt:i4>
      </vt:variant>
    </vt:vector>
  </HeadingPairs>
  <TitlesOfParts>
    <vt:vector size="252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20</cp:revision>
  <dcterms:created xsi:type="dcterms:W3CDTF">2025-04-15T10:11:02Z</dcterms:created>
  <dcterms:modified xsi:type="dcterms:W3CDTF">2025-05-15T13:42:15Z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