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F4D024-0885-49E9-9ECF-FC665CA78887}" v="3" dt="2025-05-15T15:59:46.3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microsoft.com/office/2016/11/relationships/changesInfo" Target="changesInfos/changesInfo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presProps" Target="presProps.xml"/><Relationship Id="rId85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61" Type="http://schemas.openxmlformats.org/officeDocument/2006/relationships/slide" Target="slides/slide57.xml"/><Relationship Id="rId8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EDF4D024-0885-49E9-9ECF-FC665CA78887}"/>
    <pc:docChg chg="modSld">
      <pc:chgData name="LEMAIRE LOUHANNE" userId="5627a5b1-9bbd-46af-b0ba-a244e1458bcb" providerId="ADAL" clId="{EDF4D024-0885-49E9-9ECF-FC665CA78887}" dt="2025-05-15T15:59:46.393" v="2"/>
      <pc:docMkLst>
        <pc:docMk/>
      </pc:docMkLst>
      <pc:sldChg chg="modSp">
        <pc:chgData name="LEMAIRE LOUHANNE" userId="5627a5b1-9bbd-46af-b0ba-a244e1458bcb" providerId="ADAL" clId="{EDF4D024-0885-49E9-9ECF-FC665CA78887}" dt="2025-05-15T15:59:23.663" v="0"/>
        <pc:sldMkLst>
          <pc:docMk/>
          <pc:sldMk cId="2031350050" sldId="295"/>
        </pc:sldMkLst>
        <pc:picChg chg="mod">
          <ac:chgData name="LEMAIRE LOUHANNE" userId="5627a5b1-9bbd-46af-b0ba-a244e1458bcb" providerId="ADAL" clId="{EDF4D024-0885-49E9-9ECF-FC665CA78887}" dt="2025-05-15T15:59:23.663" v="0"/>
          <ac:picMkLst>
            <pc:docMk/>
            <pc:sldMk cId="2031350050" sldId="29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DF4D024-0885-49E9-9ECF-FC665CA78887}" dt="2025-05-15T15:59:35.645" v="1"/>
        <pc:sldMkLst>
          <pc:docMk/>
          <pc:sldMk cId="1391101848" sldId="311"/>
        </pc:sldMkLst>
        <pc:picChg chg="mod">
          <ac:chgData name="LEMAIRE LOUHANNE" userId="5627a5b1-9bbd-46af-b0ba-a244e1458bcb" providerId="ADAL" clId="{EDF4D024-0885-49E9-9ECF-FC665CA78887}" dt="2025-05-15T15:59:35.645" v="1"/>
          <ac:picMkLst>
            <pc:docMk/>
            <pc:sldMk cId="1391101848" sldId="31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EDF4D024-0885-49E9-9ECF-FC665CA78887}" dt="2025-05-15T15:59:46.393" v="2"/>
        <pc:sldMkLst>
          <pc:docMk/>
          <pc:sldMk cId="2396404881" sldId="327"/>
        </pc:sldMkLst>
        <pc:picChg chg="mod">
          <ac:chgData name="LEMAIRE LOUHANNE" userId="5627a5b1-9bbd-46af-b0ba-a244e1458bcb" providerId="ADAL" clId="{EDF4D024-0885-49E9-9ECF-FC665CA78887}" dt="2025-05-15T15:59:46.393" v="2"/>
          <ac:picMkLst>
            <pc:docMk/>
            <pc:sldMk cId="2396404881" sldId="327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4494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934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7854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313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210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1291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6817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4386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857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9834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4364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9A39E-6855-4647-98EC-E4DA9E9A198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86F36-AFD1-4B3B-811F-FFE3F196E0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8554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1.xml"/><Relationship Id="rId5" Type="http://schemas.openxmlformats.org/officeDocument/2006/relationships/slide" Target="slide45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0/Diaporama_CE1-Semaine%2020-videoJ2.mp4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8.png"/><Relationship Id="rId4" Type="http://schemas.openxmlformats.org/officeDocument/2006/relationships/image" Target="../media/image3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0/Diaporama_CE1-Semaine%2020-videoJ3.mp4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8.png"/><Relationship Id="rId4" Type="http://schemas.openxmlformats.org/officeDocument/2006/relationships/image" Target="../media/image42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0/Diaporama_CE1-Semaine%2020-videoJ4.mp4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8.png"/><Relationship Id="rId4" Type="http://schemas.openxmlformats.org/officeDocument/2006/relationships/image" Target="../media/image48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170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33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03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653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348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341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57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3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218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7516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86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51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54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83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8086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225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9997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650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463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0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3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067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0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08653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495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007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4894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7405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062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612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3014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683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213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350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5990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44356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67971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33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10920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0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259" y="7326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7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172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0852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112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116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6431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0462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223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4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964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070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808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1439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1633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2415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018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44356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82907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02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0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2936" y="859302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91827" y="610920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76452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82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947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991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3999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93485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898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92772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382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08948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1786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93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78114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76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3617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7407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0488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44356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627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0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10920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0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9545" y="6904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9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16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494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501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96029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A91A00-C6C9-40C4-9112-3DAA2DFFC6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BF91BB-094B-43B3-888B-43193BE7A935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C9E45B0A-EEF7-441D-BBCE-E1AA83C3B1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12</Words>
  <Application>Microsoft Office PowerPoint</Application>
  <PresentationFormat>Affichage à l'écran (4:3)</PresentationFormat>
  <Paragraphs>6</Paragraphs>
  <Slides>75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75</vt:i4>
      </vt:variant>
    </vt:vector>
  </HeadingPairs>
  <TitlesOfParts>
    <vt:vector size="7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3</cp:revision>
  <dcterms:created xsi:type="dcterms:W3CDTF">2025-04-16T15:46:41Z</dcterms:created>
  <dcterms:modified xsi:type="dcterms:W3CDTF">2025-05-15T15:59:46Z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