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58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410" r:id="rId53"/>
    <p:sldId id="411" r:id="rId54"/>
    <p:sldId id="412" r:id="rId55"/>
    <p:sldId id="413" r:id="rId56"/>
    <p:sldId id="414" r:id="rId57"/>
    <p:sldId id="415" r:id="rId58"/>
    <p:sldId id="416" r:id="rId59"/>
    <p:sldId id="417" r:id="rId60"/>
    <p:sldId id="418" r:id="rId61"/>
    <p:sldId id="419" r:id="rId62"/>
    <p:sldId id="420" r:id="rId63"/>
    <p:sldId id="421" r:id="rId64"/>
    <p:sldId id="422" r:id="rId65"/>
    <p:sldId id="423" r:id="rId66"/>
    <p:sldId id="424" r:id="rId67"/>
    <p:sldId id="425" r:id="rId68"/>
    <p:sldId id="426" r:id="rId69"/>
    <p:sldId id="427" r:id="rId70"/>
    <p:sldId id="428" r:id="rId71"/>
    <p:sldId id="429" r:id="rId72"/>
    <p:sldId id="430" r:id="rId73"/>
    <p:sldId id="431" r:id="rId74"/>
    <p:sldId id="432" r:id="rId75"/>
    <p:sldId id="433" r:id="rId76"/>
    <p:sldId id="434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435" r:id="rId90"/>
    <p:sldId id="436" r:id="rId91"/>
    <p:sldId id="437" r:id="rId92"/>
    <p:sldId id="438" r:id="rId93"/>
    <p:sldId id="439" r:id="rId94"/>
    <p:sldId id="440" r:id="rId95"/>
    <p:sldId id="441" r:id="rId96"/>
    <p:sldId id="442" r:id="rId97"/>
    <p:sldId id="443" r:id="rId98"/>
    <p:sldId id="444" r:id="rId99"/>
    <p:sldId id="445" r:id="rId100"/>
    <p:sldId id="446" r:id="rId101"/>
    <p:sldId id="447" r:id="rId102"/>
    <p:sldId id="448" r:id="rId103"/>
    <p:sldId id="449" r:id="rId104"/>
    <p:sldId id="450" r:id="rId105"/>
    <p:sldId id="451" r:id="rId106"/>
    <p:sldId id="452" r:id="rId107"/>
    <p:sldId id="453" r:id="rId108"/>
    <p:sldId id="454" r:id="rId109"/>
    <p:sldId id="455" r:id="rId110"/>
    <p:sldId id="456" r:id="rId111"/>
    <p:sldId id="457" r:id="rId112"/>
    <p:sldId id="458" r:id="rId113"/>
    <p:sldId id="459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460" r:id="rId127"/>
    <p:sldId id="461" r:id="rId128"/>
    <p:sldId id="462" r:id="rId129"/>
    <p:sldId id="463" r:id="rId130"/>
    <p:sldId id="464" r:id="rId131"/>
    <p:sldId id="465" r:id="rId132"/>
    <p:sldId id="466" r:id="rId133"/>
    <p:sldId id="467" r:id="rId134"/>
    <p:sldId id="468" r:id="rId135"/>
    <p:sldId id="469" r:id="rId136"/>
    <p:sldId id="470" r:id="rId137"/>
    <p:sldId id="471" r:id="rId138"/>
    <p:sldId id="472" r:id="rId139"/>
    <p:sldId id="473" r:id="rId140"/>
    <p:sldId id="474" r:id="rId141"/>
    <p:sldId id="475" r:id="rId142"/>
    <p:sldId id="476" r:id="rId143"/>
    <p:sldId id="477" r:id="rId144"/>
    <p:sldId id="478" r:id="rId145"/>
    <p:sldId id="479" r:id="rId146"/>
    <p:sldId id="480" r:id="rId147"/>
    <p:sldId id="481" r:id="rId148"/>
    <p:sldId id="482" r:id="rId149"/>
    <p:sldId id="483" r:id="rId150"/>
    <p:sldId id="484" r:id="rId151"/>
    <p:sldId id="404" r:id="rId152"/>
    <p:sldId id="405" r:id="rId153"/>
    <p:sldId id="406" r:id="rId154"/>
    <p:sldId id="407" r:id="rId155"/>
    <p:sldId id="408" r:id="rId156"/>
    <p:sldId id="409" r:id="rId157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024B6F-601E-4219-9BA5-627AE88EA4A3}" v="6" dt="2025-05-15T16:03:01.2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presProps" Target="presProps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viewProps" Target="viewProps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D1024B6F-601E-4219-9BA5-627AE88EA4A3}"/>
    <pc:docChg chg="modSld">
      <pc:chgData name="LEMAIRE LOUHANNE" userId="5627a5b1-9bbd-46af-b0ba-a244e1458bcb" providerId="ADAL" clId="{D1024B6F-601E-4219-9BA5-627AE88EA4A3}" dt="2025-05-15T16:03:01.206" v="6"/>
      <pc:docMkLst>
        <pc:docMk/>
      </pc:docMkLst>
      <pc:sldChg chg="modSp">
        <pc:chgData name="LEMAIRE LOUHANNE" userId="5627a5b1-9bbd-46af-b0ba-a244e1458bcb" providerId="ADAL" clId="{D1024B6F-601E-4219-9BA5-627AE88EA4A3}" dt="2025-05-15T16:00:23.807" v="0"/>
        <pc:sldMkLst>
          <pc:docMk/>
          <pc:sldMk cId="2761123367" sldId="271"/>
        </pc:sldMkLst>
        <pc:picChg chg="mod">
          <ac:chgData name="LEMAIRE LOUHANNE" userId="5627a5b1-9bbd-46af-b0ba-a244e1458bcb" providerId="ADAL" clId="{D1024B6F-601E-4219-9BA5-627AE88EA4A3}" dt="2025-05-15T16:00:23.807" v="0"/>
          <ac:picMkLst>
            <pc:docMk/>
            <pc:sldMk cId="2761123367" sldId="271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1024B6F-601E-4219-9BA5-627AE88EA4A3}" dt="2025-05-15T16:00:55.433" v="2"/>
        <pc:sldMkLst>
          <pc:docMk/>
          <pc:sldMk cId="2575440593" sldId="331"/>
        </pc:sldMkLst>
        <pc:picChg chg="mod">
          <ac:chgData name="LEMAIRE LOUHANNE" userId="5627a5b1-9bbd-46af-b0ba-a244e1458bcb" providerId="ADAL" clId="{D1024B6F-601E-4219-9BA5-627AE88EA4A3}" dt="2025-05-15T16:00:55.433" v="2"/>
          <ac:picMkLst>
            <pc:docMk/>
            <pc:sldMk cId="2575440593" sldId="331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1024B6F-601E-4219-9BA5-627AE88EA4A3}" dt="2025-05-15T16:03:01.206" v="6"/>
        <pc:sldMkLst>
          <pc:docMk/>
          <pc:sldMk cId="215306965" sldId="405"/>
        </pc:sldMkLst>
        <pc:picChg chg="mod">
          <ac:chgData name="LEMAIRE LOUHANNE" userId="5627a5b1-9bbd-46af-b0ba-a244e1458bcb" providerId="ADAL" clId="{D1024B6F-601E-4219-9BA5-627AE88EA4A3}" dt="2025-05-15T16:03:01.206" v="6"/>
          <ac:picMkLst>
            <pc:docMk/>
            <pc:sldMk cId="215306965" sldId="40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1024B6F-601E-4219-9BA5-627AE88EA4A3}" dt="2025-05-15T16:00:41.251" v="1"/>
        <pc:sldMkLst>
          <pc:docMk/>
          <pc:sldMk cId="1876002720" sldId="410"/>
        </pc:sldMkLst>
        <pc:picChg chg="mod">
          <ac:chgData name="LEMAIRE LOUHANNE" userId="5627a5b1-9bbd-46af-b0ba-a244e1458bcb" providerId="ADAL" clId="{D1024B6F-601E-4219-9BA5-627AE88EA4A3}" dt="2025-05-15T16:00:41.251" v="1"/>
          <ac:picMkLst>
            <pc:docMk/>
            <pc:sldMk cId="1876002720" sldId="41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1024B6F-601E-4219-9BA5-627AE88EA4A3}" dt="2025-05-15T16:01:25.972" v="3"/>
        <pc:sldMkLst>
          <pc:docMk/>
          <pc:sldMk cId="3644033899" sldId="435"/>
        </pc:sldMkLst>
        <pc:picChg chg="mod">
          <ac:chgData name="LEMAIRE LOUHANNE" userId="5627a5b1-9bbd-46af-b0ba-a244e1458bcb" providerId="ADAL" clId="{D1024B6F-601E-4219-9BA5-627AE88EA4A3}" dt="2025-05-15T16:01:25.972" v="3"/>
          <ac:picMkLst>
            <pc:docMk/>
            <pc:sldMk cId="3644033899" sldId="435"/>
            <ac:picMk id="3" creationId="{00000000-0000-0000-0000-000000000000}"/>
          </ac:picMkLst>
        </pc:picChg>
      </pc:sldChg>
      <pc:sldChg chg="modSp mod">
        <pc:chgData name="LEMAIRE LOUHANNE" userId="5627a5b1-9bbd-46af-b0ba-a244e1458bcb" providerId="ADAL" clId="{D1024B6F-601E-4219-9BA5-627AE88EA4A3}" dt="2025-05-15T16:02:48.698" v="5" actId="1076"/>
        <pc:sldMkLst>
          <pc:docMk/>
          <pc:sldMk cId="566576798" sldId="460"/>
        </pc:sldMkLst>
        <pc:picChg chg="mod">
          <ac:chgData name="LEMAIRE LOUHANNE" userId="5627a5b1-9bbd-46af-b0ba-a244e1458bcb" providerId="ADAL" clId="{D1024B6F-601E-4219-9BA5-627AE88EA4A3}" dt="2025-05-15T16:02:48.698" v="5" actId="1076"/>
          <ac:picMkLst>
            <pc:docMk/>
            <pc:sldMk cId="566576798" sldId="460"/>
            <ac:picMk id="2" creationId="{00000000-0000-0000-0000-000000000000}"/>
          </ac:picMkLst>
        </pc:picChg>
        <pc:picChg chg="mod">
          <ac:chgData name="LEMAIRE LOUHANNE" userId="5627a5b1-9bbd-46af-b0ba-a244e1458bcb" providerId="ADAL" clId="{D1024B6F-601E-4219-9BA5-627AE88EA4A3}" dt="2025-05-15T16:02:48.143" v="4"/>
          <ac:picMkLst>
            <pc:docMk/>
            <pc:sldMk cId="566576798" sldId="460"/>
            <ac:picMk id="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CD4C0-8D64-4713-A23D-4F895BB3C63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D11B5-C589-4BEE-8C24-E5D77C099C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2395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11B5-C589-4BEE-8C24-E5D77C099CF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3245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11B5-C589-4BEE-8C24-E5D77C099CF1}" type="slidenum">
              <a:rPr lang="fr-FR" smtClean="0"/>
              <a:t>152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5291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1560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3558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93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3987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322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603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1302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280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8055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36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533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9FDB1-DCDC-44CF-9649-689FEAE15A8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E6A6-1D46-407B-9F8B-7CFE5C3C1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662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4.png"/><Relationship Id="rId4" Type="http://schemas.openxmlformats.org/officeDocument/2006/relationships/image" Target="../media/image55.jpe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1/Diaporama_CE1-Semaine%2021-videodrillJ%20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1/Diaporama_CE1-Semaine%2021-videoJ4.mp4" TargetMode="Externa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1/Diaporama_CE1-Semaine%2021-videodrillJ%20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4.png"/><Relationship Id="rId5" Type="http://schemas.openxmlformats.org/officeDocument/2006/relationships/image" Target="../media/image61.jpeg"/><Relationship Id="rId4" Type="http://schemas.openxmlformats.org/officeDocument/2006/relationships/notesSlide" Target="../notesSlides/notesSlide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slide" Target="slide11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1.xml"/><Relationship Id="rId5" Type="http://schemas.openxmlformats.org/officeDocument/2006/relationships/slide" Target="slide44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1/Diaporama_CE1-Semaine%2021-videodrillJ%20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1/Diaporama_CE1-Semaine%2021-videoJ2.mp4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4.png"/><Relationship Id="rId4" Type="http://schemas.openxmlformats.org/officeDocument/2006/relationships/image" Target="../media/image50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1/Diaporama_CE1-Semaine%2021-videodrillJ%20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91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5689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66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65782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85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98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5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09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84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31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55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80120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50391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3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8381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805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0592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40340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1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1" y="610920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1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95138" y="9999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2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52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2958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3966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1854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020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19287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688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04012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59216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67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5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11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7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56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7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0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77564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2437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5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4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93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07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74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68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05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05513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86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50266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38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30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8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9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06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8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21210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23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8833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6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12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64356" y="56219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  <p:sp>
        <p:nvSpPr>
          <p:cNvPr id="5" name="Rectangle 4"/>
          <p:cNvSpPr/>
          <p:nvPr/>
        </p:nvSpPr>
        <p:spPr>
          <a:xfrm>
            <a:off x="2764356" y="534063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97699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6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92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2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S21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07680" y="746760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07421" y="610920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77138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70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83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71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2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1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453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4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15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461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1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34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45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31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70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67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>
            <a:hlinkClick r:id="rId4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hlinkClick r:id="rId6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hlinkClick r:id="rId7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56697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98911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58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03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56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8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0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20121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0982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185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406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1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8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745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168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2853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727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6021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4422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00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09735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22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22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97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5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58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97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57975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14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7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87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0951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1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9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3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8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20406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4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22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09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1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8953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01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9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65500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513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4059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534063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03825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5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1" y="610920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1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10732" y="9155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16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618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64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38573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9885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4177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12627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20454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74692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11278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03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9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52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3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59636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27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7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5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33800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882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9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0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56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8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1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1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125AEE39-6D51-4433-87A3-F17363BB12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2A3ADB5-8E1E-4D9F-B4A9-F52CC6753F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66808AD-FD4F-4D96-9726-3041DF7597B6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40</Words>
  <Application>Microsoft Office PowerPoint</Application>
  <PresentationFormat>Affichage à l'écran (4:3)</PresentationFormat>
  <Paragraphs>21</Paragraphs>
  <Slides>153</Slides>
  <Notes>2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153</vt:i4>
      </vt:variant>
    </vt:vector>
  </HeadingPairs>
  <TitlesOfParts>
    <vt:vector size="15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5</cp:revision>
  <dcterms:created xsi:type="dcterms:W3CDTF">2025-04-16T15:47:30Z</dcterms:created>
  <dcterms:modified xsi:type="dcterms:W3CDTF">2025-05-15T16:03:03Z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